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  <p:sldMasterId id="2147483739" r:id="rId4"/>
  </p:sldMasterIdLst>
  <p:notesMasterIdLst>
    <p:notesMasterId r:id="rId30"/>
  </p:notesMasterIdLst>
  <p:sldIdLst>
    <p:sldId id="257" r:id="rId5"/>
    <p:sldId id="260" r:id="rId6"/>
    <p:sldId id="262" r:id="rId7"/>
    <p:sldId id="263" r:id="rId8"/>
    <p:sldId id="291" r:id="rId9"/>
    <p:sldId id="292" r:id="rId10"/>
    <p:sldId id="289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90" r:id="rId20"/>
    <p:sldId id="302" r:id="rId21"/>
    <p:sldId id="303" r:id="rId22"/>
    <p:sldId id="304" r:id="rId23"/>
    <p:sldId id="305" r:id="rId24"/>
    <p:sldId id="307" r:id="rId25"/>
    <p:sldId id="308" r:id="rId26"/>
    <p:sldId id="309" r:id="rId27"/>
    <p:sldId id="311" r:id="rId28"/>
    <p:sldId id="310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n" id="{4EFD8E54-3F8B-4F01-B2C2-16D635C4789C}">
          <p14:sldIdLst>
            <p14:sldId id="257"/>
          </p14:sldIdLst>
        </p14:section>
        <p14:section name="Agenda / Inhaltsverzeichnis" id="{67DFF076-FAF9-4A99-AD82-97EC0DF330B8}">
          <p14:sldIdLst>
            <p14:sldId id="260"/>
          </p14:sldIdLst>
        </p14:section>
        <p14:section name="Kapitel-Trenner" id="{3EB58E59-9D9A-42A9-BE73-F9DD7AAA21D9}">
          <p14:sldIdLst>
            <p14:sldId id="262"/>
          </p14:sldIdLst>
        </p14:section>
        <p14:section name="Textfolien" id="{D3A550B7-BBC8-4A5C-A19F-E329245FCF1B}">
          <p14:sldIdLst>
            <p14:sldId id="263"/>
            <p14:sldId id="291"/>
            <p14:sldId id="292"/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90"/>
            <p14:sldId id="302"/>
            <p14:sldId id="303"/>
            <p14:sldId id="304"/>
            <p14:sldId id="305"/>
            <p14:sldId id="307"/>
            <p14:sldId id="308"/>
            <p14:sldId id="309"/>
            <p14:sldId id="311"/>
            <p14:sldId id="310"/>
          </p14:sldIdLst>
        </p14:section>
        <p14:section name="Tabellenfolien" id="{6F2C72C6-58FB-4DF5-8BB2-A2C1CC543C41}">
          <p14:sldIdLst/>
        </p14:section>
        <p14:section name="Diagrammfolien" id="{A2D386C0-A666-4BB0-96BE-C89E58C17CE6}">
          <p14:sldIdLst/>
        </p14:section>
        <p14:section name="Grafikfolien" id="{C7558573-0FC2-4D0C-9D9F-BF5F3681F452}">
          <p14:sldIdLst/>
        </p14:section>
        <p14:section name="Weitere Folien" id="{419CB3A0-9644-42DF-AA58-22D625BD1AF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89DFB-23C0-4251-81E0-90F45C97D033}" v="1017" dt="2023-10-27T11:13:25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 showGuides="1">
      <p:cViewPr varScale="1">
        <p:scale>
          <a:sx n="71" d="100"/>
          <a:sy n="71" d="100"/>
        </p:scale>
        <p:origin x="2964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1C4CD-C16D-4E92-A13C-5C6277B524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</dgm:pt>
    <dgm:pt modelId="{2CF4F88D-D9B6-4F39-B1F2-3D0C6304A162}">
      <dgm:prSet phldrT="[Text]"/>
      <dgm:spPr/>
      <dgm:t>
        <a:bodyPr/>
        <a:lstStyle/>
        <a:p>
          <a:r>
            <a:rPr lang="en-US" baseline="0"/>
            <a:t>Pre-processing</a:t>
          </a:r>
        </a:p>
      </dgm:t>
    </dgm:pt>
    <dgm:pt modelId="{C06B08F2-1FE2-4810-96FB-5C7BB52E5820}" type="parTrans" cxnId="{D6F7DBDB-0C8F-4953-B1CB-72A707F9EDD6}">
      <dgm:prSet/>
      <dgm:spPr/>
      <dgm:t>
        <a:bodyPr/>
        <a:lstStyle/>
        <a:p>
          <a:endParaRPr lang="en-US"/>
        </a:p>
      </dgm:t>
    </dgm:pt>
    <dgm:pt modelId="{682EA484-66FA-40FA-9034-402536D1CBCD}" type="sibTrans" cxnId="{D6F7DBDB-0C8F-4953-B1CB-72A707F9EDD6}">
      <dgm:prSet/>
      <dgm:spPr/>
      <dgm:t>
        <a:bodyPr/>
        <a:lstStyle/>
        <a:p>
          <a:endParaRPr lang="en-US"/>
        </a:p>
      </dgm:t>
    </dgm:pt>
    <dgm:pt modelId="{DAD4FB4E-DD81-43ED-884B-D10E3636692B}">
      <dgm:prSet phldrT="[Text]"/>
      <dgm:spPr/>
      <dgm:t>
        <a:bodyPr/>
        <a:lstStyle/>
        <a:p>
          <a:r>
            <a:rPr lang="en-US" baseline="0"/>
            <a:t>Feature Selection</a:t>
          </a:r>
        </a:p>
      </dgm:t>
    </dgm:pt>
    <dgm:pt modelId="{F058A826-0374-494E-B961-D9BE9BD9C18B}" type="parTrans" cxnId="{98BAE605-3601-4439-8DAD-9BC0F17CEA9C}">
      <dgm:prSet/>
      <dgm:spPr/>
      <dgm:t>
        <a:bodyPr/>
        <a:lstStyle/>
        <a:p>
          <a:endParaRPr lang="en-US"/>
        </a:p>
      </dgm:t>
    </dgm:pt>
    <dgm:pt modelId="{C0816E01-169B-418E-BA23-D951D31FC7F9}" type="sibTrans" cxnId="{98BAE605-3601-4439-8DAD-9BC0F17CEA9C}">
      <dgm:prSet/>
      <dgm:spPr/>
      <dgm:t>
        <a:bodyPr/>
        <a:lstStyle/>
        <a:p>
          <a:endParaRPr lang="en-US"/>
        </a:p>
      </dgm:t>
    </dgm:pt>
    <dgm:pt modelId="{763F028D-68E2-4B0E-971F-609830BBBE02}">
      <dgm:prSet/>
      <dgm:spPr/>
      <dgm:t>
        <a:bodyPr/>
        <a:lstStyle/>
        <a:p>
          <a:r>
            <a:rPr lang="en-US" baseline="0"/>
            <a:t>Machine Learning</a:t>
          </a:r>
        </a:p>
      </dgm:t>
    </dgm:pt>
    <dgm:pt modelId="{995BCA2F-97D9-47AD-A43E-6A16E1B1F248}" type="parTrans" cxnId="{20BE6591-8A3F-4BD1-909D-FE89E13BEB7A}">
      <dgm:prSet/>
      <dgm:spPr/>
      <dgm:t>
        <a:bodyPr/>
        <a:lstStyle/>
        <a:p>
          <a:endParaRPr lang="en-US"/>
        </a:p>
      </dgm:t>
    </dgm:pt>
    <dgm:pt modelId="{E218421B-2A5F-408F-A137-F1739D910E2D}" type="sibTrans" cxnId="{20BE6591-8A3F-4BD1-909D-FE89E13BEB7A}">
      <dgm:prSet/>
      <dgm:spPr/>
      <dgm:t>
        <a:bodyPr/>
        <a:lstStyle/>
        <a:p>
          <a:endParaRPr lang="en-US"/>
        </a:p>
      </dgm:t>
    </dgm:pt>
    <dgm:pt modelId="{38B894C9-40B4-4EFA-91B9-7EC83D2BCADA}">
      <dgm:prSet/>
      <dgm:spPr/>
      <dgm:t>
        <a:bodyPr/>
        <a:lstStyle/>
        <a:p>
          <a:r>
            <a:rPr lang="en-US" baseline="0"/>
            <a:t>Evaluation</a:t>
          </a:r>
        </a:p>
      </dgm:t>
    </dgm:pt>
    <dgm:pt modelId="{3DB3978D-3F75-4F85-9330-E3A85E781BE7}" type="parTrans" cxnId="{A795F733-BF17-4780-9758-9022A1033CEB}">
      <dgm:prSet/>
      <dgm:spPr/>
      <dgm:t>
        <a:bodyPr/>
        <a:lstStyle/>
        <a:p>
          <a:endParaRPr lang="en-US"/>
        </a:p>
      </dgm:t>
    </dgm:pt>
    <dgm:pt modelId="{C4CC882F-0AF7-4634-A936-1E8F33524B3E}" type="sibTrans" cxnId="{A795F733-BF17-4780-9758-9022A1033CEB}">
      <dgm:prSet/>
      <dgm:spPr/>
      <dgm:t>
        <a:bodyPr/>
        <a:lstStyle/>
        <a:p>
          <a:endParaRPr lang="en-US"/>
        </a:p>
      </dgm:t>
    </dgm:pt>
    <dgm:pt modelId="{197E9423-8CDE-47B9-AF3F-FD4532F8EB56}">
      <dgm:prSet phldrT="[Text]"/>
      <dgm:spPr/>
      <dgm:t>
        <a:bodyPr/>
        <a:lstStyle/>
        <a:p>
          <a:r>
            <a:rPr lang="en-US" baseline="0"/>
            <a:t>Feature</a:t>
          </a:r>
          <a:r>
            <a:rPr lang="en-US"/>
            <a:t> Extraction</a:t>
          </a:r>
        </a:p>
      </dgm:t>
    </dgm:pt>
    <dgm:pt modelId="{4CBF7954-CE3D-48EA-A902-633DEC6063B2}" type="parTrans" cxnId="{651928BB-99CE-426D-922B-8A1B18C697C0}">
      <dgm:prSet/>
      <dgm:spPr/>
      <dgm:t>
        <a:bodyPr/>
        <a:lstStyle/>
        <a:p>
          <a:endParaRPr lang="en-US"/>
        </a:p>
      </dgm:t>
    </dgm:pt>
    <dgm:pt modelId="{D6CE04EE-868C-4CB4-A1B8-39933C250F53}" type="sibTrans" cxnId="{651928BB-99CE-426D-922B-8A1B18C697C0}">
      <dgm:prSet/>
      <dgm:spPr/>
      <dgm:t>
        <a:bodyPr/>
        <a:lstStyle/>
        <a:p>
          <a:endParaRPr lang="en-US"/>
        </a:p>
      </dgm:t>
    </dgm:pt>
    <dgm:pt modelId="{522C6C35-B31D-451D-B72E-A826849229AA}" type="pres">
      <dgm:prSet presAssocID="{BE51C4CD-C16D-4E92-A13C-5C6277B52411}" presName="vert0" presStyleCnt="0">
        <dgm:presLayoutVars>
          <dgm:dir/>
          <dgm:animOne val="branch"/>
          <dgm:animLvl val="lvl"/>
        </dgm:presLayoutVars>
      </dgm:prSet>
      <dgm:spPr/>
    </dgm:pt>
    <dgm:pt modelId="{F8C0D81A-C206-40E7-93FC-A5B372439FF6}" type="pres">
      <dgm:prSet presAssocID="{2CF4F88D-D9B6-4F39-B1F2-3D0C6304A162}" presName="thickLine" presStyleLbl="alignNode1" presStyleIdx="0" presStyleCnt="5"/>
      <dgm:spPr/>
    </dgm:pt>
    <dgm:pt modelId="{F016C3D7-74C3-4F1C-AB59-B08B768389AF}" type="pres">
      <dgm:prSet presAssocID="{2CF4F88D-D9B6-4F39-B1F2-3D0C6304A162}" presName="horz1" presStyleCnt="0"/>
      <dgm:spPr/>
    </dgm:pt>
    <dgm:pt modelId="{222BACF3-3348-406B-AA26-8ECB06C7C4D7}" type="pres">
      <dgm:prSet presAssocID="{2CF4F88D-D9B6-4F39-B1F2-3D0C6304A162}" presName="tx1" presStyleLbl="revTx" presStyleIdx="0" presStyleCnt="5"/>
      <dgm:spPr/>
    </dgm:pt>
    <dgm:pt modelId="{29DDB9BF-E1A8-4676-87CB-F82CBD7C9376}" type="pres">
      <dgm:prSet presAssocID="{2CF4F88D-D9B6-4F39-B1F2-3D0C6304A162}" presName="vert1" presStyleCnt="0"/>
      <dgm:spPr/>
    </dgm:pt>
    <dgm:pt modelId="{7B3A7363-5DE7-4BB0-BC79-122F525D2E3B}" type="pres">
      <dgm:prSet presAssocID="{197E9423-8CDE-47B9-AF3F-FD4532F8EB56}" presName="thickLine" presStyleLbl="alignNode1" presStyleIdx="1" presStyleCnt="5"/>
      <dgm:spPr/>
    </dgm:pt>
    <dgm:pt modelId="{854E8E7F-BBA9-4F36-ACDD-A4CD8FFB14AF}" type="pres">
      <dgm:prSet presAssocID="{197E9423-8CDE-47B9-AF3F-FD4532F8EB56}" presName="horz1" presStyleCnt="0"/>
      <dgm:spPr/>
    </dgm:pt>
    <dgm:pt modelId="{DF58B815-A289-420D-8223-45F72F9552CF}" type="pres">
      <dgm:prSet presAssocID="{197E9423-8CDE-47B9-AF3F-FD4532F8EB56}" presName="tx1" presStyleLbl="revTx" presStyleIdx="1" presStyleCnt="5"/>
      <dgm:spPr/>
    </dgm:pt>
    <dgm:pt modelId="{FFBA0652-7DA5-4217-B5DB-332C9C9800CF}" type="pres">
      <dgm:prSet presAssocID="{197E9423-8CDE-47B9-AF3F-FD4532F8EB56}" presName="vert1" presStyleCnt="0"/>
      <dgm:spPr/>
    </dgm:pt>
    <dgm:pt modelId="{7A148B26-F039-4A46-AD69-C11AE2CB4B98}" type="pres">
      <dgm:prSet presAssocID="{DAD4FB4E-DD81-43ED-884B-D10E3636692B}" presName="thickLine" presStyleLbl="alignNode1" presStyleIdx="2" presStyleCnt="5"/>
      <dgm:spPr/>
    </dgm:pt>
    <dgm:pt modelId="{7CC8170A-E50A-428B-A87B-E4EDD78B2731}" type="pres">
      <dgm:prSet presAssocID="{DAD4FB4E-DD81-43ED-884B-D10E3636692B}" presName="horz1" presStyleCnt="0"/>
      <dgm:spPr/>
    </dgm:pt>
    <dgm:pt modelId="{EFFB393A-5C7E-4623-B854-C05BD8032282}" type="pres">
      <dgm:prSet presAssocID="{DAD4FB4E-DD81-43ED-884B-D10E3636692B}" presName="tx1" presStyleLbl="revTx" presStyleIdx="2" presStyleCnt="5"/>
      <dgm:spPr/>
    </dgm:pt>
    <dgm:pt modelId="{BD60B324-9CFD-4DB1-AB2E-A0B2CD728C27}" type="pres">
      <dgm:prSet presAssocID="{DAD4FB4E-DD81-43ED-884B-D10E3636692B}" presName="vert1" presStyleCnt="0"/>
      <dgm:spPr/>
    </dgm:pt>
    <dgm:pt modelId="{B330C3EF-1E58-4D7E-ABD2-95A839CC2B6E}" type="pres">
      <dgm:prSet presAssocID="{763F028D-68E2-4B0E-971F-609830BBBE02}" presName="thickLine" presStyleLbl="alignNode1" presStyleIdx="3" presStyleCnt="5"/>
      <dgm:spPr/>
    </dgm:pt>
    <dgm:pt modelId="{3E1EFE57-FEBA-48DF-BACE-6AE53322FB56}" type="pres">
      <dgm:prSet presAssocID="{763F028D-68E2-4B0E-971F-609830BBBE02}" presName="horz1" presStyleCnt="0"/>
      <dgm:spPr/>
    </dgm:pt>
    <dgm:pt modelId="{AEA062AA-C3A8-48D0-A052-3C811ECB07DE}" type="pres">
      <dgm:prSet presAssocID="{763F028D-68E2-4B0E-971F-609830BBBE02}" presName="tx1" presStyleLbl="revTx" presStyleIdx="3" presStyleCnt="5"/>
      <dgm:spPr/>
    </dgm:pt>
    <dgm:pt modelId="{AC678FD8-BA3E-4B0A-A80E-DB79764799BD}" type="pres">
      <dgm:prSet presAssocID="{763F028D-68E2-4B0E-971F-609830BBBE02}" presName="vert1" presStyleCnt="0"/>
      <dgm:spPr/>
    </dgm:pt>
    <dgm:pt modelId="{089A0A1B-7C38-4050-BE57-1DF14455C4D9}" type="pres">
      <dgm:prSet presAssocID="{38B894C9-40B4-4EFA-91B9-7EC83D2BCADA}" presName="thickLine" presStyleLbl="alignNode1" presStyleIdx="4" presStyleCnt="5"/>
      <dgm:spPr/>
    </dgm:pt>
    <dgm:pt modelId="{AC0A57E4-04D3-49A5-8D04-E769A01073DA}" type="pres">
      <dgm:prSet presAssocID="{38B894C9-40B4-4EFA-91B9-7EC83D2BCADA}" presName="horz1" presStyleCnt="0"/>
      <dgm:spPr/>
    </dgm:pt>
    <dgm:pt modelId="{1EEC8EEE-938B-4D69-9821-CEC6BB207770}" type="pres">
      <dgm:prSet presAssocID="{38B894C9-40B4-4EFA-91B9-7EC83D2BCADA}" presName="tx1" presStyleLbl="revTx" presStyleIdx="4" presStyleCnt="5"/>
      <dgm:spPr/>
    </dgm:pt>
    <dgm:pt modelId="{A31784C6-C800-4E95-B96A-117D42345959}" type="pres">
      <dgm:prSet presAssocID="{38B894C9-40B4-4EFA-91B9-7EC83D2BCADA}" presName="vert1" presStyleCnt="0"/>
      <dgm:spPr/>
    </dgm:pt>
  </dgm:ptLst>
  <dgm:cxnLst>
    <dgm:cxn modelId="{98BAE605-3601-4439-8DAD-9BC0F17CEA9C}" srcId="{BE51C4CD-C16D-4E92-A13C-5C6277B52411}" destId="{DAD4FB4E-DD81-43ED-884B-D10E3636692B}" srcOrd="2" destOrd="0" parTransId="{F058A826-0374-494E-B961-D9BE9BD9C18B}" sibTransId="{C0816E01-169B-418E-BA23-D951D31FC7F9}"/>
    <dgm:cxn modelId="{68A2DF17-A0D2-401B-B04A-7F5D59ED8932}" type="presOf" srcId="{38B894C9-40B4-4EFA-91B9-7EC83D2BCADA}" destId="{1EEC8EEE-938B-4D69-9821-CEC6BB207770}" srcOrd="0" destOrd="0" presId="urn:microsoft.com/office/officeart/2008/layout/LinedList"/>
    <dgm:cxn modelId="{A795F733-BF17-4780-9758-9022A1033CEB}" srcId="{BE51C4CD-C16D-4E92-A13C-5C6277B52411}" destId="{38B894C9-40B4-4EFA-91B9-7EC83D2BCADA}" srcOrd="4" destOrd="0" parTransId="{3DB3978D-3F75-4F85-9330-E3A85E781BE7}" sibTransId="{C4CC882F-0AF7-4634-A936-1E8F33524B3E}"/>
    <dgm:cxn modelId="{20BE6591-8A3F-4BD1-909D-FE89E13BEB7A}" srcId="{BE51C4CD-C16D-4E92-A13C-5C6277B52411}" destId="{763F028D-68E2-4B0E-971F-609830BBBE02}" srcOrd="3" destOrd="0" parTransId="{995BCA2F-97D9-47AD-A43E-6A16E1B1F248}" sibTransId="{E218421B-2A5F-408F-A137-F1739D910E2D}"/>
    <dgm:cxn modelId="{731F16A4-04EB-455C-8303-95D8A7B9C668}" type="presOf" srcId="{763F028D-68E2-4B0E-971F-609830BBBE02}" destId="{AEA062AA-C3A8-48D0-A052-3C811ECB07DE}" srcOrd="0" destOrd="0" presId="urn:microsoft.com/office/officeart/2008/layout/LinedList"/>
    <dgm:cxn modelId="{005096B0-84B0-420E-AEE7-642EF4210EBB}" type="presOf" srcId="{197E9423-8CDE-47B9-AF3F-FD4532F8EB56}" destId="{DF58B815-A289-420D-8223-45F72F9552CF}" srcOrd="0" destOrd="0" presId="urn:microsoft.com/office/officeart/2008/layout/LinedList"/>
    <dgm:cxn modelId="{1994B2B6-E5B3-4AD8-BA55-3AE6C252069D}" type="presOf" srcId="{DAD4FB4E-DD81-43ED-884B-D10E3636692B}" destId="{EFFB393A-5C7E-4623-B854-C05BD8032282}" srcOrd="0" destOrd="0" presId="urn:microsoft.com/office/officeart/2008/layout/LinedList"/>
    <dgm:cxn modelId="{651928BB-99CE-426D-922B-8A1B18C697C0}" srcId="{BE51C4CD-C16D-4E92-A13C-5C6277B52411}" destId="{197E9423-8CDE-47B9-AF3F-FD4532F8EB56}" srcOrd="1" destOrd="0" parTransId="{4CBF7954-CE3D-48EA-A902-633DEC6063B2}" sibTransId="{D6CE04EE-868C-4CB4-A1B8-39933C250F53}"/>
    <dgm:cxn modelId="{7D4299BC-9306-4354-9100-28245E0AD527}" type="presOf" srcId="{BE51C4CD-C16D-4E92-A13C-5C6277B52411}" destId="{522C6C35-B31D-451D-B72E-A826849229AA}" srcOrd="0" destOrd="0" presId="urn:microsoft.com/office/officeart/2008/layout/LinedList"/>
    <dgm:cxn modelId="{86AF5BBD-B492-4683-A921-15451723C865}" type="presOf" srcId="{2CF4F88D-D9B6-4F39-B1F2-3D0C6304A162}" destId="{222BACF3-3348-406B-AA26-8ECB06C7C4D7}" srcOrd="0" destOrd="0" presId="urn:microsoft.com/office/officeart/2008/layout/LinedList"/>
    <dgm:cxn modelId="{D6F7DBDB-0C8F-4953-B1CB-72A707F9EDD6}" srcId="{BE51C4CD-C16D-4E92-A13C-5C6277B52411}" destId="{2CF4F88D-D9B6-4F39-B1F2-3D0C6304A162}" srcOrd="0" destOrd="0" parTransId="{C06B08F2-1FE2-4810-96FB-5C7BB52E5820}" sibTransId="{682EA484-66FA-40FA-9034-402536D1CBCD}"/>
    <dgm:cxn modelId="{926A11C8-038A-4836-8447-B700CAA2C006}" type="presParOf" srcId="{522C6C35-B31D-451D-B72E-A826849229AA}" destId="{F8C0D81A-C206-40E7-93FC-A5B372439FF6}" srcOrd="0" destOrd="0" presId="urn:microsoft.com/office/officeart/2008/layout/LinedList"/>
    <dgm:cxn modelId="{BFA64176-3603-4E40-8798-D8F3174EE13D}" type="presParOf" srcId="{522C6C35-B31D-451D-B72E-A826849229AA}" destId="{F016C3D7-74C3-4F1C-AB59-B08B768389AF}" srcOrd="1" destOrd="0" presId="urn:microsoft.com/office/officeart/2008/layout/LinedList"/>
    <dgm:cxn modelId="{CC4A6D2F-397E-477E-98E1-4FAE07354692}" type="presParOf" srcId="{F016C3D7-74C3-4F1C-AB59-B08B768389AF}" destId="{222BACF3-3348-406B-AA26-8ECB06C7C4D7}" srcOrd="0" destOrd="0" presId="urn:microsoft.com/office/officeart/2008/layout/LinedList"/>
    <dgm:cxn modelId="{8D92607D-8C5D-4904-9380-0999A089E7AD}" type="presParOf" srcId="{F016C3D7-74C3-4F1C-AB59-B08B768389AF}" destId="{29DDB9BF-E1A8-4676-87CB-F82CBD7C9376}" srcOrd="1" destOrd="0" presId="urn:microsoft.com/office/officeart/2008/layout/LinedList"/>
    <dgm:cxn modelId="{1BFD7BB7-8D61-4E9F-B439-A9C448A2C8B0}" type="presParOf" srcId="{522C6C35-B31D-451D-B72E-A826849229AA}" destId="{7B3A7363-5DE7-4BB0-BC79-122F525D2E3B}" srcOrd="2" destOrd="0" presId="urn:microsoft.com/office/officeart/2008/layout/LinedList"/>
    <dgm:cxn modelId="{CD0763B7-A524-4648-A572-34CC1A439B37}" type="presParOf" srcId="{522C6C35-B31D-451D-B72E-A826849229AA}" destId="{854E8E7F-BBA9-4F36-ACDD-A4CD8FFB14AF}" srcOrd="3" destOrd="0" presId="urn:microsoft.com/office/officeart/2008/layout/LinedList"/>
    <dgm:cxn modelId="{57F156D7-48B2-42A3-90D8-AA2B4836EE5B}" type="presParOf" srcId="{854E8E7F-BBA9-4F36-ACDD-A4CD8FFB14AF}" destId="{DF58B815-A289-420D-8223-45F72F9552CF}" srcOrd="0" destOrd="0" presId="urn:microsoft.com/office/officeart/2008/layout/LinedList"/>
    <dgm:cxn modelId="{E96C5FC3-3499-4E5E-99D3-2A01C4959897}" type="presParOf" srcId="{854E8E7F-BBA9-4F36-ACDD-A4CD8FFB14AF}" destId="{FFBA0652-7DA5-4217-B5DB-332C9C9800CF}" srcOrd="1" destOrd="0" presId="urn:microsoft.com/office/officeart/2008/layout/LinedList"/>
    <dgm:cxn modelId="{D3511F91-6626-4ACC-A7D4-C98D6F1765F7}" type="presParOf" srcId="{522C6C35-B31D-451D-B72E-A826849229AA}" destId="{7A148B26-F039-4A46-AD69-C11AE2CB4B98}" srcOrd="4" destOrd="0" presId="urn:microsoft.com/office/officeart/2008/layout/LinedList"/>
    <dgm:cxn modelId="{63A23051-EC5C-42AC-9D90-3DF5448764F6}" type="presParOf" srcId="{522C6C35-B31D-451D-B72E-A826849229AA}" destId="{7CC8170A-E50A-428B-A87B-E4EDD78B2731}" srcOrd="5" destOrd="0" presId="urn:microsoft.com/office/officeart/2008/layout/LinedList"/>
    <dgm:cxn modelId="{50844A6B-22CE-404F-BFBF-1ECE22650251}" type="presParOf" srcId="{7CC8170A-E50A-428B-A87B-E4EDD78B2731}" destId="{EFFB393A-5C7E-4623-B854-C05BD8032282}" srcOrd="0" destOrd="0" presId="urn:microsoft.com/office/officeart/2008/layout/LinedList"/>
    <dgm:cxn modelId="{C214BCB7-6B12-473A-89D2-112AFDDB5752}" type="presParOf" srcId="{7CC8170A-E50A-428B-A87B-E4EDD78B2731}" destId="{BD60B324-9CFD-4DB1-AB2E-A0B2CD728C27}" srcOrd="1" destOrd="0" presId="urn:microsoft.com/office/officeart/2008/layout/LinedList"/>
    <dgm:cxn modelId="{EEAD2DA0-F969-4776-AB0E-33156A5EF0EB}" type="presParOf" srcId="{522C6C35-B31D-451D-B72E-A826849229AA}" destId="{B330C3EF-1E58-4D7E-ABD2-95A839CC2B6E}" srcOrd="6" destOrd="0" presId="urn:microsoft.com/office/officeart/2008/layout/LinedList"/>
    <dgm:cxn modelId="{C93CF1FB-2BA1-4C60-BE6F-F3A2AA3F03A5}" type="presParOf" srcId="{522C6C35-B31D-451D-B72E-A826849229AA}" destId="{3E1EFE57-FEBA-48DF-BACE-6AE53322FB56}" srcOrd="7" destOrd="0" presId="urn:microsoft.com/office/officeart/2008/layout/LinedList"/>
    <dgm:cxn modelId="{08B01215-E23D-416D-9B2E-16ED0177E176}" type="presParOf" srcId="{3E1EFE57-FEBA-48DF-BACE-6AE53322FB56}" destId="{AEA062AA-C3A8-48D0-A052-3C811ECB07DE}" srcOrd="0" destOrd="0" presId="urn:microsoft.com/office/officeart/2008/layout/LinedList"/>
    <dgm:cxn modelId="{DEF3291C-D42A-4A7E-AC37-C8721939B1FC}" type="presParOf" srcId="{3E1EFE57-FEBA-48DF-BACE-6AE53322FB56}" destId="{AC678FD8-BA3E-4B0A-A80E-DB79764799BD}" srcOrd="1" destOrd="0" presId="urn:microsoft.com/office/officeart/2008/layout/LinedList"/>
    <dgm:cxn modelId="{A3949B09-619D-4C22-B049-1B6A31201152}" type="presParOf" srcId="{522C6C35-B31D-451D-B72E-A826849229AA}" destId="{089A0A1B-7C38-4050-BE57-1DF14455C4D9}" srcOrd="8" destOrd="0" presId="urn:microsoft.com/office/officeart/2008/layout/LinedList"/>
    <dgm:cxn modelId="{B63DF34A-DC1D-4B8C-BF87-8002B7EE677D}" type="presParOf" srcId="{522C6C35-B31D-451D-B72E-A826849229AA}" destId="{AC0A57E4-04D3-49A5-8D04-E769A01073DA}" srcOrd="9" destOrd="0" presId="urn:microsoft.com/office/officeart/2008/layout/LinedList"/>
    <dgm:cxn modelId="{EDC0E6CB-099F-47A9-AD56-6275BF4CD723}" type="presParOf" srcId="{AC0A57E4-04D3-49A5-8D04-E769A01073DA}" destId="{1EEC8EEE-938B-4D69-9821-CEC6BB207770}" srcOrd="0" destOrd="0" presId="urn:microsoft.com/office/officeart/2008/layout/LinedList"/>
    <dgm:cxn modelId="{52A57C04-55B2-4407-B1A7-64F48C351044}" type="presParOf" srcId="{AC0A57E4-04D3-49A5-8D04-E769A01073DA}" destId="{A31784C6-C800-4E95-B96A-117D423459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C980A-716F-4399-9603-D1EF206876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06F8A-F759-4756-94BD-2FE7D558BD7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Machine </a:t>
          </a:r>
          <a:r>
            <a:rPr lang="en-US" baseline="0" dirty="0">
              <a:solidFill>
                <a:schemeClr val="bg1"/>
              </a:solidFill>
            </a:rPr>
            <a:t>Learning</a:t>
          </a:r>
        </a:p>
      </dgm:t>
    </dgm:pt>
    <dgm:pt modelId="{D5DE882E-D1DA-4695-B00E-36B16D45D862}" type="parTrans" cxnId="{532D9CA2-64A9-4F76-9091-3B7106BA7062}">
      <dgm:prSet/>
      <dgm:spPr/>
      <dgm:t>
        <a:bodyPr/>
        <a:lstStyle/>
        <a:p>
          <a:endParaRPr lang="en-US"/>
        </a:p>
      </dgm:t>
    </dgm:pt>
    <dgm:pt modelId="{4884E3EA-691C-4405-951E-364B140236D1}" type="sibTrans" cxnId="{532D9CA2-64A9-4F76-9091-3B7106BA7062}">
      <dgm:prSet/>
      <dgm:spPr/>
      <dgm:t>
        <a:bodyPr/>
        <a:lstStyle/>
        <a:p>
          <a:endParaRPr lang="en-US"/>
        </a:p>
      </dgm:t>
    </dgm:pt>
    <dgm:pt modelId="{C909CF34-B3B4-4104-89B8-2A43563CCAB4}">
      <dgm:prSet phldrT="[Text]"/>
      <dgm:spPr/>
      <dgm:t>
        <a:bodyPr/>
        <a:lstStyle/>
        <a:p>
          <a:r>
            <a:rPr lang="en-US" baseline="0" dirty="0">
              <a:solidFill>
                <a:schemeClr val="bg1"/>
              </a:solidFill>
            </a:rPr>
            <a:t>Supervised Learning</a:t>
          </a:r>
        </a:p>
      </dgm:t>
    </dgm:pt>
    <dgm:pt modelId="{396172CF-AB02-4F6E-89AC-E2039EE53284}" type="parTrans" cxnId="{99C11EC5-E30B-4CA0-B312-158CDEE851D2}">
      <dgm:prSet/>
      <dgm:spPr/>
      <dgm:t>
        <a:bodyPr/>
        <a:lstStyle/>
        <a:p>
          <a:endParaRPr lang="en-US"/>
        </a:p>
      </dgm:t>
    </dgm:pt>
    <dgm:pt modelId="{701565BB-DF45-4AFF-AC8B-DC27AFD253C8}" type="sibTrans" cxnId="{99C11EC5-E30B-4CA0-B312-158CDEE851D2}">
      <dgm:prSet/>
      <dgm:spPr/>
      <dgm:t>
        <a:bodyPr/>
        <a:lstStyle/>
        <a:p>
          <a:endParaRPr lang="en-US"/>
        </a:p>
      </dgm:t>
    </dgm:pt>
    <dgm:pt modelId="{DEC0B9FA-EBCC-4061-8428-AD31038C507F}">
      <dgm:prSet phldrT="[Text]"/>
      <dgm:spPr/>
      <dgm:t>
        <a:bodyPr/>
        <a:lstStyle/>
        <a:p>
          <a:r>
            <a:rPr lang="en-US" baseline="0" dirty="0">
              <a:solidFill>
                <a:schemeClr val="bg1"/>
              </a:solidFill>
            </a:rPr>
            <a:t>Unsupervised Learning</a:t>
          </a:r>
        </a:p>
      </dgm:t>
    </dgm:pt>
    <dgm:pt modelId="{45DD43FA-FEDE-42FD-A41B-CC9F52EC1675}" type="parTrans" cxnId="{EBEC35D0-259A-4890-9212-572B79CCEFE5}">
      <dgm:prSet/>
      <dgm:spPr/>
      <dgm:t>
        <a:bodyPr/>
        <a:lstStyle/>
        <a:p>
          <a:endParaRPr lang="en-US"/>
        </a:p>
      </dgm:t>
    </dgm:pt>
    <dgm:pt modelId="{3E6F7216-51CF-48EC-9B65-7D0322F1B276}" type="sibTrans" cxnId="{EBEC35D0-259A-4890-9212-572B79CCEFE5}">
      <dgm:prSet/>
      <dgm:spPr/>
      <dgm:t>
        <a:bodyPr/>
        <a:lstStyle/>
        <a:p>
          <a:endParaRPr lang="en-US"/>
        </a:p>
      </dgm:t>
    </dgm:pt>
    <dgm:pt modelId="{A0813C54-ECF6-4B84-B00A-EFD1D6D5DC2A}" type="pres">
      <dgm:prSet presAssocID="{062C980A-716F-4399-9603-D1EF206876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11410F-6D72-421F-BA46-8F3E23815251}" type="pres">
      <dgm:prSet presAssocID="{81006F8A-F759-4756-94BD-2FE7D558BD7F}" presName="hierRoot1" presStyleCnt="0">
        <dgm:presLayoutVars>
          <dgm:hierBranch val="init"/>
        </dgm:presLayoutVars>
      </dgm:prSet>
      <dgm:spPr/>
    </dgm:pt>
    <dgm:pt modelId="{C88A4F56-39B1-485A-AE82-700751E3B5C5}" type="pres">
      <dgm:prSet presAssocID="{81006F8A-F759-4756-94BD-2FE7D558BD7F}" presName="rootComposite1" presStyleCnt="0"/>
      <dgm:spPr/>
    </dgm:pt>
    <dgm:pt modelId="{E543919A-5AE2-4934-9766-37C464952A9E}" type="pres">
      <dgm:prSet presAssocID="{81006F8A-F759-4756-94BD-2FE7D558BD7F}" presName="rootText1" presStyleLbl="node0" presStyleIdx="0" presStyleCnt="1" custLinFactNeighborX="0">
        <dgm:presLayoutVars>
          <dgm:chPref val="3"/>
        </dgm:presLayoutVars>
      </dgm:prSet>
      <dgm:spPr/>
    </dgm:pt>
    <dgm:pt modelId="{2C539A17-F0C6-4807-8D1D-9CD055552948}" type="pres">
      <dgm:prSet presAssocID="{81006F8A-F759-4756-94BD-2FE7D558BD7F}" presName="rootConnector1" presStyleLbl="node1" presStyleIdx="0" presStyleCnt="0"/>
      <dgm:spPr/>
    </dgm:pt>
    <dgm:pt modelId="{42FA5403-C1A2-4DE5-B952-CA765A15DDAF}" type="pres">
      <dgm:prSet presAssocID="{81006F8A-F759-4756-94BD-2FE7D558BD7F}" presName="hierChild2" presStyleCnt="0"/>
      <dgm:spPr/>
    </dgm:pt>
    <dgm:pt modelId="{DEC5F787-6464-4B1E-A8BD-C6AAD4AD6445}" type="pres">
      <dgm:prSet presAssocID="{396172CF-AB02-4F6E-89AC-E2039EE53284}" presName="Name37" presStyleLbl="parChTrans1D2" presStyleIdx="0" presStyleCnt="2"/>
      <dgm:spPr/>
    </dgm:pt>
    <dgm:pt modelId="{D2383C6F-3D3B-49CB-B524-F497457A3A3D}" type="pres">
      <dgm:prSet presAssocID="{C909CF34-B3B4-4104-89B8-2A43563CCAB4}" presName="hierRoot2" presStyleCnt="0">
        <dgm:presLayoutVars>
          <dgm:hierBranch val="init"/>
        </dgm:presLayoutVars>
      </dgm:prSet>
      <dgm:spPr/>
    </dgm:pt>
    <dgm:pt modelId="{CFA02658-6E59-438B-B1A2-6051FD9FC001}" type="pres">
      <dgm:prSet presAssocID="{C909CF34-B3B4-4104-89B8-2A43563CCAB4}" presName="rootComposite" presStyleCnt="0"/>
      <dgm:spPr/>
    </dgm:pt>
    <dgm:pt modelId="{7F46B54F-E09A-460E-92AE-89E1CF6FFF22}" type="pres">
      <dgm:prSet presAssocID="{C909CF34-B3B4-4104-89B8-2A43563CCAB4}" presName="rootText" presStyleLbl="node2" presStyleIdx="0" presStyleCnt="2">
        <dgm:presLayoutVars>
          <dgm:chPref val="3"/>
        </dgm:presLayoutVars>
      </dgm:prSet>
      <dgm:spPr/>
    </dgm:pt>
    <dgm:pt modelId="{0CE6D16E-C29A-404A-9203-AB8ABBA8E8D9}" type="pres">
      <dgm:prSet presAssocID="{C909CF34-B3B4-4104-89B8-2A43563CCAB4}" presName="rootConnector" presStyleLbl="node2" presStyleIdx="0" presStyleCnt="2"/>
      <dgm:spPr/>
    </dgm:pt>
    <dgm:pt modelId="{4965BEDF-6DA1-460C-BDE4-00299CE90291}" type="pres">
      <dgm:prSet presAssocID="{C909CF34-B3B4-4104-89B8-2A43563CCAB4}" presName="hierChild4" presStyleCnt="0"/>
      <dgm:spPr/>
    </dgm:pt>
    <dgm:pt modelId="{303E8C83-7A5C-46CD-ACC7-FAEB740E08D4}" type="pres">
      <dgm:prSet presAssocID="{C909CF34-B3B4-4104-89B8-2A43563CCAB4}" presName="hierChild5" presStyleCnt="0"/>
      <dgm:spPr/>
    </dgm:pt>
    <dgm:pt modelId="{5C0C78FB-0B28-4972-945F-5D96DC96A4D8}" type="pres">
      <dgm:prSet presAssocID="{45DD43FA-FEDE-42FD-A41B-CC9F52EC1675}" presName="Name37" presStyleLbl="parChTrans1D2" presStyleIdx="1" presStyleCnt="2"/>
      <dgm:spPr/>
    </dgm:pt>
    <dgm:pt modelId="{9A5E1460-55B2-48AF-83C3-50AACCFC57F5}" type="pres">
      <dgm:prSet presAssocID="{DEC0B9FA-EBCC-4061-8428-AD31038C507F}" presName="hierRoot2" presStyleCnt="0">
        <dgm:presLayoutVars>
          <dgm:hierBranch val="init"/>
        </dgm:presLayoutVars>
      </dgm:prSet>
      <dgm:spPr/>
    </dgm:pt>
    <dgm:pt modelId="{509936CF-DBFB-4F23-B849-3AFA543AD2F7}" type="pres">
      <dgm:prSet presAssocID="{DEC0B9FA-EBCC-4061-8428-AD31038C507F}" presName="rootComposite" presStyleCnt="0"/>
      <dgm:spPr/>
    </dgm:pt>
    <dgm:pt modelId="{BA3F1F17-0205-4D00-831F-A0F6593F1B84}" type="pres">
      <dgm:prSet presAssocID="{DEC0B9FA-EBCC-4061-8428-AD31038C507F}" presName="rootText" presStyleLbl="node2" presStyleIdx="1" presStyleCnt="2">
        <dgm:presLayoutVars>
          <dgm:chPref val="3"/>
        </dgm:presLayoutVars>
      </dgm:prSet>
      <dgm:spPr/>
    </dgm:pt>
    <dgm:pt modelId="{870905B9-50BA-4DD8-A043-3C4CCC86737D}" type="pres">
      <dgm:prSet presAssocID="{DEC0B9FA-EBCC-4061-8428-AD31038C507F}" presName="rootConnector" presStyleLbl="node2" presStyleIdx="1" presStyleCnt="2"/>
      <dgm:spPr/>
    </dgm:pt>
    <dgm:pt modelId="{7C58D72A-8592-43AE-B4FA-5BB72E771192}" type="pres">
      <dgm:prSet presAssocID="{DEC0B9FA-EBCC-4061-8428-AD31038C507F}" presName="hierChild4" presStyleCnt="0"/>
      <dgm:spPr/>
    </dgm:pt>
    <dgm:pt modelId="{55B74FEA-38CB-43EB-BB79-6F30E7F3819A}" type="pres">
      <dgm:prSet presAssocID="{DEC0B9FA-EBCC-4061-8428-AD31038C507F}" presName="hierChild5" presStyleCnt="0"/>
      <dgm:spPr/>
    </dgm:pt>
    <dgm:pt modelId="{99CFEC9C-D6C6-4220-96BF-CF04030AEB97}" type="pres">
      <dgm:prSet presAssocID="{81006F8A-F759-4756-94BD-2FE7D558BD7F}" presName="hierChild3" presStyleCnt="0"/>
      <dgm:spPr/>
    </dgm:pt>
  </dgm:ptLst>
  <dgm:cxnLst>
    <dgm:cxn modelId="{CFB26A10-EFA7-4509-8E04-84B624F1407E}" type="presOf" srcId="{062C980A-716F-4399-9603-D1EF20687699}" destId="{A0813C54-ECF6-4B84-B00A-EFD1D6D5DC2A}" srcOrd="0" destOrd="0" presId="urn:microsoft.com/office/officeart/2005/8/layout/orgChart1"/>
    <dgm:cxn modelId="{B4858068-08B5-46FE-AE53-26601E3BCE4C}" type="presOf" srcId="{DEC0B9FA-EBCC-4061-8428-AD31038C507F}" destId="{BA3F1F17-0205-4D00-831F-A0F6593F1B84}" srcOrd="0" destOrd="0" presId="urn:microsoft.com/office/officeart/2005/8/layout/orgChart1"/>
    <dgm:cxn modelId="{EFFFB36E-60DF-4781-827D-20E0317CA422}" type="presOf" srcId="{C909CF34-B3B4-4104-89B8-2A43563CCAB4}" destId="{0CE6D16E-C29A-404A-9203-AB8ABBA8E8D9}" srcOrd="1" destOrd="0" presId="urn:microsoft.com/office/officeart/2005/8/layout/orgChart1"/>
    <dgm:cxn modelId="{94524071-A06A-4D9D-A4D6-27FD25C523EC}" type="presOf" srcId="{81006F8A-F759-4756-94BD-2FE7D558BD7F}" destId="{E543919A-5AE2-4934-9766-37C464952A9E}" srcOrd="0" destOrd="0" presId="urn:microsoft.com/office/officeart/2005/8/layout/orgChart1"/>
    <dgm:cxn modelId="{9FDC4853-A496-4FAD-9769-9C56910B1FD6}" type="presOf" srcId="{81006F8A-F759-4756-94BD-2FE7D558BD7F}" destId="{2C539A17-F0C6-4807-8D1D-9CD055552948}" srcOrd="1" destOrd="0" presId="urn:microsoft.com/office/officeart/2005/8/layout/orgChart1"/>
    <dgm:cxn modelId="{85BDE58B-3F60-4AD5-AE4A-93381B9F9860}" type="presOf" srcId="{45DD43FA-FEDE-42FD-A41B-CC9F52EC1675}" destId="{5C0C78FB-0B28-4972-945F-5D96DC96A4D8}" srcOrd="0" destOrd="0" presId="urn:microsoft.com/office/officeart/2005/8/layout/orgChart1"/>
    <dgm:cxn modelId="{532D9CA2-64A9-4F76-9091-3B7106BA7062}" srcId="{062C980A-716F-4399-9603-D1EF20687699}" destId="{81006F8A-F759-4756-94BD-2FE7D558BD7F}" srcOrd="0" destOrd="0" parTransId="{D5DE882E-D1DA-4695-B00E-36B16D45D862}" sibTransId="{4884E3EA-691C-4405-951E-364B140236D1}"/>
    <dgm:cxn modelId="{99C11EC5-E30B-4CA0-B312-158CDEE851D2}" srcId="{81006F8A-F759-4756-94BD-2FE7D558BD7F}" destId="{C909CF34-B3B4-4104-89B8-2A43563CCAB4}" srcOrd="0" destOrd="0" parTransId="{396172CF-AB02-4F6E-89AC-E2039EE53284}" sibTransId="{701565BB-DF45-4AFF-AC8B-DC27AFD253C8}"/>
    <dgm:cxn modelId="{EBEC35D0-259A-4890-9212-572B79CCEFE5}" srcId="{81006F8A-F759-4756-94BD-2FE7D558BD7F}" destId="{DEC0B9FA-EBCC-4061-8428-AD31038C507F}" srcOrd="1" destOrd="0" parTransId="{45DD43FA-FEDE-42FD-A41B-CC9F52EC1675}" sibTransId="{3E6F7216-51CF-48EC-9B65-7D0322F1B276}"/>
    <dgm:cxn modelId="{B19DD0E6-0EAE-4CA0-82B5-6D4E197B6B7C}" type="presOf" srcId="{396172CF-AB02-4F6E-89AC-E2039EE53284}" destId="{DEC5F787-6464-4B1E-A8BD-C6AAD4AD6445}" srcOrd="0" destOrd="0" presId="urn:microsoft.com/office/officeart/2005/8/layout/orgChart1"/>
    <dgm:cxn modelId="{462A6EEF-03B1-4AE9-BC77-F8475705BA6D}" type="presOf" srcId="{DEC0B9FA-EBCC-4061-8428-AD31038C507F}" destId="{870905B9-50BA-4DD8-A043-3C4CCC86737D}" srcOrd="1" destOrd="0" presId="urn:microsoft.com/office/officeart/2005/8/layout/orgChart1"/>
    <dgm:cxn modelId="{9F2851FB-0B27-4BFA-B16A-C73A98C77384}" type="presOf" srcId="{C909CF34-B3B4-4104-89B8-2A43563CCAB4}" destId="{7F46B54F-E09A-460E-92AE-89E1CF6FFF22}" srcOrd="0" destOrd="0" presId="urn:microsoft.com/office/officeart/2005/8/layout/orgChart1"/>
    <dgm:cxn modelId="{497FFFD7-144A-4DBA-8DA4-DC5D25487CE6}" type="presParOf" srcId="{A0813C54-ECF6-4B84-B00A-EFD1D6D5DC2A}" destId="{C011410F-6D72-421F-BA46-8F3E23815251}" srcOrd="0" destOrd="0" presId="urn:microsoft.com/office/officeart/2005/8/layout/orgChart1"/>
    <dgm:cxn modelId="{2F71632D-76AA-4057-92C3-AABDDFB4E521}" type="presParOf" srcId="{C011410F-6D72-421F-BA46-8F3E23815251}" destId="{C88A4F56-39B1-485A-AE82-700751E3B5C5}" srcOrd="0" destOrd="0" presId="urn:microsoft.com/office/officeart/2005/8/layout/orgChart1"/>
    <dgm:cxn modelId="{B583F024-920A-4CD3-865F-BF6A8BBD6ED9}" type="presParOf" srcId="{C88A4F56-39B1-485A-AE82-700751E3B5C5}" destId="{E543919A-5AE2-4934-9766-37C464952A9E}" srcOrd="0" destOrd="0" presId="urn:microsoft.com/office/officeart/2005/8/layout/orgChart1"/>
    <dgm:cxn modelId="{C07FE19F-4421-4D3B-8017-F843618A0BE2}" type="presParOf" srcId="{C88A4F56-39B1-485A-AE82-700751E3B5C5}" destId="{2C539A17-F0C6-4807-8D1D-9CD055552948}" srcOrd="1" destOrd="0" presId="urn:microsoft.com/office/officeart/2005/8/layout/orgChart1"/>
    <dgm:cxn modelId="{73622DAB-73DB-4BF0-98C3-2F68889F2B2B}" type="presParOf" srcId="{C011410F-6D72-421F-BA46-8F3E23815251}" destId="{42FA5403-C1A2-4DE5-B952-CA765A15DDAF}" srcOrd="1" destOrd="0" presId="urn:microsoft.com/office/officeart/2005/8/layout/orgChart1"/>
    <dgm:cxn modelId="{418600D5-5B07-4249-AFEB-9E00ABE0273C}" type="presParOf" srcId="{42FA5403-C1A2-4DE5-B952-CA765A15DDAF}" destId="{DEC5F787-6464-4B1E-A8BD-C6AAD4AD6445}" srcOrd="0" destOrd="0" presId="urn:microsoft.com/office/officeart/2005/8/layout/orgChart1"/>
    <dgm:cxn modelId="{D94B7312-200C-4480-B03F-1FC0C5FBA555}" type="presParOf" srcId="{42FA5403-C1A2-4DE5-B952-CA765A15DDAF}" destId="{D2383C6F-3D3B-49CB-B524-F497457A3A3D}" srcOrd="1" destOrd="0" presId="urn:microsoft.com/office/officeart/2005/8/layout/orgChart1"/>
    <dgm:cxn modelId="{533AD2DF-FE0D-4D0C-A3D0-76B51B897934}" type="presParOf" srcId="{D2383C6F-3D3B-49CB-B524-F497457A3A3D}" destId="{CFA02658-6E59-438B-B1A2-6051FD9FC001}" srcOrd="0" destOrd="0" presId="urn:microsoft.com/office/officeart/2005/8/layout/orgChart1"/>
    <dgm:cxn modelId="{4461D256-2AAC-474C-B6A2-FA4DC85AAE61}" type="presParOf" srcId="{CFA02658-6E59-438B-B1A2-6051FD9FC001}" destId="{7F46B54F-E09A-460E-92AE-89E1CF6FFF22}" srcOrd="0" destOrd="0" presId="urn:microsoft.com/office/officeart/2005/8/layout/orgChart1"/>
    <dgm:cxn modelId="{8C34FD21-7BCE-49F2-AA84-404B27BBB6F3}" type="presParOf" srcId="{CFA02658-6E59-438B-B1A2-6051FD9FC001}" destId="{0CE6D16E-C29A-404A-9203-AB8ABBA8E8D9}" srcOrd="1" destOrd="0" presId="urn:microsoft.com/office/officeart/2005/8/layout/orgChart1"/>
    <dgm:cxn modelId="{A2F39FA8-90B6-416A-8D37-5AE86DE0E0ED}" type="presParOf" srcId="{D2383C6F-3D3B-49CB-B524-F497457A3A3D}" destId="{4965BEDF-6DA1-460C-BDE4-00299CE90291}" srcOrd="1" destOrd="0" presId="urn:microsoft.com/office/officeart/2005/8/layout/orgChart1"/>
    <dgm:cxn modelId="{6C7AD38F-836C-44EC-BA15-0395740FFD75}" type="presParOf" srcId="{D2383C6F-3D3B-49CB-B524-F497457A3A3D}" destId="{303E8C83-7A5C-46CD-ACC7-FAEB740E08D4}" srcOrd="2" destOrd="0" presId="urn:microsoft.com/office/officeart/2005/8/layout/orgChart1"/>
    <dgm:cxn modelId="{8CED8CE5-79B0-476B-BE6B-D1ABB3F95CD7}" type="presParOf" srcId="{42FA5403-C1A2-4DE5-B952-CA765A15DDAF}" destId="{5C0C78FB-0B28-4972-945F-5D96DC96A4D8}" srcOrd="2" destOrd="0" presId="urn:microsoft.com/office/officeart/2005/8/layout/orgChart1"/>
    <dgm:cxn modelId="{311AD159-B8F1-4668-9004-0D6241D1252E}" type="presParOf" srcId="{42FA5403-C1A2-4DE5-B952-CA765A15DDAF}" destId="{9A5E1460-55B2-48AF-83C3-50AACCFC57F5}" srcOrd="3" destOrd="0" presId="urn:microsoft.com/office/officeart/2005/8/layout/orgChart1"/>
    <dgm:cxn modelId="{79046D31-0FC8-493F-A2CF-48FA699E05D7}" type="presParOf" srcId="{9A5E1460-55B2-48AF-83C3-50AACCFC57F5}" destId="{509936CF-DBFB-4F23-B849-3AFA543AD2F7}" srcOrd="0" destOrd="0" presId="urn:microsoft.com/office/officeart/2005/8/layout/orgChart1"/>
    <dgm:cxn modelId="{F810DD61-1B0B-4599-8E1B-94D9C8C81256}" type="presParOf" srcId="{509936CF-DBFB-4F23-B849-3AFA543AD2F7}" destId="{BA3F1F17-0205-4D00-831F-A0F6593F1B84}" srcOrd="0" destOrd="0" presId="urn:microsoft.com/office/officeart/2005/8/layout/orgChart1"/>
    <dgm:cxn modelId="{223E2D04-AFBE-44AB-8369-A7C6C1222F2E}" type="presParOf" srcId="{509936CF-DBFB-4F23-B849-3AFA543AD2F7}" destId="{870905B9-50BA-4DD8-A043-3C4CCC86737D}" srcOrd="1" destOrd="0" presId="urn:microsoft.com/office/officeart/2005/8/layout/orgChart1"/>
    <dgm:cxn modelId="{BCBA97D2-4C4F-414A-81DA-6AA08CE009E6}" type="presParOf" srcId="{9A5E1460-55B2-48AF-83C3-50AACCFC57F5}" destId="{7C58D72A-8592-43AE-B4FA-5BB72E771192}" srcOrd="1" destOrd="0" presId="urn:microsoft.com/office/officeart/2005/8/layout/orgChart1"/>
    <dgm:cxn modelId="{BFD8512C-CA02-423E-80A6-A77BDE16EC15}" type="presParOf" srcId="{9A5E1460-55B2-48AF-83C3-50AACCFC57F5}" destId="{55B74FEA-38CB-43EB-BB79-6F30E7F3819A}" srcOrd="2" destOrd="0" presId="urn:microsoft.com/office/officeart/2005/8/layout/orgChart1"/>
    <dgm:cxn modelId="{9DE2DC1F-6E56-4571-AC50-5D7F4C90D088}" type="presParOf" srcId="{C011410F-6D72-421F-BA46-8F3E23815251}" destId="{99CFEC9C-D6C6-4220-96BF-CF04030AEB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D81A-C206-40E7-93FC-A5B372439FF6}">
      <dsp:nvSpPr>
        <dsp:cNvPr id="0" name=""/>
        <dsp:cNvSpPr/>
      </dsp:nvSpPr>
      <dsp:spPr>
        <a:xfrm>
          <a:off x="0" y="527"/>
          <a:ext cx="5400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BACF3-3348-406B-AA26-8ECB06C7C4D7}">
      <dsp:nvSpPr>
        <dsp:cNvPr id="0" name=""/>
        <dsp:cNvSpPr/>
      </dsp:nvSpPr>
      <dsp:spPr>
        <a:xfrm>
          <a:off x="0" y="527"/>
          <a:ext cx="5400675" cy="863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Pre-processing</a:t>
          </a:r>
        </a:p>
      </dsp:txBody>
      <dsp:txXfrm>
        <a:off x="0" y="527"/>
        <a:ext cx="5400675" cy="863706"/>
      </dsp:txXfrm>
    </dsp:sp>
    <dsp:sp modelId="{7B3A7363-5DE7-4BB0-BC79-122F525D2E3B}">
      <dsp:nvSpPr>
        <dsp:cNvPr id="0" name=""/>
        <dsp:cNvSpPr/>
      </dsp:nvSpPr>
      <dsp:spPr>
        <a:xfrm>
          <a:off x="0" y="864233"/>
          <a:ext cx="5400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8B815-A289-420D-8223-45F72F9552CF}">
      <dsp:nvSpPr>
        <dsp:cNvPr id="0" name=""/>
        <dsp:cNvSpPr/>
      </dsp:nvSpPr>
      <dsp:spPr>
        <a:xfrm>
          <a:off x="0" y="864233"/>
          <a:ext cx="5400675" cy="863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Feature</a:t>
          </a:r>
          <a:r>
            <a:rPr lang="en-US" sz="4100" kern="1200"/>
            <a:t> Extraction</a:t>
          </a:r>
        </a:p>
      </dsp:txBody>
      <dsp:txXfrm>
        <a:off x="0" y="864233"/>
        <a:ext cx="5400675" cy="863706"/>
      </dsp:txXfrm>
    </dsp:sp>
    <dsp:sp modelId="{7A148B26-F039-4A46-AD69-C11AE2CB4B98}">
      <dsp:nvSpPr>
        <dsp:cNvPr id="0" name=""/>
        <dsp:cNvSpPr/>
      </dsp:nvSpPr>
      <dsp:spPr>
        <a:xfrm>
          <a:off x="0" y="1727940"/>
          <a:ext cx="5400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B393A-5C7E-4623-B854-C05BD8032282}">
      <dsp:nvSpPr>
        <dsp:cNvPr id="0" name=""/>
        <dsp:cNvSpPr/>
      </dsp:nvSpPr>
      <dsp:spPr>
        <a:xfrm>
          <a:off x="0" y="1727940"/>
          <a:ext cx="5400675" cy="863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Feature Selection</a:t>
          </a:r>
        </a:p>
      </dsp:txBody>
      <dsp:txXfrm>
        <a:off x="0" y="1727940"/>
        <a:ext cx="5400675" cy="863706"/>
      </dsp:txXfrm>
    </dsp:sp>
    <dsp:sp modelId="{B330C3EF-1E58-4D7E-ABD2-95A839CC2B6E}">
      <dsp:nvSpPr>
        <dsp:cNvPr id="0" name=""/>
        <dsp:cNvSpPr/>
      </dsp:nvSpPr>
      <dsp:spPr>
        <a:xfrm>
          <a:off x="0" y="2591646"/>
          <a:ext cx="5400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062AA-C3A8-48D0-A052-3C811ECB07DE}">
      <dsp:nvSpPr>
        <dsp:cNvPr id="0" name=""/>
        <dsp:cNvSpPr/>
      </dsp:nvSpPr>
      <dsp:spPr>
        <a:xfrm>
          <a:off x="0" y="2591646"/>
          <a:ext cx="5400675" cy="863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Machine Learning</a:t>
          </a:r>
        </a:p>
      </dsp:txBody>
      <dsp:txXfrm>
        <a:off x="0" y="2591646"/>
        <a:ext cx="5400675" cy="863706"/>
      </dsp:txXfrm>
    </dsp:sp>
    <dsp:sp modelId="{089A0A1B-7C38-4050-BE57-1DF14455C4D9}">
      <dsp:nvSpPr>
        <dsp:cNvPr id="0" name=""/>
        <dsp:cNvSpPr/>
      </dsp:nvSpPr>
      <dsp:spPr>
        <a:xfrm>
          <a:off x="0" y="3455353"/>
          <a:ext cx="5400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C8EEE-938B-4D69-9821-CEC6BB207770}">
      <dsp:nvSpPr>
        <dsp:cNvPr id="0" name=""/>
        <dsp:cNvSpPr/>
      </dsp:nvSpPr>
      <dsp:spPr>
        <a:xfrm>
          <a:off x="0" y="3455353"/>
          <a:ext cx="5400675" cy="863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Evaluation</a:t>
          </a:r>
        </a:p>
      </dsp:txBody>
      <dsp:txXfrm>
        <a:off x="0" y="3455353"/>
        <a:ext cx="5400675" cy="863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C78FB-0B28-4972-945F-5D96DC96A4D8}">
      <dsp:nvSpPr>
        <dsp:cNvPr id="0" name=""/>
        <dsp:cNvSpPr/>
      </dsp:nvSpPr>
      <dsp:spPr>
        <a:xfrm>
          <a:off x="3303716" y="1247433"/>
          <a:ext cx="1507844" cy="52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92"/>
              </a:lnTo>
              <a:lnTo>
                <a:pt x="1507844" y="261692"/>
              </a:lnTo>
              <a:lnTo>
                <a:pt x="1507844" y="523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5F787-6464-4B1E-A8BD-C6AAD4AD6445}">
      <dsp:nvSpPr>
        <dsp:cNvPr id="0" name=""/>
        <dsp:cNvSpPr/>
      </dsp:nvSpPr>
      <dsp:spPr>
        <a:xfrm>
          <a:off x="1795871" y="1247433"/>
          <a:ext cx="1507844" cy="523384"/>
        </a:xfrm>
        <a:custGeom>
          <a:avLst/>
          <a:gdLst/>
          <a:ahLst/>
          <a:cxnLst/>
          <a:rect l="0" t="0" r="0" b="0"/>
          <a:pathLst>
            <a:path>
              <a:moveTo>
                <a:pt x="1507844" y="0"/>
              </a:moveTo>
              <a:lnTo>
                <a:pt x="1507844" y="261692"/>
              </a:lnTo>
              <a:lnTo>
                <a:pt x="0" y="261692"/>
              </a:lnTo>
              <a:lnTo>
                <a:pt x="0" y="523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3919A-5AE2-4934-9766-37C464952A9E}">
      <dsp:nvSpPr>
        <dsp:cNvPr id="0" name=""/>
        <dsp:cNvSpPr/>
      </dsp:nvSpPr>
      <dsp:spPr>
        <a:xfrm>
          <a:off x="2057563" y="1281"/>
          <a:ext cx="2492305" cy="1246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/>
              </a:solidFill>
            </a:rPr>
            <a:t>Machine </a:t>
          </a:r>
          <a:r>
            <a:rPr lang="en-US" sz="3100" kern="1200" baseline="0" dirty="0">
              <a:solidFill>
                <a:schemeClr val="bg1"/>
              </a:solidFill>
            </a:rPr>
            <a:t>Learning</a:t>
          </a:r>
        </a:p>
      </dsp:txBody>
      <dsp:txXfrm>
        <a:off x="2057563" y="1281"/>
        <a:ext cx="2492305" cy="1246152"/>
      </dsp:txXfrm>
    </dsp:sp>
    <dsp:sp modelId="{7F46B54F-E09A-460E-92AE-89E1CF6FFF22}">
      <dsp:nvSpPr>
        <dsp:cNvPr id="0" name=""/>
        <dsp:cNvSpPr/>
      </dsp:nvSpPr>
      <dsp:spPr>
        <a:xfrm>
          <a:off x="549718" y="1770818"/>
          <a:ext cx="2492305" cy="1246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>
              <a:solidFill>
                <a:schemeClr val="bg1"/>
              </a:solidFill>
            </a:rPr>
            <a:t>Supervised Learning</a:t>
          </a:r>
        </a:p>
      </dsp:txBody>
      <dsp:txXfrm>
        <a:off x="549718" y="1770818"/>
        <a:ext cx="2492305" cy="1246152"/>
      </dsp:txXfrm>
    </dsp:sp>
    <dsp:sp modelId="{BA3F1F17-0205-4D00-831F-A0F6593F1B84}">
      <dsp:nvSpPr>
        <dsp:cNvPr id="0" name=""/>
        <dsp:cNvSpPr/>
      </dsp:nvSpPr>
      <dsp:spPr>
        <a:xfrm>
          <a:off x="3565408" y="1770818"/>
          <a:ext cx="2492305" cy="1246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>
              <a:solidFill>
                <a:schemeClr val="bg1"/>
              </a:solidFill>
            </a:rPr>
            <a:t>Unsupervised Learning</a:t>
          </a:r>
        </a:p>
      </dsp:txBody>
      <dsp:txXfrm>
        <a:off x="3565408" y="1770818"/>
        <a:ext cx="2492305" cy="124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39EA-C797-4066-AF6C-531B6DC49CC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135D-654E-4844-B1C6-048AD5F43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3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2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2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141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28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0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3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53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20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655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3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51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9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7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96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1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57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94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87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42913" y="3429000"/>
            <a:ext cx="11341100" cy="9720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71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C904A4-AB75-5077-13AC-7D4D63543C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967A569-B4F2-42B5-A9BE-DEAC5BE1F258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1CD8F6-A976-00D9-FD39-3B1193F8C8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ED63FB-F266-5C37-65E3-D855BCC393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28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329847CA-4A0E-4787-AD7E-7EC6F67D1279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EF002-783F-D573-B7E6-6615AB34F8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24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23BF-B4D4-45CD-96F5-E6F5EB1C36CB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0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B2C2E0D7-FF65-4600-B93A-0A9B6781FE9F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09872-0E94-2A47-6867-88F8F59576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53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0391E9DB-804C-4793-A243-A9ABF7F0ACDE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4E16-F7A9-7731-E707-B6D9EACD45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79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6819-4C1E-4EC4-8EF9-B2C5494DBA94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2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3071-64C8-461D-BD36-0D095F68C6C7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17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BEA97743-7D3D-49A0-AC6F-04E4597C9C9D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911CA5-9BAE-ABC4-8833-FD3A9ED618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9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E68A-B641-4BC1-8F0B-E8E1BB38C18C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16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77D-3C2B-40A9-BF6C-EA4B928DB76D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87EEEFF-F197-DA39-3007-CE63560C1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9463"/>
          <a:stretch/>
        </p:blipFill>
        <p:spPr>
          <a:xfrm>
            <a:off x="4695296" y="373044"/>
            <a:ext cx="7162800" cy="64849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8975725" y="0"/>
            <a:ext cx="32162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white"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white"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white"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6259E0E4-F492-F013-D3DD-30D1AD8D76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87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0815-CF0D-4183-B2E1-972A64F10ED4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71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DDC-F46A-4397-871D-A391CEC6C524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41E3-2ECC-403B-9B25-49AA7F7CCCD8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114E-F877-480B-AD8F-6850E0896ABD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61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A967-C628-4EBC-B776-F64E4B63B455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058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EB283D-650E-4D4B-9855-6EE8C1089AF4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C85225-AD3C-2985-F8E1-A2FFCF31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113411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42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DD28D5-EDA9-47FB-2F02-AEB843BA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9463"/>
          <a:stretch/>
        </p:blipFill>
        <p:spPr>
          <a:xfrm>
            <a:off x="4689352" y="373044"/>
            <a:ext cx="7162800" cy="64849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EB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AB5F9309-A00E-AA12-16E8-AB47264A14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1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8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DD4C0D2-10AF-4C04-B286-F0A78930337F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1B69BD-7D5E-0F33-3AA4-35A1FB4D54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06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25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49679785-523F-4F20-BFC9-A946E757E3ED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8908A9-0F9F-ADE1-721F-DE9D5B086B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55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4DEA-4B2C-4EE0-8919-67A68A157C1E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61F5AD-D16A-9054-3F9E-7557F7F4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1A9321BD-1CCC-434D-890C-D0061900D31F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AF623-594D-7EA5-A405-8FC98AB7A9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55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8C50-C58F-484B-8966-ACB6AF5CE6BB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1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07D-C847-4C64-92A9-5CF05EBCD3E9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9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1986AF8F-E67E-415D-AA37-8B714560DF39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FBAD93-250B-598A-7686-84F8A0BA2C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185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4CCF01A1-FEAB-4922-ADD0-77EFE5643A1B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624FC-09FC-E0E9-E23A-218074FE1E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97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CFF5-F131-4D60-9EA5-635C7886BE6F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7973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71BEB16E-05BC-4362-A923-3BF469A36AF1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392940-B451-7E9F-FF47-ED1CBBDBA5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06DE2A6-6639-4C75-9572-96D6A2DE63FB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353AC-C8AE-7600-6F14-CEA95CBAAD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9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5D886-BEDB-F794-1053-480079669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D7044-2BF1-47D3-8018-8F18F177AA52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0F990C4-CBF5-0376-2996-1B2BCF25F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E7B60-4F6C-73D4-B08F-AF65BC4EE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23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A10B-2912-4025-B1AC-A1EC8AD1E948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90935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597-4FE3-4644-BF4D-CB95713CE26F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0374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F31A27B5-0275-44AB-A580-74FFCB44744D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9AD401-DF83-711D-59BE-83060759E4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65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F31-9C4A-46EC-9CAD-9FCEF4B0C31B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155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32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AE0-0596-44B9-9948-91CAF9C31922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E9F0-7354-4816-8D47-400DF49E7ECB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99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BF7-DB1F-4BB0-B44D-13B9242C83A6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4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3AAA-4752-4743-8646-0EA72219444F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46098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AD51-B1F9-43F3-91A6-A2FA47247CEA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273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51D-FF55-44D5-B2E9-4D0E7667B464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29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9"/>
            <a:ext cx="11341099" cy="4356099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7D647F-760D-E88D-6E86-3140EBEF3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2E4AF5-858C-40FF-83DA-BC8C348FE728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A0A208F-1E3F-CC49-A888-405ECD950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D328FC0-2742-3A64-B229-0E5FB25466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90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44A3F8-9C14-4271-A677-113F49255835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DB692-13C0-CFC2-278D-7C6CF65B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9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bg bwMode="ltGray"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B317AA-DEF4-4343-8697-775A8C31A609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09FC36-5544-4C14-3CA5-A97D3A1A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ACA74D-5BE1-4B96-AD61-3AB0A5E02EC7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93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8FA-CD26-45F5-B9BE-56F56CF2DDD9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672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EFDD-96F3-4A68-9CA0-1A4F566C6111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0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F446F6-4CC8-4F8B-9094-F59773162F98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9028E8-5213-4755-BBF3-09FA7F3726D7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616A0-0EB1-866B-44F0-86C79E9B3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Assignment 01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844A12-37C0-01DB-E2ED-9D80D4E4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WS23/24</a:t>
            </a:r>
          </a:p>
        </p:txBody>
      </p:sp>
    </p:spTree>
    <p:extLst>
      <p:ext uri="{BB962C8B-B14F-4D97-AF65-F5344CB8AC3E}">
        <p14:creationId xmlns:p14="http://schemas.microsoft.com/office/powerpoint/2010/main" val="324479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/>
          <a:lstStyle/>
          <a:p>
            <a:r>
              <a:rPr lang="de-DE" dirty="0"/>
              <a:t>Naive Bayes</a:t>
            </a:r>
            <a:endParaRPr lang="de-D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4" y="1107485"/>
                <a:ext cx="11341099" cy="4319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de-DE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𝑮𝒓𝒂𝒏𝒅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𝑻𝒐𝒖𝒓𝒆𝒓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de-DE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de-DE" b="1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𝑮𝒓𝒂𝒏𝒅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𝑻𝒐𝒖𝒓𝒆𝒓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𝑫𝒐𝒎𝒆𝒔𝒕𝒊𝒄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r>
                  <a:rPr lang="de-DE" b="1" dirty="0"/>
                  <a:t>	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4" y="1107485"/>
                <a:ext cx="11341099" cy="4319587"/>
              </a:xfrm>
              <a:blipFill>
                <a:blip r:embed="rId3"/>
                <a:stretch>
                  <a:fillRect l="-753" t="-3107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9CA97-484E-7E2E-D7B9-6E6A99653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07695"/>
              </p:ext>
            </p:extLst>
          </p:nvPr>
        </p:nvGraphicFramePr>
        <p:xfrm>
          <a:off x="6383338" y="2009567"/>
          <a:ext cx="5400677" cy="4062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7704">
                  <a:extLst>
                    <a:ext uri="{9D8B030D-6E8A-4147-A177-3AD203B41FA5}">
                      <a16:colId xmlns:a16="http://schemas.microsoft.com/office/drawing/2014/main" val="345874055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073718493"/>
                    </a:ext>
                  </a:extLst>
                </a:gridCol>
                <a:gridCol w="1119008">
                  <a:extLst>
                    <a:ext uri="{9D8B030D-6E8A-4147-A177-3AD203B41FA5}">
                      <a16:colId xmlns:a16="http://schemas.microsoft.com/office/drawing/2014/main" val="126589118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747258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471405326"/>
                    </a:ext>
                  </a:extLst>
                </a:gridCol>
              </a:tblGrid>
              <a:tr h="43530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Stolen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671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989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22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98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3407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563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678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80814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32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2496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/>
          <a:lstStyle/>
          <a:p>
            <a:r>
              <a:rPr lang="de-DE" dirty="0"/>
              <a:t>Naive Bayes</a:t>
            </a:r>
            <a:endParaRPr lang="de-D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4" y="993753"/>
                <a:ext cx="11341099" cy="4319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b="1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</a:rPr>
                  <a:t>Predict the probability that a car with properties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𝑹𝒆𝒅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𝑮𝒓𝒂𝒏𝒅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𝑻𝒐𝒖𝒓𝒆𝒓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𝑮𝑻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𝑫𝒐𝒎𝒆𝒔𝒕𝒊𝒄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will be stolen.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𝑮𝒓𝒂𝒏𝒅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𝑻𝒐𝒖𝒓𝒆𝒓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𝟖𝟎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4" y="993753"/>
                <a:ext cx="11341099" cy="4319587"/>
              </a:xfrm>
              <a:blipFill>
                <a:blip r:embed="rId3"/>
                <a:stretch>
                  <a:fillRect l="-1290" t="-10437" r="-1774" b="-26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9CA97-484E-7E2E-D7B9-6E6A99653896}"/>
              </a:ext>
            </a:extLst>
          </p:cNvPr>
          <p:cNvGraphicFramePr>
            <a:graphicFrameLocks noGrp="1"/>
          </p:cNvGraphicFramePr>
          <p:nvPr/>
        </p:nvGraphicFramePr>
        <p:xfrm>
          <a:off x="6383338" y="2009567"/>
          <a:ext cx="5400677" cy="4062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7704">
                  <a:extLst>
                    <a:ext uri="{9D8B030D-6E8A-4147-A177-3AD203B41FA5}">
                      <a16:colId xmlns:a16="http://schemas.microsoft.com/office/drawing/2014/main" val="345874055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073718493"/>
                    </a:ext>
                  </a:extLst>
                </a:gridCol>
                <a:gridCol w="1119008">
                  <a:extLst>
                    <a:ext uri="{9D8B030D-6E8A-4147-A177-3AD203B41FA5}">
                      <a16:colId xmlns:a16="http://schemas.microsoft.com/office/drawing/2014/main" val="126589118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747258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471405326"/>
                    </a:ext>
                  </a:extLst>
                </a:gridCol>
              </a:tblGrid>
              <a:tr h="43530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Stolen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671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989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22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98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3407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563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678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80814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32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2496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4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/>
          <a:lstStyle/>
          <a:p>
            <a:r>
              <a:rPr lang="de-DE" dirty="0"/>
              <a:t>Naive Bayes</a:t>
            </a:r>
            <a:endParaRPr lang="de-D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4" y="1107485"/>
                <a:ext cx="11341099" cy="4319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b="1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</a:rPr>
                  <a:t>Predict the probability that a car with properties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𝑹𝒆𝒅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𝑮𝒓𝒂𝒏𝒅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𝑻𝒐𝒖𝒓𝒆𝒓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𝑮𝑻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𝑫𝒐𝒎𝒆𝒔𝒕𝒊𝒄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will be stolen.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𝑮𝒓𝒂𝒏𝒅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𝑻𝒐𝒖𝒓𝒆𝒓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𝟖𝟎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𝟐𝟒𝟎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4" y="1107485"/>
                <a:ext cx="11341099" cy="4319587"/>
              </a:xfrm>
              <a:blipFill>
                <a:blip r:embed="rId3"/>
                <a:stretch>
                  <a:fillRect l="-1290" t="-10593" r="-1774" b="-8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9CA97-484E-7E2E-D7B9-6E6A99653896}"/>
              </a:ext>
            </a:extLst>
          </p:cNvPr>
          <p:cNvGraphicFramePr>
            <a:graphicFrameLocks noGrp="1"/>
          </p:cNvGraphicFramePr>
          <p:nvPr/>
        </p:nvGraphicFramePr>
        <p:xfrm>
          <a:off x="6383338" y="2009567"/>
          <a:ext cx="5400677" cy="4062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7704">
                  <a:extLst>
                    <a:ext uri="{9D8B030D-6E8A-4147-A177-3AD203B41FA5}">
                      <a16:colId xmlns:a16="http://schemas.microsoft.com/office/drawing/2014/main" val="345874055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073718493"/>
                    </a:ext>
                  </a:extLst>
                </a:gridCol>
                <a:gridCol w="1119008">
                  <a:extLst>
                    <a:ext uri="{9D8B030D-6E8A-4147-A177-3AD203B41FA5}">
                      <a16:colId xmlns:a16="http://schemas.microsoft.com/office/drawing/2014/main" val="126589118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747258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471405326"/>
                    </a:ext>
                  </a:extLst>
                </a:gridCol>
              </a:tblGrid>
              <a:tr h="43530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Stolen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671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989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22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98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3407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563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678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80814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32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2496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52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/>
          <a:lstStyle/>
          <a:p>
            <a:r>
              <a:rPr lang="de-DE" dirty="0"/>
              <a:t>Naive Bayes</a:t>
            </a:r>
            <a:endParaRPr lang="de-D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4" y="1107485"/>
                <a:ext cx="11341099" cy="4319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b="1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</a:rPr>
                  <a:t>Predict the probability that a car with properties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𝑹𝒆𝒅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𝑮𝒓𝒂𝒏𝒅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𝑻𝒐𝒖𝒓𝒆𝒓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𝑮𝑻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𝑫𝒐𝒎𝒆𝒔𝒕𝒊𝒄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will be stolen. 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𝑹𝒆𝒅</m:t>
                          </m:r>
                        </m:e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𝑮𝑻</m:t>
                          </m:r>
                        </m:e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𝟖𝟎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𝟐𝟒𝟎</m:t>
                          </m:r>
                        </m:den>
                      </m:f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𝒀𝒆𝒔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𝑹𝒆𝒅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𝑮𝒓𝒂𝒏𝒅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𝑻𝒐𝒖𝒓𝒆𝒓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𝑫𝒐𝒎𝒆𝒔𝒕𝒊𝒄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𝒀𝒆𝒔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𝑹𝒆𝒅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𝒀𝒆𝒔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𝑮𝑻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𝒀𝒆𝒔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𝑫𝒐𝒎𝒆𝒔𝒕𝒊𝒄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𝒀𝒆𝒔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𝟒𝟕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4" y="1107485"/>
                <a:ext cx="11341099" cy="4319587"/>
              </a:xfrm>
              <a:blipFill>
                <a:blip r:embed="rId3"/>
                <a:stretch>
                  <a:fillRect l="-1290" t="-10593" r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9CA97-484E-7E2E-D7B9-6E6A99653896}"/>
              </a:ext>
            </a:extLst>
          </p:cNvPr>
          <p:cNvGraphicFramePr>
            <a:graphicFrameLocks noGrp="1"/>
          </p:cNvGraphicFramePr>
          <p:nvPr/>
        </p:nvGraphicFramePr>
        <p:xfrm>
          <a:off x="6383338" y="2009567"/>
          <a:ext cx="5400677" cy="4062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7704">
                  <a:extLst>
                    <a:ext uri="{9D8B030D-6E8A-4147-A177-3AD203B41FA5}">
                      <a16:colId xmlns:a16="http://schemas.microsoft.com/office/drawing/2014/main" val="345874055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073718493"/>
                    </a:ext>
                  </a:extLst>
                </a:gridCol>
                <a:gridCol w="1119008">
                  <a:extLst>
                    <a:ext uri="{9D8B030D-6E8A-4147-A177-3AD203B41FA5}">
                      <a16:colId xmlns:a16="http://schemas.microsoft.com/office/drawing/2014/main" val="126589118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747258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471405326"/>
                    </a:ext>
                  </a:extLst>
                </a:gridCol>
              </a:tblGrid>
              <a:tr h="43530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Stolen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671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989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22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98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3407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563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678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80814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32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2496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5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Naive Bayes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b="1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i="1"/>
              </a:p>
              <a:p>
                <a:pPr marL="0" indent="0">
                  <a:buNone/>
                </a:pPr>
                <a:r>
                  <a:rPr lang="en-US" b="1"/>
                  <a:t>In general: What are the benefits, what are the downsides of using Naive bayes?</a:t>
                </a:r>
                <a:endParaRPr lang="en-US" b="1" i="1"/>
              </a:p>
              <a:p>
                <a:pPr marL="0" indent="0">
                  <a:buNone/>
                </a:pPr>
                <a:endParaRPr lang="en-US" b="1" i="1"/>
              </a:p>
              <a:p>
                <a:pPr marL="0" indent="0">
                  <a:buNone/>
                </a:pPr>
                <a:endParaRPr lang="en-US" b="1" i="1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  <a:blipFill>
                <a:blip r:embed="rId3"/>
                <a:stretch>
                  <a:fillRect l="-2712" t="-10593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F2D15B-2729-C8B6-0B84-3422863B2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39582"/>
              </p:ext>
            </p:extLst>
          </p:nvPr>
        </p:nvGraphicFramePr>
        <p:xfrm>
          <a:off x="6383337" y="2454812"/>
          <a:ext cx="5400676" cy="317234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368914">
                  <a:extLst>
                    <a:ext uri="{9D8B030D-6E8A-4147-A177-3AD203B41FA5}">
                      <a16:colId xmlns:a16="http://schemas.microsoft.com/office/drawing/2014/main" val="3245010654"/>
                    </a:ext>
                  </a:extLst>
                </a:gridCol>
                <a:gridCol w="3031762">
                  <a:extLst>
                    <a:ext uri="{9D8B030D-6E8A-4147-A177-3AD203B41FA5}">
                      <a16:colId xmlns:a16="http://schemas.microsoft.com/office/drawing/2014/main" val="1597161506"/>
                    </a:ext>
                  </a:extLst>
                </a:gridCol>
              </a:tblGrid>
              <a:tr h="529968"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 marL="145554" marR="111965" marT="111965" marB="1119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 marL="145554" marR="111965" marT="111965" marB="11196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98122"/>
                  </a:ext>
                </a:extLst>
              </a:tr>
              <a:tr h="79121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Simple to implement</a:t>
                      </a:r>
                    </a:p>
                  </a:txBody>
                  <a:tcPr marL="145554" marR="111965" marT="111965" marB="1119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Assumption of independent predictors</a:t>
                      </a:r>
                    </a:p>
                  </a:txBody>
                  <a:tcPr marL="145554" marR="111965" marT="111965" marB="1119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25849"/>
                  </a:ext>
                </a:extLst>
              </a:tr>
              <a:tr h="52996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Fast</a:t>
                      </a:r>
                    </a:p>
                  </a:txBody>
                  <a:tcPr marL="145554" marR="111965" marT="111965" marB="1119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Zero frequency problem</a:t>
                      </a:r>
                    </a:p>
                  </a:txBody>
                  <a:tcPr marL="145554" marR="111965" marT="111965" marB="1119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69307"/>
                  </a:ext>
                </a:extLst>
              </a:tr>
              <a:tr h="52996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Scalable</a:t>
                      </a:r>
                    </a:p>
                  </a:txBody>
                  <a:tcPr marL="145554" marR="111965" marT="111965" marB="1119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Limited expressiveness</a:t>
                      </a:r>
                    </a:p>
                  </a:txBody>
                  <a:tcPr marL="145554" marR="111965" marT="111965" marB="1119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42567"/>
                  </a:ext>
                </a:extLst>
              </a:tr>
              <a:tr h="791219"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5554" marR="111965" marT="111965" marB="1119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Not suitable for continuous variables</a:t>
                      </a:r>
                    </a:p>
                  </a:txBody>
                  <a:tcPr marL="145554" marR="111965" marT="111965" marB="1119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2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Naive Bayes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3" y="1881188"/>
                <a:ext cx="11341099" cy="43195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b="1" dirty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The extra mile: Derive Naïve Bayes Equation using </a:t>
                </a:r>
                <a:r>
                  <a:rPr lang="en-US" b="1" dirty="0">
                    <a:solidFill>
                      <a:schemeClr val="accent3"/>
                    </a:solidFill>
                  </a:rPr>
                  <a:t>Bayes' theorem</a:t>
                </a:r>
                <a:r>
                  <a:rPr lang="en-US" b="1" dirty="0"/>
                  <a:t>, the chain rule of probabilities and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conditional independence </a:t>
                </a:r>
                <a:r>
                  <a:rPr lang="en-US" b="1" dirty="0"/>
                  <a:t>assumption stated above.</a:t>
                </a:r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  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i="1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i="1" dirty="0"/>
                  <a:t>			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3" y="1881188"/>
                <a:ext cx="11341099" cy="4319587"/>
              </a:xfrm>
              <a:blipFill>
                <a:blip r:embed="rId3"/>
                <a:stretch>
                  <a:fillRect l="-1290" t="-10593" b="-8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3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B5ED6-B39B-53B6-CA96-D825C14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Ranking Losses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E4DED-5F82-21DA-E636-6F41D8B78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3787-0B07-4403-8EDF-F62ED3421A0A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80A1-787D-EF8B-7BCF-99F535DC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B64E1-4CA8-AE4A-5355-9F3FA6D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1" y="1881189"/>
                <a:ext cx="5814765" cy="43195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1" y="1881189"/>
                <a:ext cx="5814765" cy="4319586"/>
              </a:xfrm>
              <a:blipFill>
                <a:blip r:embed="rId3"/>
                <a:stretch>
                  <a:fillRect l="-2516" t="-706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2F2D15B-2729-C8B6-0B84-3422863B2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20751"/>
                  </p:ext>
                </p:extLst>
              </p:nvPr>
            </p:nvGraphicFramePr>
            <p:xfrm>
              <a:off x="6383337" y="2454812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2F2D15B-2729-C8B6-0B84-3422863B2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20751"/>
                  </p:ext>
                </p:extLst>
              </p:nvPr>
            </p:nvGraphicFramePr>
            <p:xfrm>
              <a:off x="6383337" y="2454812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93" t="-1149" r="-385246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78723" t="-1149" r="-200000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79487" t="-1149" r="-100855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78298" t="-1149" r="-426" b="-2770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93" t="-110000" r="-385246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4"/>
                          <a:stretch>
                            <a:fillRect l="-1093" t="-212658" r="-385246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93" t="-308750" r="-385246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976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2F2D15B-2729-C8B6-0B84-3422863B27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83337" y="2454812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2F2D15B-2729-C8B6-0B84-3422863B27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83337" y="2454812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93" t="-1149" r="-385246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78723" t="-1149" r="-200000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79487" t="-1149" r="-100855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78298" t="-1149" r="-426" b="-2770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93" t="-110000" r="-385246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4"/>
                          <a:stretch>
                            <a:fillRect l="-1093" t="-212658" r="-385246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93" t="-308750" r="-385246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57179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reformulate the problem as a pairwise classification problem where we compare two adjacent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we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)&lt;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5717969" cy="1200329"/>
              </a:xfrm>
              <a:prstGeom prst="rect">
                <a:avLst/>
              </a:prstGeom>
              <a:blipFill>
                <a:blip r:embed="rId5"/>
                <a:stretch>
                  <a:fillRect l="-959" t="-2538" r="-181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2F2D15B-2729-C8B6-0B84-3422863B2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722335"/>
                  </p:ext>
                </p:extLst>
              </p:nvPr>
            </p:nvGraphicFramePr>
            <p:xfrm>
              <a:off x="442913" y="3991726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2F2D15B-2729-C8B6-0B84-3422863B27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722335"/>
                  </p:ext>
                </p:extLst>
              </p:nvPr>
            </p:nvGraphicFramePr>
            <p:xfrm>
              <a:off x="442913" y="3991726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546" t="-1149" r="-385792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78298" t="-1149" r="-200426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79060" t="-1149" r="-101282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77872" t="-1149" r="-851" b="-2770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46" t="-110000" r="-385792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4"/>
                          <a:stretch>
                            <a:fillRect l="-546" t="-212658" r="-385792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46" t="-308750" r="-38579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57179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reformulate the problem as a pairwise classification problem where we compare two adjacent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we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5717969" cy="1200329"/>
              </a:xfrm>
              <a:prstGeom prst="rect">
                <a:avLst/>
              </a:prstGeom>
              <a:blipFill>
                <a:blip r:embed="rId5"/>
                <a:stretch>
                  <a:fillRect l="-959" t="-2538" r="-181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56F0103-9F21-2B14-FAC0-F826579E8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867545"/>
                  </p:ext>
                </p:extLst>
              </p:nvPr>
            </p:nvGraphicFramePr>
            <p:xfrm>
              <a:off x="6096000" y="3974898"/>
              <a:ext cx="3033377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92486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924863">
                      <a:extLst>
                        <a:ext uri="{9D8B030D-6E8A-4147-A177-3AD203B41FA5}">
                          <a16:colId xmlns:a16="http://schemas.microsoft.com/office/drawing/2014/main" val="3065499768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56F0103-9F21-2B14-FAC0-F826579E8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867545"/>
                  </p:ext>
                </p:extLst>
              </p:nvPr>
            </p:nvGraphicFramePr>
            <p:xfrm>
              <a:off x="6096000" y="3974898"/>
              <a:ext cx="3033377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92486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924863">
                      <a:extLst>
                        <a:ext uri="{9D8B030D-6E8A-4147-A177-3AD203B41FA5}">
                          <a16:colId xmlns:a16="http://schemas.microsoft.com/office/drawing/2014/main" val="3065499768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1316" t="-2299" r="-228947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101316" t="-2299" r="-128947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157732" t="-2299" r="-1031" b="-2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1316" t="-112658" r="-228947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316" t="-112658" r="-128947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6"/>
                          <a:stretch>
                            <a:fillRect l="-1316" t="-210000" r="-228947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6"/>
                          <a:stretch>
                            <a:fillRect l="-101316" t="-210000" r="-128947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1316" t="-313924" r="-228947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101316" t="-313924" r="-128947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43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FB41D-A683-97AB-C9F1-E04AD01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Assignment 01</a:t>
            </a:r>
            <a:br>
              <a:rPr lang="de-DE" dirty="0"/>
            </a:br>
            <a:r>
              <a:rPr lang="en-US" dirty="0">
                <a:solidFill>
                  <a:srgbClr val="000000"/>
                </a:solidFill>
              </a:rPr>
              <a:t>Solution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53E38-3239-B069-D1EE-C77CD7131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1. General Questions</a:t>
            </a:r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2. Naive Bayes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3. Ranking Losses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24570-0403-1B14-DD7F-CBECDA237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7DF3C-FB2C-4E5B-B622-F1D8D86A80C7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F24E9-FBBC-46D2-68EB-9AF487CA5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508C7-EEB5-FB9B-F47A-575D7B130E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620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5717969" cy="699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also calculate auxiliary predictions for the ML models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5717969" cy="699487"/>
              </a:xfrm>
              <a:prstGeom prst="rect">
                <a:avLst/>
              </a:prstGeom>
              <a:blipFill>
                <a:blip r:embed="rId4"/>
                <a:stretch>
                  <a:fillRect l="-959" t="-4348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56F0103-9F21-2B14-FAC0-F826579E8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922196"/>
                  </p:ext>
                </p:extLst>
              </p:nvPr>
            </p:nvGraphicFramePr>
            <p:xfrm>
              <a:off x="6207227" y="3991726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82036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834887">
                      <a:extLst>
                        <a:ext uri="{9D8B030D-6E8A-4147-A177-3AD203B41FA5}">
                          <a16:colId xmlns:a16="http://schemas.microsoft.com/office/drawing/2014/main" val="3065499768"/>
                        </a:ext>
                      </a:extLst>
                    </a:gridCol>
                    <a:gridCol w="842838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2902590">
                      <a:extLst>
                        <a:ext uri="{9D8B030D-6E8A-4147-A177-3AD203B41FA5}">
                          <a16:colId xmlns:a16="http://schemas.microsoft.com/office/drawing/2014/main" val="25007086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70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e>
                                </m:d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=0.88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70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e>
                                </m:d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=0.26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70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e>
                                </m:d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56F0103-9F21-2B14-FAC0-F826579E8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922196"/>
                  </p:ext>
                </p:extLst>
              </p:nvPr>
            </p:nvGraphicFramePr>
            <p:xfrm>
              <a:off x="6207227" y="3991726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82036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834887">
                      <a:extLst>
                        <a:ext uri="{9D8B030D-6E8A-4147-A177-3AD203B41FA5}">
                          <a16:colId xmlns:a16="http://schemas.microsoft.com/office/drawing/2014/main" val="3065499768"/>
                        </a:ext>
                      </a:extLst>
                    </a:gridCol>
                    <a:gridCol w="842838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2902590">
                      <a:extLst>
                        <a:ext uri="{9D8B030D-6E8A-4147-A177-3AD203B41FA5}">
                          <a16:colId xmlns:a16="http://schemas.microsoft.com/office/drawing/2014/main" val="25007086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481" t="-1149" r="-557778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00000" t="-1149" r="-449635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98551" t="-1149" r="-346377" b="-277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86373" t="-1149" r="-210" b="-2770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1481" t="-110000" r="-557778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10000" r="-449635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373" t="-110000" r="-210" b="-2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1481" t="-212658" r="-557778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100000" t="-212658" r="-449635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86373" t="-212658" r="-210" b="-10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1481" t="-308750" r="-55777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100000" t="-308750" r="-44963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86373" t="-308750" r="-21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274721"/>
                  </p:ext>
                </p:extLst>
              </p:nvPr>
            </p:nvGraphicFramePr>
            <p:xfrm>
              <a:off x="407985" y="3974898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274721"/>
                  </p:ext>
                </p:extLst>
              </p:nvPr>
            </p:nvGraphicFramePr>
            <p:xfrm>
              <a:off x="407985" y="3974898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546" t="-2299" r="-385792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78298" t="-2299" r="-200426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179060" t="-2299" r="-101282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277872" t="-2299" r="-851" b="-2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546" t="-112658" r="-385792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6"/>
                          <a:stretch>
                            <a:fillRect l="-546" t="-210000" r="-385792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546" t="-313924" r="-38579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00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5717969" cy="699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also calculate auxiliary predictions for the ML models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5717969" cy="699487"/>
              </a:xfrm>
              <a:prstGeom prst="rect">
                <a:avLst/>
              </a:prstGeom>
              <a:blipFill>
                <a:blip r:embed="rId4"/>
                <a:stretch>
                  <a:fillRect l="-959" t="-4348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56F0103-9F21-2B14-FAC0-F826579E8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812110"/>
                  </p:ext>
                </p:extLst>
              </p:nvPr>
            </p:nvGraphicFramePr>
            <p:xfrm>
              <a:off x="6095999" y="3974898"/>
              <a:ext cx="5400679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92486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924863">
                      <a:extLst>
                        <a:ext uri="{9D8B030D-6E8A-4147-A177-3AD203B41FA5}">
                          <a16:colId xmlns:a16="http://schemas.microsoft.com/office/drawing/2014/main" val="3065499768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2500708627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2257006052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56F0103-9F21-2B14-FAC0-F826579E8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812110"/>
                  </p:ext>
                </p:extLst>
              </p:nvPr>
            </p:nvGraphicFramePr>
            <p:xfrm>
              <a:off x="6095999" y="3974898"/>
              <a:ext cx="5400679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92486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924863">
                      <a:extLst>
                        <a:ext uri="{9D8B030D-6E8A-4147-A177-3AD203B41FA5}">
                          <a16:colId xmlns:a16="http://schemas.microsoft.com/office/drawing/2014/main" val="3065499768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2500708627"/>
                        </a:ext>
                      </a:extLst>
                    </a:gridCol>
                    <a:gridCol w="1183651">
                      <a:extLst>
                        <a:ext uri="{9D8B030D-6E8A-4147-A177-3AD203B41FA5}">
                          <a16:colId xmlns:a16="http://schemas.microsoft.com/office/drawing/2014/main" val="2257006052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658" t="-2299" r="-484868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00658" t="-2299" r="-384868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57216" t="-2299" r="-201546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255897" t="-2299" r="-100513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357732" t="-2299" r="-1031" b="-2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658" t="-112658" r="-484868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8" t="-112658" r="-384868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5897" t="-112658" r="-100513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7732" t="-112658" r="-1031" b="-20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658" t="-210000" r="-484868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100658" t="-210000" r="-384868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255897" t="-210000" r="-100513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357732" t="-210000" r="-1031" b="-1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658" t="-313924" r="-48486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100658" t="-313924" r="-38486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255897" t="-313924" r="-10051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357732" t="-313924" r="-1031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985" y="3974898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985" y="3974898"/>
              <a:ext cx="5400678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115973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28235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546" t="-2299" r="-385792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78298" t="-2299" r="-200426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179060" t="-2299" r="-101282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6"/>
                          <a:stretch>
                            <a:fillRect l="-277872" t="-2299" r="-851" b="-2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546" t="-112658" r="-385792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6"/>
                          <a:stretch>
                            <a:fillRect l="-546" t="-210000" r="-385792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546" t="-313924" r="-38579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676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11158040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this new auxiliary binary classification problem formulation, we can use the logistic loss as a 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^∗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^∗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11158040" cy="695062"/>
              </a:xfrm>
              <a:prstGeom prst="rect">
                <a:avLst/>
              </a:prstGeom>
              <a:blipFill>
                <a:blip r:embed="rId4"/>
                <a:stretch>
                  <a:fillRect l="-492" t="-438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78007"/>
                  </p:ext>
                </p:extLst>
              </p:nvPr>
            </p:nvGraphicFramePr>
            <p:xfrm>
              <a:off x="407985" y="3974898"/>
              <a:ext cx="11097551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278689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78007"/>
                  </p:ext>
                </p:extLst>
              </p:nvPr>
            </p:nvGraphicFramePr>
            <p:xfrm>
              <a:off x="407985" y="3974898"/>
              <a:ext cx="11097551" cy="19789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278689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78439" t="-2299" r="-499628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79104" t="-2299" r="-401493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278067" t="-2299" r="-300000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378067" t="-2299" r="-200000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479851" t="-2299" r="-100746" b="-2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577695" t="-2299" r="-372" b="-2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476" t="-112658" r="-768095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78439" t="-112658" r="-499628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8067" t="-112658" r="-300000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8067" t="-112658" r="-200000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476" t="-210000" r="-768095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78439" t="-210000" r="-499628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278067" t="-210000" r="-300000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378067" t="-210000" r="-200000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476" t="-313924" r="-768095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78439" t="-313924" r="-49962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278067" t="-313924" r="-30000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378067" t="-313924" r="-20000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267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11158040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this new auxiliary binary classification problem formulation, we can use the logistic loss as a 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^∗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^∗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11158040" cy="695062"/>
              </a:xfrm>
              <a:prstGeom prst="rect">
                <a:avLst/>
              </a:prstGeom>
              <a:blipFill>
                <a:blip r:embed="rId4"/>
                <a:stretch>
                  <a:fillRect l="-492" t="-438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314060"/>
                  </p:ext>
                </p:extLst>
              </p:nvPr>
            </p:nvGraphicFramePr>
            <p:xfrm>
              <a:off x="326462" y="3458153"/>
              <a:ext cx="11097551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278689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5720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Total Loss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0.77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28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314060"/>
                  </p:ext>
                </p:extLst>
              </p:nvPr>
            </p:nvGraphicFramePr>
            <p:xfrm>
              <a:off x="326462" y="3458153"/>
              <a:ext cx="11097551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278689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1597161506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636477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952" t="-2299" r="-768095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78810" t="-2299" r="-499628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179478" t="-2299" r="-401493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278439" t="-2299" r="-300000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378439" t="-2299" r="-200000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480224" t="-2299" r="-100746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578067" t="-2299" r="-372" b="-3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52" t="-111250" r="-7680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78810" t="-111250" r="-4996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8439" t="-11125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8439" t="-11125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952" t="-213924" r="-768095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78810" t="-213924" r="-499628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278439" t="-213924" r="-300000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378439" t="-213924" r="-200000" b="-2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952" t="-310000" r="-768095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78810" t="-310000" r="-499628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278439" t="-310000" r="-300000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blipFill>
                          <a:blip r:embed="rId5"/>
                          <a:stretch>
                            <a:fillRect l="-378439" t="-310000" r="-200000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8301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Total Loss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0.77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283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507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00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11158040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this new auxiliary binary classification problem formulation, we can use the logistic loss as a 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^∗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^∗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11158040" cy="695062"/>
              </a:xfrm>
              <a:prstGeom prst="rect">
                <a:avLst/>
              </a:prstGeom>
              <a:blipFill>
                <a:blip r:embed="rId4"/>
                <a:stretch>
                  <a:fillRect l="-492" t="-438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653C2BD-0302-1F22-8F2E-8D9AA9B9BA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52183"/>
                  </p:ext>
                </p:extLst>
              </p:nvPr>
            </p:nvGraphicFramePr>
            <p:xfrm>
              <a:off x="326457" y="3478899"/>
              <a:ext cx="7046560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409312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Total Loss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0.77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28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653C2BD-0302-1F22-8F2E-8D9AA9B9BA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52183"/>
                  </p:ext>
                </p:extLst>
              </p:nvPr>
            </p:nvGraphicFramePr>
            <p:xfrm>
              <a:off x="326457" y="3478899"/>
              <a:ext cx="7046560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409312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t="-1149" r="-401732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99569" t="-1149" r="-300000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200433" t="-1149" r="-201299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299138" t="-1149" r="-100431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400866" t="-1149" r="-866" b="-3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8301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Total Loss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0.77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283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43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Ranking Losses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Formulate Mathematically a loss function that evaluates how well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matches the target ranking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According to this mathematical formulation, which model is better at ranking? Why is the squared error problematic in this case?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5" y="887276"/>
                <a:ext cx="11598485" cy="1728703"/>
              </a:xfrm>
              <a:blipFill>
                <a:blip r:embed="rId3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/>
              <p:nvPr/>
            </p:nvSpPr>
            <p:spPr>
              <a:xfrm>
                <a:off x="442913" y="2615979"/>
                <a:ext cx="1115804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Compare with the squared error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𝑆𝑄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4D690-6DBE-5A64-4709-6F06946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615979"/>
                <a:ext cx="11158040" cy="473591"/>
              </a:xfrm>
              <a:prstGeom prst="rect">
                <a:avLst/>
              </a:prstGeom>
              <a:blipFill>
                <a:blip r:embed="rId4"/>
                <a:stretch>
                  <a:fillRect l="-492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486641"/>
                  </p:ext>
                </p:extLst>
              </p:nvPr>
            </p:nvGraphicFramePr>
            <p:xfrm>
              <a:off x="326457" y="3478899"/>
              <a:ext cx="9865184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409312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1286306499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1936787151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𝑆𝑄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𝑆𝑄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Total Loss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0.77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28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992DE0-64A9-4A73-9540-EEBC5B11D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486641"/>
                  </p:ext>
                </p:extLst>
              </p:nvPr>
            </p:nvGraphicFramePr>
            <p:xfrm>
              <a:off x="326457" y="3478899"/>
              <a:ext cx="9865184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1409312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421294658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287296939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490716585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1286306499"/>
                        </a:ext>
                      </a:extLst>
                    </a:gridCol>
                    <a:gridCol w="1409312">
                      <a:extLst>
                        <a:ext uri="{9D8B030D-6E8A-4147-A177-3AD203B41FA5}">
                          <a16:colId xmlns:a16="http://schemas.microsoft.com/office/drawing/2014/main" val="1936787151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t="-1149" r="-601732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99569" t="-1149" r="-499138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200433" t="-1149" r="-401299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300433" t="-1149" r="-301299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400433" t="-1149" r="-201299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498276" t="-1149" r="-100431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5"/>
                          <a:stretch>
                            <a:fillRect l="-600866" t="-1149" r="-866" b="-3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0.05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0.58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0.01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8301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Total Loss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0.77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283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92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B5ED6-B39B-53B6-CA96-D825C14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Questions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E4DED-5F82-21DA-E636-6F41D8B78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3787-0B07-4403-8EDF-F62ED3421A0A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80A1-787D-EF8B-7BCF-99F535DC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B64E1-4CA8-AE4A-5355-9F3FA6D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3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General Questions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</a:rPr>
              <a:t>To test your understanding of the first lecture, see if you can answer the following questions:</a:t>
            </a:r>
          </a:p>
          <a:p>
            <a:r>
              <a:rPr lang="en-US" b="1" dirty="0"/>
              <a:t>What are the stages of the ML cycle? Which ones are iterative stages?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 marL="0" indent="0">
              <a:buNone/>
            </a:pPr>
            <a:r>
              <a:rPr lang="en-US" dirty="0"/>
              <a:t>All the stages are iterative, which means that you might come back to a previous stage in order to refine the process.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624FC1-8090-29E9-6929-6FCB936CD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853559"/>
              </p:ext>
            </p:extLst>
          </p:nvPr>
        </p:nvGraphicFramePr>
        <p:xfrm>
          <a:off x="6383338" y="1881188"/>
          <a:ext cx="5400675" cy="431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010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/>
          <a:lstStyle/>
          <a:p>
            <a:r>
              <a:rPr lang="de-DE" dirty="0"/>
              <a:t>General Questions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</a:rPr>
              <a:t>To test your understanding of the first lecture, see if you can answer the following questions:</a:t>
            </a:r>
          </a:p>
          <a:p>
            <a:r>
              <a:rPr lang="en-US" b="1" dirty="0"/>
              <a:t>What are the different types of learning?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F28CED-CE5D-4E75-8322-B47CDC5AE153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E0430A-FEE8-8E4B-C1C8-EE322C13A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068524"/>
              </p:ext>
            </p:extLst>
          </p:nvPr>
        </p:nvGraphicFramePr>
        <p:xfrm>
          <a:off x="2792284" y="2823519"/>
          <a:ext cx="6607432" cy="3018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5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ood model&#10;&#10;Description automatically generated">
            <a:extLst>
              <a:ext uri="{FF2B5EF4-FFF2-40B4-BE49-F238E27FC236}">
                <a16:creationId xmlns:a16="http://schemas.microsoft.com/office/drawing/2014/main" id="{1EAE072E-9EF0-7892-6761-7CE60401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2782601"/>
            <a:ext cx="8940800" cy="3173984"/>
          </a:xfrm>
          <a:prstGeom prst="rect">
            <a:avLst/>
          </a:prstGeom>
          <a:noFill/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General Questions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b="1" dirty="0"/>
              <a:t>To test your understanding of the first lecture, see if you can answer the following questions: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How would you describe the overfitting and underfitting phenomenon?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B5ED6-B39B-53B6-CA96-D825C14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Bayes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E4DED-5F82-21DA-E636-6F41D8B78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3787-0B07-4403-8EDF-F62ED3421A0A}" type="datetime4">
              <a:rPr lang="de-DE" smtClean="0"/>
              <a:t>1.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80A1-787D-EF8B-7BCF-99F535DC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B64E1-4CA8-AE4A-5355-9F3FA6D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Naive Bayes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4094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300" b="1" dirty="0"/>
                  <a:t>Naive Bayes estimates the conditional probability of a label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sz="1300" b="1" dirty="0"/>
                  <a:t> given its features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1300" b="1" dirty="0"/>
                  <a:t> as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300" b="1" dirty="0"/>
                  <a:t> where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sz="1300" b="1" dirty="0"/>
                  <a:t> is the class to be estimated. It is derived by making use of the chain rule of probabilities and the conditional independence assumption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300" b="1" dirty="0"/>
                  <a:t>. Naive Bayes is defined as </a:t>
                </a:r>
                <a14:m>
                  <m:oMath xmlns:m="http://schemas.openxmlformats.org/officeDocument/2006/math"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300" b="1" dirty="0"/>
                  <a:t> where </a:t>
                </a:r>
                <a14:m>
                  <m:oMath xmlns:m="http://schemas.openxmlformats.org/officeDocument/2006/math">
                    <m:r>
                      <a:rPr lang="en-US" sz="1300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sz="13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3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3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3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sz="1300" b="1" dirty="0"/>
                  <a:t>.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  <a:blipFill>
                <a:blip r:embed="rId3"/>
                <a:stretch>
                  <a:fillRect l="-5763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5B6DDC-4B5B-F00D-D0A3-9D2F6BE9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75739"/>
              </p:ext>
            </p:extLst>
          </p:nvPr>
        </p:nvGraphicFramePr>
        <p:xfrm>
          <a:off x="6383338" y="2009567"/>
          <a:ext cx="5400677" cy="4062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7704">
                  <a:extLst>
                    <a:ext uri="{9D8B030D-6E8A-4147-A177-3AD203B41FA5}">
                      <a16:colId xmlns:a16="http://schemas.microsoft.com/office/drawing/2014/main" val="345874055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073718493"/>
                    </a:ext>
                  </a:extLst>
                </a:gridCol>
                <a:gridCol w="1119008">
                  <a:extLst>
                    <a:ext uri="{9D8B030D-6E8A-4147-A177-3AD203B41FA5}">
                      <a16:colId xmlns:a16="http://schemas.microsoft.com/office/drawing/2014/main" val="126589118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747258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471405326"/>
                    </a:ext>
                  </a:extLst>
                </a:gridCol>
              </a:tblGrid>
              <a:tr h="43530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Stolen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671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989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22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98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3407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563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678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80814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32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2496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5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Naive Bayes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1.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Assignment 01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sSub>
                          <m:sSubPr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700" b="1"/>
                  <a:t> where </a:t>
                </a:r>
                <a14:m>
                  <m:oMath xmlns:m="http://schemas.openxmlformats.org/officeDocument/2006/math"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de-DE" sz="1700" b="1"/>
              </a:p>
              <a:p>
                <a:pPr marL="0" indent="0">
                  <a:buNone/>
                </a:pPr>
                <a:r>
                  <a:rPr lang="de-DE" sz="1700" b="1"/>
                  <a:t>Given </a:t>
                </a:r>
                <a:r>
                  <a:rPr lang="de-DE" sz="1700" b="1" err="1"/>
                  <a:t>the</a:t>
                </a:r>
                <a:r>
                  <a:rPr lang="de-DE" sz="1700" b="1"/>
                  <a:t> data:</a:t>
                </a:r>
              </a:p>
              <a:p>
                <a:r>
                  <a:rPr lang="de-DE" sz="1700" b="1" err="1"/>
                  <a:t>Estimate</a:t>
                </a:r>
                <a:r>
                  <a:rPr lang="de-DE" sz="1700" b="1"/>
                  <a:t> </a:t>
                </a:r>
                <a:r>
                  <a:rPr lang="de-DE" sz="1700" b="1" err="1"/>
                  <a:t>the</a:t>
                </a:r>
                <a:r>
                  <a:rPr lang="de-DE" sz="1700" b="1"/>
                  <a:t> </a:t>
                </a:r>
                <a:r>
                  <a:rPr lang="de-DE" sz="1700" b="1" err="1"/>
                  <a:t>probabilities</a:t>
                </a:r>
                <a:r>
                  <a:rPr lang="de-DE" sz="1700" b="1"/>
                  <a:t> </a:t>
                </a:r>
                <a:r>
                  <a:rPr lang="de-DE" sz="1700" b="1" err="1"/>
                  <a:t>of</a:t>
                </a:r>
                <a:r>
                  <a:rPr lang="de-DE" sz="1700" b="1"/>
                  <a:t> </a:t>
                </a:r>
                <a:r>
                  <a:rPr lang="de-DE" sz="1700" b="1" err="1"/>
                  <a:t>computing</a:t>
                </a:r>
                <a:r>
                  <a:rPr lang="de-DE" sz="1700" b="1"/>
                  <a:t> </a:t>
                </a:r>
                <a:r>
                  <a:rPr lang="de-DE" sz="1700" b="1" err="1"/>
                  <a:t>the</a:t>
                </a:r>
                <a:r>
                  <a:rPr lang="de-DE" sz="1700" b="1"/>
                  <a:t> relative </a:t>
                </a:r>
                <a:r>
                  <a:rPr lang="de-DE" sz="1700" b="1" err="1"/>
                  <a:t>frequencies</a:t>
                </a:r>
                <a:r>
                  <a:rPr lang="de-DE" sz="1700" b="1"/>
                  <a:t>: P(Yes), P(</a:t>
                </a:r>
                <a:r>
                  <a:rPr lang="de-DE" sz="1700" b="1" err="1"/>
                  <a:t>Red|Yes</a:t>
                </a:r>
                <a:r>
                  <a:rPr lang="de-DE" sz="1700" b="1"/>
                  <a:t>), P(Grand </a:t>
                </a:r>
                <a:r>
                  <a:rPr lang="de-DE" sz="1700" b="1" err="1"/>
                  <a:t>Tourer|Yes</a:t>
                </a:r>
                <a:r>
                  <a:rPr lang="de-DE" sz="1700" b="1"/>
                  <a:t>), P(</a:t>
                </a:r>
                <a:r>
                  <a:rPr lang="de-DE" sz="1700" b="1" err="1"/>
                  <a:t>Domestic|Yes</a:t>
                </a:r>
                <a:r>
                  <a:rPr lang="de-DE" sz="1700" b="1"/>
                  <a:t>), P(</a:t>
                </a:r>
                <a:r>
                  <a:rPr lang="de-DE" sz="1700" b="1" err="1"/>
                  <a:t>No</a:t>
                </a:r>
                <a:r>
                  <a:rPr lang="de-DE" sz="1700" b="1"/>
                  <a:t>), P(</a:t>
                </a:r>
                <a:r>
                  <a:rPr lang="de-DE" sz="1700" b="1" err="1"/>
                  <a:t>Red|No</a:t>
                </a:r>
                <a:r>
                  <a:rPr lang="de-DE" sz="1700" b="1"/>
                  <a:t>), P(Grand </a:t>
                </a:r>
                <a:r>
                  <a:rPr lang="de-DE" sz="1700" b="1" err="1"/>
                  <a:t>Tourer|No</a:t>
                </a:r>
                <a:r>
                  <a:rPr lang="de-DE" sz="1700" b="1"/>
                  <a:t>), P(</a:t>
                </a:r>
                <a:r>
                  <a:rPr lang="de-DE" sz="1700" b="1" err="1"/>
                  <a:t>Domestic|No</a:t>
                </a:r>
                <a:r>
                  <a:rPr lang="de-DE" sz="1700" b="1"/>
                  <a:t>)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  <a:blipFill>
                <a:blip r:embed="rId3"/>
                <a:stretch>
                  <a:fillRect l="-2486" t="-9322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103A8D-EEDD-9996-69DE-494E86619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07695"/>
              </p:ext>
            </p:extLst>
          </p:nvPr>
        </p:nvGraphicFramePr>
        <p:xfrm>
          <a:off x="6383338" y="2009567"/>
          <a:ext cx="5400677" cy="4062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7704">
                  <a:extLst>
                    <a:ext uri="{9D8B030D-6E8A-4147-A177-3AD203B41FA5}">
                      <a16:colId xmlns:a16="http://schemas.microsoft.com/office/drawing/2014/main" val="345874055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073718493"/>
                    </a:ext>
                  </a:extLst>
                </a:gridCol>
                <a:gridCol w="1119008">
                  <a:extLst>
                    <a:ext uri="{9D8B030D-6E8A-4147-A177-3AD203B41FA5}">
                      <a16:colId xmlns:a16="http://schemas.microsoft.com/office/drawing/2014/main" val="126589118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7472581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471405326"/>
                    </a:ext>
                  </a:extLst>
                </a:gridCol>
              </a:tblGrid>
              <a:tr h="43530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Stolen</a:t>
                      </a:r>
                    </a:p>
                  </a:txBody>
                  <a:tcPr marL="170040" marR="102024" marT="102024" marB="1020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671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989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22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9882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3407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563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678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80814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Domestic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325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 Tourer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82496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Sports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Imported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70040" marR="88421" marT="88421" marB="88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78582"/>
      </p:ext>
    </p:extLst>
  </p:cSld>
  <p:clrMapOvr>
    <a:masterClrMapping/>
  </p:clrMapOvr>
</p:sld>
</file>

<file path=ppt/theme/theme1.xml><?xml version="1.0" encoding="utf-8"?>
<a:theme xmlns:a="http://schemas.openxmlformats.org/drawingml/2006/main" name="UFR - Präsentieren">
  <a:themeElements>
    <a:clrScheme name="Universität Freiburg - Präsentieren">
      <a:dk1>
        <a:srgbClr val="FFFFFF"/>
      </a:dk1>
      <a:lt1>
        <a:srgbClr val="344A9A"/>
      </a:lt1>
      <a:dk2>
        <a:srgbClr val="FFFFFF"/>
      </a:dk2>
      <a:lt2>
        <a:srgbClr val="000000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A65961E7-0C53-4AE2-A37F-E431C0766D54}"/>
    </a:ext>
  </a:extLst>
</a:theme>
</file>

<file path=ppt/theme/theme2.xml><?xml version="1.0" encoding="utf-8"?>
<a:theme xmlns:a="http://schemas.openxmlformats.org/drawingml/2006/main" name="UFR - Drucken">
  <a:themeElements>
    <a:clrScheme name="Universität Freiburg - Drucken">
      <a:dk1>
        <a:srgbClr val="344A9A"/>
      </a:dk1>
      <a:lt1>
        <a:srgbClr val="FFFFFF"/>
      </a:lt1>
      <a:dk2>
        <a:srgbClr val="000000"/>
      </a:dk2>
      <a:lt2>
        <a:srgbClr val="FFFFFF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68CAB43D-1C8E-4E82-84F8-E503E4DB3DB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DC5FCF2116514DA17BF8BD3359873C" ma:contentTypeVersion="2" ma:contentTypeDescription="Ein neues Dokument erstellen." ma:contentTypeScope="" ma:versionID="e71ec7c69b212e196e24821d9335343f">
  <xsd:schema xmlns:xsd="http://www.w3.org/2001/XMLSchema" xmlns:xs="http://www.w3.org/2001/XMLSchema" xmlns:p="http://schemas.microsoft.com/office/2006/metadata/properties" xmlns:ns2="8386ef20-d48f-42c3-b571-76391fb2a033" targetNamespace="http://schemas.microsoft.com/office/2006/metadata/properties" ma:root="true" ma:fieldsID="316f2d5ff9c3c516499c860a4662e73a" ns2:_="">
    <xsd:import namespace="8386ef20-d48f-42c3-b571-76391fb2a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6ef20-d48f-42c3-b571-76391fb2a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F774AB-2416-4376-A9AC-0C768065F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8D029-2EF6-4DD5-A998-A722D97A1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ef20-d48f-42c3-b571-76391fb2a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 (1)</Template>
  <TotalTime>0</TotalTime>
  <Words>2207</Words>
  <Application>Microsoft Office PowerPoint</Application>
  <PresentationFormat>Widescreen</PresentationFormat>
  <Paragraphs>819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UFR - Präsentieren</vt:lpstr>
      <vt:lpstr>UFR - Drucken</vt:lpstr>
      <vt:lpstr>Assignment 01</vt:lpstr>
      <vt:lpstr>Assignment 01 Solution</vt:lpstr>
      <vt:lpstr>General Questions</vt:lpstr>
      <vt:lpstr>General Questions</vt:lpstr>
      <vt:lpstr>General Questions</vt:lpstr>
      <vt:lpstr>General Questions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Ranking Losses</vt:lpstr>
      <vt:lpstr>Ranking Losses</vt:lpstr>
      <vt:lpstr>Ranking Losses</vt:lpstr>
      <vt:lpstr>Ranking Losses</vt:lpstr>
      <vt:lpstr>Ranking Losses</vt:lpstr>
      <vt:lpstr>Ranking Losses</vt:lpstr>
      <vt:lpstr>Ranking Losses</vt:lpstr>
      <vt:lpstr>Ranking Losses</vt:lpstr>
      <vt:lpstr>Ranking Losses</vt:lpstr>
      <vt:lpstr>Ranking Losses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Gresa Shala</dc:creator>
  <dc:description/>
  <cp:lastModifiedBy>Gresa Shala</cp:lastModifiedBy>
  <cp:revision>2</cp:revision>
  <dcterms:created xsi:type="dcterms:W3CDTF">2023-10-26T21:14:17Z</dcterms:created>
  <dcterms:modified xsi:type="dcterms:W3CDTF">2023-11-01T10:29:09Z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