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45"/>
    <p:restoredTop sz="94633"/>
  </p:normalViewPr>
  <p:slideViewPr>
    <p:cSldViewPr snapToGrid="0" snapToObjects="1">
      <p:cViewPr varScale="1">
        <p:scale>
          <a:sx n="146" d="100"/>
          <a:sy n="146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CDC7A-7B77-E545-B591-C4518044F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94976-7D1A-4543-AB90-62FF2349B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B9EEE-49C9-404B-B197-BD203F33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DFA7-6A32-1A41-B9FB-E439A0999898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E2FAB-0EE8-AD4B-9603-AB681AEC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0BB44-B0C6-7642-A772-8761488F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598C-056E-6749-839F-92A1046C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04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C810-2149-CA4E-9B50-F02FB33C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D6A3C-2B26-8D4F-B8C6-1B60B463A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B2785-E0A7-0B42-ABF1-2CEE8ED6A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DFA7-6A32-1A41-B9FB-E439A0999898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EF49A-0283-1B44-B89C-D344A54E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FAC9C-2C09-4549-9640-7493F119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598C-056E-6749-839F-92A1046C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5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69B0B-E0F2-B745-9A24-4C8C06A0F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446D0-1688-C449-B226-308A4CF12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77D3D-70C3-DB47-B90E-2752C775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DFA7-6A32-1A41-B9FB-E439A0999898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6CAF0-D196-614C-B64A-50977D7EA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24AB-C0C9-5043-94F4-C56A925A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598C-056E-6749-839F-92A1046C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8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E9F2-D280-4E4D-AE3B-91E0D435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A6657-4505-FF4E-A46B-15C3EEC46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F2B58-B613-6D46-8299-66194DD5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DFA7-6A32-1A41-B9FB-E439A0999898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948BB-DA5C-5C4F-8372-2D983F85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0956E-8BF8-1042-8923-920701EE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598C-056E-6749-839F-92A1046C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6D2B-18FE-CE4B-BEE1-FCC62440C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072AF-0FD5-AC4C-9954-4CC272154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17CA3-B816-294A-B175-5D69E769D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DFA7-6A32-1A41-B9FB-E439A0999898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8BDE6-6172-1E4F-A337-166D78189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8CF90-8F8D-0143-88AF-89DE1330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598C-056E-6749-839F-92A1046C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3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34F6-8308-1149-9751-C21C596F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B87F7-859A-2E42-A4F1-4E92CD175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0DF8F-7438-A244-A96F-78F354F74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80BAB-EE0E-C748-9528-D6DC63DF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DFA7-6A32-1A41-B9FB-E439A0999898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029BB-A616-7A43-9F86-C1E1D271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33DD1-808A-6C4C-9B21-8593A20E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598C-056E-6749-839F-92A1046C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2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D92B-5F29-F440-86F9-F3531F9B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209B-C751-4E42-B994-E5F9F81C2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2026D-7AAC-7C4C-A16A-8A0F79599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F115B-B57B-5D4A-A788-E10EBE8F3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58881-3223-5141-9158-40182A8E3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746332-FEC1-2D4C-8112-B43B9202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DFA7-6A32-1A41-B9FB-E439A0999898}" type="datetimeFigureOut">
              <a:rPr lang="en-US" smtClean="0"/>
              <a:t>5/17/19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5D4AD7-D4B9-8546-9E2E-018B31CB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19B46E-F2EF-5E49-8786-7999F70B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598C-056E-6749-839F-92A1046C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3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AE3B-71B7-C845-8144-2F5F6E16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02C89-E1FD-CD40-9C1A-DC5B70C5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DFA7-6A32-1A41-B9FB-E439A0999898}" type="datetimeFigureOut">
              <a:rPr lang="en-US" smtClean="0"/>
              <a:t>5/17/19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9A479-46CA-BD4C-B2CA-F9EB5C4D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B28B8-21D1-9049-9A6A-DF0981CC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598C-056E-6749-839F-92A1046C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2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CD6BC-CADC-5B43-AD73-90683B8FD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DFA7-6A32-1A41-B9FB-E439A0999898}" type="datetimeFigureOut">
              <a:rPr lang="en-US" smtClean="0"/>
              <a:t>5/17/19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A2CB6-D5A8-6442-8ABB-183CB963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AB44D-68E1-6C4A-8571-C1C15959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598C-056E-6749-839F-92A1046C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1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ADE4-1D94-3F48-A8B7-B40189F7D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0DDF0-BD72-734F-843E-3B1079B2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7A54F-D2FE-A049-B583-8BA8C716F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30380-6AC2-A74E-A215-0991094B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DFA7-6A32-1A41-B9FB-E439A0999898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F8AE7-0F14-F742-B65D-5EE1A364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09C6B-4263-C544-BB93-8E4E223D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598C-056E-6749-839F-92A1046C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9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6046-FA84-F045-A92A-69936566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B2BCB-854A-9341-A2EB-9FAA22682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9BB8A-D9B0-684B-80C1-4C68F91BB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D9830-DEC3-5247-92B3-851951DE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DFA7-6A32-1A41-B9FB-E439A0999898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4FA02-26A3-EB45-A00B-573719C4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A83C5-C8B5-794B-8019-C2206D89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598C-056E-6749-839F-92A1046C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0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8E0AD-1344-944B-8D82-1E583C3E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3EFA5-5F6D-7848-8DEA-EB30433CC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007D2-8A3E-2848-830A-900B70DB0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6DFA7-6A32-1A41-B9FB-E439A0999898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AA9D8-1539-0841-B3D7-63D6739EC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46A4E-7792-AD48-BB09-DF634F439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6598C-056E-6749-839F-92A1046C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0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uzay00/CMPE373/blob/master/2019/Lecture%203%20-%20Shortest%20Path%20with%20Genetic%20Algorithm/Lecture%202%20Genetic%20Algorithms%20-%20Shortest%20Path.ipynb" TargetMode="External"/><Relationship Id="rId2" Type="http://schemas.openxmlformats.org/officeDocument/2006/relationships/hyperlink" Target="https://nbviewer.jupyter.org/github/uzay00/CMPE232/blob/master/2019/Lecture4%20-%20Weighted%20Digraphs/Lecture%204%20-%20Directed%20and%20Weighted%20Edges.ipynb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bviewer.jupyter.org/github/uzay00/KaVe-Egitim/blob/master/KarmasikSistemler/Boun%20cmpe557%20Sem&#305;nar/PD%20Game%20-%20Evolution.ipyn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bviewer.jupyter.org/github/uzay00/CMPE232/blob/master/2019/Lecture4%20-%20Weighted%20Digraphs/Lecture%204%20-%20Directed%20and%20Weighted%20Edges.ipynb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bviewer.jupyter.org/github/uzay00/CMPE373/blob/master/2019/Lecture%203%20-%20Shortest%20Path%20with%20Genetic%20Algorithm/Lecture%202%20Genetic%20Algorithms%20-%20Shortest%20Path.ipynb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bviewer.jupyter.org/github/uzay00/KaVe-Egitim/blob/master/KarmasikSistemler/Boun%20cmpe557%20Sem&#305;nar/PD%20Game%20-%20Evolution.ipynb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7449CCD-1DF4-B948-9DF1-CFFED068434E}"/>
              </a:ext>
            </a:extLst>
          </p:cNvPr>
          <p:cNvSpPr/>
          <p:nvPr/>
        </p:nvSpPr>
        <p:spPr>
          <a:xfrm>
            <a:off x="1911532" y="1158239"/>
            <a:ext cx="1650274" cy="80989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/>
              </a:rPr>
              <a:t>Classical Programming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51E3B-36C5-A043-8398-1248D4059A3B}"/>
              </a:ext>
            </a:extLst>
          </p:cNvPr>
          <p:cNvSpPr txBox="1"/>
          <p:nvPr/>
        </p:nvSpPr>
        <p:spPr>
          <a:xfrm>
            <a:off x="648789" y="1009189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77"/>
              </a:rPr>
              <a:t>Rules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0C7CB9-C350-2046-81FE-77A45A6E7BA7}"/>
              </a:ext>
            </a:extLst>
          </p:cNvPr>
          <p:cNvSpPr txBox="1"/>
          <p:nvPr/>
        </p:nvSpPr>
        <p:spPr>
          <a:xfrm>
            <a:off x="648789" y="1686669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77"/>
              </a:rPr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76370D-1A41-4142-8ABE-D6A7F7CAACAF}"/>
              </a:ext>
            </a:extLst>
          </p:cNvPr>
          <p:cNvSpPr txBox="1"/>
          <p:nvPr/>
        </p:nvSpPr>
        <p:spPr>
          <a:xfrm>
            <a:off x="4032069" y="1378521"/>
            <a:ext cx="88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77"/>
              </a:rPr>
              <a:t>Answers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BCFF8D4-0C91-674E-AB9B-2053CE5EEEA4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561806" y="1563187"/>
            <a:ext cx="4702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AC08A9-6410-F249-8D7B-FDCB9C80AC9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441269" y="1193855"/>
            <a:ext cx="470262" cy="18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C92161-C4E0-3D4D-9206-F1F47C52555B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441269" y="1702297"/>
            <a:ext cx="474615" cy="16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471074F-40D9-8445-B88E-375067D0622E}"/>
              </a:ext>
            </a:extLst>
          </p:cNvPr>
          <p:cNvSpPr/>
          <p:nvPr/>
        </p:nvSpPr>
        <p:spPr>
          <a:xfrm>
            <a:off x="1937658" y="3783873"/>
            <a:ext cx="1650274" cy="8098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Machine Learning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8BB37C-F5A2-804E-9947-4C63808E0617}"/>
              </a:ext>
            </a:extLst>
          </p:cNvPr>
          <p:cNvSpPr txBox="1"/>
          <p:nvPr/>
        </p:nvSpPr>
        <p:spPr>
          <a:xfrm>
            <a:off x="674915" y="3634823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77"/>
              </a:rPr>
              <a:t>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8C8977-E6D8-4A4F-B211-EA43E6FE50D5}"/>
              </a:ext>
            </a:extLst>
          </p:cNvPr>
          <p:cNvSpPr txBox="1"/>
          <p:nvPr/>
        </p:nvSpPr>
        <p:spPr>
          <a:xfrm>
            <a:off x="648789" y="4312303"/>
            <a:ext cx="81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77"/>
              </a:rPr>
              <a:t>Answers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320781-F7C5-4548-BD6C-15A8D9357E91}"/>
              </a:ext>
            </a:extLst>
          </p:cNvPr>
          <p:cNvSpPr txBox="1"/>
          <p:nvPr/>
        </p:nvSpPr>
        <p:spPr>
          <a:xfrm>
            <a:off x="4058195" y="4004155"/>
            <a:ext cx="88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77"/>
              </a:rPr>
              <a:t>Rules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AEA4267-91AB-6148-862F-3FD5B499A7B5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 flipV="1">
            <a:off x="3587932" y="4188821"/>
            <a:ext cx="4702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D6D62D-DE4D-B647-94E9-E8E520E182E1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1467395" y="3819489"/>
            <a:ext cx="470262" cy="18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CB09815-9A5E-3649-93A6-3FADC2F8497B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1467395" y="4327931"/>
            <a:ext cx="474615" cy="16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003D4A2E-5A5B-2443-864A-820F70CE745E}"/>
              </a:ext>
            </a:extLst>
          </p:cNvPr>
          <p:cNvSpPr/>
          <p:nvPr/>
        </p:nvSpPr>
        <p:spPr>
          <a:xfrm>
            <a:off x="7437121" y="2355668"/>
            <a:ext cx="1650274" cy="80989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/>
              </a:rPr>
              <a:t>Complex Systems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2526C1-E542-6E43-86FA-7AAD06948AE5}"/>
              </a:ext>
            </a:extLst>
          </p:cNvPr>
          <p:cNvSpPr txBox="1"/>
          <p:nvPr/>
        </p:nvSpPr>
        <p:spPr>
          <a:xfrm>
            <a:off x="6174378" y="2206618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77"/>
              </a:rPr>
              <a:t>Rules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47348B-86E9-8A41-B775-D2E6F1228527}"/>
              </a:ext>
            </a:extLst>
          </p:cNvPr>
          <p:cNvSpPr txBox="1"/>
          <p:nvPr/>
        </p:nvSpPr>
        <p:spPr>
          <a:xfrm>
            <a:off x="6174378" y="2884098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77"/>
              </a:rPr>
              <a:t>Data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CE0199-E3D0-F444-9FAB-BF35C2FB7499}"/>
              </a:ext>
            </a:extLst>
          </p:cNvPr>
          <p:cNvSpPr txBox="1"/>
          <p:nvPr/>
        </p:nvSpPr>
        <p:spPr>
          <a:xfrm>
            <a:off x="9557658" y="2575950"/>
            <a:ext cx="88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77"/>
              </a:rPr>
              <a:t>Rules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4AEA3C8-4B58-7347-A629-FD6E475D3DBB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 flipV="1">
            <a:off x="9087395" y="2760616"/>
            <a:ext cx="4702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0D72651-2B02-094D-AD85-4284CFFAA8BB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6966858" y="2391284"/>
            <a:ext cx="470262" cy="18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16E49BD-2F2A-C843-B3DF-CB5D46ABB645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6966858" y="2899726"/>
            <a:ext cx="474615" cy="16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30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7449CCD-1DF4-B948-9DF1-CFFED068434E}"/>
              </a:ext>
            </a:extLst>
          </p:cNvPr>
          <p:cNvSpPr/>
          <p:nvPr/>
        </p:nvSpPr>
        <p:spPr>
          <a:xfrm>
            <a:off x="1911532" y="1158239"/>
            <a:ext cx="1650274" cy="80989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/>
              </a:rPr>
              <a:t>Classical Programming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51E3B-36C5-A043-8398-1248D4059A3B}"/>
              </a:ext>
            </a:extLst>
          </p:cNvPr>
          <p:cNvSpPr txBox="1"/>
          <p:nvPr/>
        </p:nvSpPr>
        <p:spPr>
          <a:xfrm>
            <a:off x="648789" y="1009189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77"/>
              </a:rPr>
              <a:t>Rules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0C7CB9-C350-2046-81FE-77A45A6E7BA7}"/>
              </a:ext>
            </a:extLst>
          </p:cNvPr>
          <p:cNvSpPr txBox="1"/>
          <p:nvPr/>
        </p:nvSpPr>
        <p:spPr>
          <a:xfrm>
            <a:off x="648789" y="1686669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77"/>
              </a:rPr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76370D-1A41-4142-8ABE-D6A7F7CAACAF}"/>
              </a:ext>
            </a:extLst>
          </p:cNvPr>
          <p:cNvSpPr txBox="1"/>
          <p:nvPr/>
        </p:nvSpPr>
        <p:spPr>
          <a:xfrm>
            <a:off x="4032069" y="1378521"/>
            <a:ext cx="88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77"/>
              </a:rPr>
              <a:t>Answers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BCFF8D4-0C91-674E-AB9B-2053CE5EEEA4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561806" y="1563187"/>
            <a:ext cx="4702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AC08A9-6410-F249-8D7B-FDCB9C80AC9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441269" y="1193855"/>
            <a:ext cx="470262" cy="18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C92161-C4E0-3D4D-9206-F1F47C52555B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441269" y="1702297"/>
            <a:ext cx="474615" cy="16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60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471074F-40D9-8445-B88E-375067D0622E}"/>
              </a:ext>
            </a:extLst>
          </p:cNvPr>
          <p:cNvSpPr/>
          <p:nvPr/>
        </p:nvSpPr>
        <p:spPr>
          <a:xfrm>
            <a:off x="1911532" y="1162593"/>
            <a:ext cx="1650274" cy="8098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/>
              </a:rPr>
              <a:t>Machine Learning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8BB37C-F5A2-804E-9947-4C63808E0617}"/>
              </a:ext>
            </a:extLst>
          </p:cNvPr>
          <p:cNvSpPr txBox="1"/>
          <p:nvPr/>
        </p:nvSpPr>
        <p:spPr>
          <a:xfrm>
            <a:off x="648789" y="1013543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77"/>
              </a:rPr>
              <a:t>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8C8977-E6D8-4A4F-B211-EA43E6FE50D5}"/>
              </a:ext>
            </a:extLst>
          </p:cNvPr>
          <p:cNvSpPr txBox="1"/>
          <p:nvPr/>
        </p:nvSpPr>
        <p:spPr>
          <a:xfrm>
            <a:off x="622663" y="1691023"/>
            <a:ext cx="81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77"/>
              </a:rPr>
              <a:t>Answers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320781-F7C5-4548-BD6C-15A8D9357E91}"/>
              </a:ext>
            </a:extLst>
          </p:cNvPr>
          <p:cNvSpPr txBox="1"/>
          <p:nvPr/>
        </p:nvSpPr>
        <p:spPr>
          <a:xfrm>
            <a:off x="4032069" y="1382875"/>
            <a:ext cx="88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77"/>
              </a:rPr>
              <a:t>Rules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AEA4267-91AB-6148-862F-3FD5B499A7B5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 flipV="1">
            <a:off x="3561806" y="1567541"/>
            <a:ext cx="4702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D6D62D-DE4D-B647-94E9-E8E520E182E1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1441269" y="1198209"/>
            <a:ext cx="470262" cy="18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CB09815-9A5E-3649-93A6-3FADC2F8497B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1441269" y="1706651"/>
            <a:ext cx="474615" cy="16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22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851E3B-36C5-A043-8398-1248D4059A3B}"/>
              </a:ext>
            </a:extLst>
          </p:cNvPr>
          <p:cNvSpPr txBox="1"/>
          <p:nvPr/>
        </p:nvSpPr>
        <p:spPr>
          <a:xfrm>
            <a:off x="648789" y="1009189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77"/>
              </a:rPr>
              <a:t>Rules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0C7CB9-C350-2046-81FE-77A45A6E7BA7}"/>
              </a:ext>
            </a:extLst>
          </p:cNvPr>
          <p:cNvSpPr txBox="1"/>
          <p:nvPr/>
        </p:nvSpPr>
        <p:spPr>
          <a:xfrm>
            <a:off x="648789" y="1686669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77"/>
              </a:rPr>
              <a:t>Data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003D4A2E-5A5B-2443-864A-820F70CE745E}"/>
              </a:ext>
            </a:extLst>
          </p:cNvPr>
          <p:cNvSpPr/>
          <p:nvPr/>
        </p:nvSpPr>
        <p:spPr>
          <a:xfrm>
            <a:off x="1911532" y="1158239"/>
            <a:ext cx="1650274" cy="80989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/>
              </a:rPr>
              <a:t>Complex Systems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CE0199-E3D0-F444-9FAB-BF35C2FB7499}"/>
              </a:ext>
            </a:extLst>
          </p:cNvPr>
          <p:cNvSpPr txBox="1"/>
          <p:nvPr/>
        </p:nvSpPr>
        <p:spPr>
          <a:xfrm>
            <a:off x="4032069" y="1378521"/>
            <a:ext cx="88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77"/>
              </a:rPr>
              <a:t>Rules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4AEA3C8-4B58-7347-A629-FD6E475D3DBB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 flipV="1">
            <a:off x="3561806" y="1563187"/>
            <a:ext cx="4702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0D72651-2B02-094D-AD85-4284CFFAA8BB}"/>
              </a:ext>
            </a:extLst>
          </p:cNvPr>
          <p:cNvCxnSpPr>
            <a:cxnSpLocks/>
          </p:cNvCxnSpPr>
          <p:nvPr/>
        </p:nvCxnSpPr>
        <p:spPr>
          <a:xfrm>
            <a:off x="1441269" y="1193855"/>
            <a:ext cx="470262" cy="18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16E49BD-2F2A-C843-B3DF-CB5D46ABB645}"/>
              </a:ext>
            </a:extLst>
          </p:cNvPr>
          <p:cNvCxnSpPr>
            <a:cxnSpLocks/>
          </p:cNvCxnSpPr>
          <p:nvPr/>
        </p:nvCxnSpPr>
        <p:spPr>
          <a:xfrm flipV="1">
            <a:off x="1441269" y="1702297"/>
            <a:ext cx="474615" cy="16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69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30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Uzay Çetin</dc:creator>
  <cp:lastModifiedBy>Uzay Çetin</cp:lastModifiedBy>
  <cp:revision>5</cp:revision>
  <dcterms:created xsi:type="dcterms:W3CDTF">2019-05-12T17:48:21Z</dcterms:created>
  <dcterms:modified xsi:type="dcterms:W3CDTF">2019-05-17T06:31:39Z</dcterms:modified>
</cp:coreProperties>
</file>