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3" r:id="rId6"/>
    <p:sldId id="269" r:id="rId7"/>
    <p:sldId id="265" r:id="rId8"/>
    <p:sldId id="268" r:id="rId9"/>
    <p:sldId id="270" r:id="rId10"/>
    <p:sldId id="272" r:id="rId11"/>
    <p:sldId id="27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24" autoAdjust="0"/>
  </p:normalViewPr>
  <p:slideViewPr>
    <p:cSldViewPr>
      <p:cViewPr varScale="1">
        <p:scale>
          <a:sx n="51" d="100"/>
          <a:sy n="51" d="100"/>
        </p:scale>
        <p:origin x="-9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bg-BG" sz="3200" b="1" dirty="0" smtClean="0"/>
              <a:t>Управление на проекти</a:t>
            </a:r>
            <a:endParaRPr lang="bg-B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43200"/>
            <a:ext cx="6629400" cy="16764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ТЕМА</a:t>
            </a:r>
            <a:r>
              <a:rPr lang="en-US" sz="4000" b="1" dirty="0" smtClean="0">
                <a:solidFill>
                  <a:schemeClr val="tx1"/>
                </a:solidFill>
              </a:rPr>
              <a:t>: </a:t>
            </a:r>
            <a:r>
              <a:rPr lang="ru-RU" sz="4000" b="1" dirty="0" smtClean="0">
                <a:solidFill>
                  <a:schemeClr val="tx1"/>
                </a:solidFill>
              </a:rPr>
              <a:t>Наблюдение и   			контрол на проекти</a:t>
            </a:r>
            <a:endParaRPr lang="bg-BG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</a:t>
            </a:r>
            <a:r>
              <a:rPr lang="bg-BG" sz="2800" dirty="0" smtClean="0"/>
              <a:t>познание</a:t>
            </a:r>
            <a:r>
              <a:rPr lang="en-US" sz="2800" dirty="0" smtClean="0"/>
              <a:t>:</a:t>
            </a:r>
            <a:r>
              <a:rPr lang="bg-BG" sz="2800" dirty="0" smtClean="0"/>
              <a:t> Управление на доставките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     </a:t>
            </a:r>
            <a:r>
              <a:rPr lang="bg-BG" sz="2400" b="1" dirty="0" smtClean="0"/>
              <a:t>Администриране </a:t>
            </a:r>
            <a:r>
              <a:rPr lang="bg-BG" sz="2400" b="1" dirty="0" smtClean="0"/>
              <a:t>на доставките </a:t>
            </a:r>
            <a:r>
              <a:rPr lang="bg-BG" sz="2400" dirty="0" smtClean="0"/>
              <a:t>(</a:t>
            </a:r>
            <a:r>
              <a:rPr lang="en-US" sz="2400" dirty="0" smtClean="0"/>
              <a:t>Administer Procurement</a:t>
            </a:r>
            <a:r>
              <a:rPr lang="bg-BG" sz="2400" dirty="0" smtClean="0"/>
              <a:t>)  </a:t>
            </a:r>
            <a:r>
              <a:rPr lang="en-US" sz="2400" dirty="0" smtClean="0"/>
              <a:t>e</a:t>
            </a:r>
            <a:r>
              <a:rPr lang="bg-BG" sz="2400" dirty="0" smtClean="0"/>
              <a:t> процес на управление на връзките между доставките, следене на изпълнението и правене на промени и корекции като е необходимо.</a:t>
            </a:r>
            <a:endParaRPr lang="bg-BG" sz="2400" dirty="0" smtClean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400" dirty="0" smtClean="0"/>
              <a:t>Област на </a:t>
            </a:r>
            <a:r>
              <a:rPr lang="bg-BG" sz="2400" dirty="0" smtClean="0"/>
              <a:t>познание</a:t>
            </a:r>
            <a:r>
              <a:rPr lang="en-US" sz="2400" dirty="0" smtClean="0"/>
              <a:t>:</a:t>
            </a:r>
            <a:r>
              <a:rPr lang="bg-BG" sz="2400" dirty="0" smtClean="0"/>
              <a:t> Управление на доставките </a:t>
            </a:r>
            <a:endParaRPr lang="bg-BG" sz="24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143000"/>
            <a:ext cx="510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1600" y="990600"/>
            <a:ext cx="62484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Благодаря </a:t>
            </a:r>
            <a:b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 </a:t>
            </a:r>
            <a:b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вниманието!</a:t>
            </a:r>
            <a:endParaRPr kumimoji="0" lang="bg-BG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5334000"/>
            <a:ext cx="4343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bg-B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Изготвил: </a:t>
            </a:r>
            <a:r>
              <a:rPr kumimoji="0" lang="bg-B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Камен Китанов, </a:t>
            </a:r>
            <a:r>
              <a:rPr kumimoji="0" lang="bg-B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фн </a:t>
            </a:r>
            <a:r>
              <a:rPr kumimoji="0" lang="bg-B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71239.</a:t>
            </a:r>
            <a:endParaRPr kumimoji="0" lang="bg-B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Съдържание: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Области </a:t>
            </a:r>
            <a:r>
              <a:rPr lang="bg-BG" sz="2800" dirty="0" smtClean="0"/>
              <a:t>на познание </a:t>
            </a:r>
            <a:r>
              <a:rPr lang="en-US" sz="2800" dirty="0" smtClean="0"/>
              <a:t>: </a:t>
            </a:r>
            <a:endParaRPr lang="bg-BG" sz="2800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Управление на разходите по </a:t>
            </a:r>
            <a:r>
              <a:rPr lang="bg-BG" dirty="0" smtClean="0"/>
              <a:t>проекта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bg-BG" dirty="0" smtClean="0"/>
              <a:t>Управление на качеството на </a:t>
            </a:r>
            <a:r>
              <a:rPr lang="bg-BG" dirty="0" smtClean="0"/>
              <a:t>проекта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Управление на комуникацийте на проекта 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Управление на Риска 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 </a:t>
            </a:r>
            <a:r>
              <a:rPr lang="bg-BG" dirty="0" smtClean="0"/>
              <a:t>Управление на доставките 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разходите по проекта</a:t>
            </a:r>
            <a:endParaRPr lang="bg-BG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Контролиране на разходите </a:t>
            </a:r>
            <a:r>
              <a:rPr lang="bg-BG" sz="2400" dirty="0" smtClean="0"/>
              <a:t> е процес на следене на статуса на проект, за да се обнови проектния бюджет и да се управляват промените в тези разходи</a:t>
            </a:r>
            <a:r>
              <a:rPr lang="bg-BG" sz="2400" dirty="0" smtClean="0"/>
              <a:t>.</a:t>
            </a:r>
          </a:p>
          <a:p>
            <a:r>
              <a:rPr lang="bg-BG" sz="2400" dirty="0" smtClean="0"/>
              <a:t>Контрола на разходите включва също 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Повлияване на фактори, които създават промени в пиетия бюджет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Уверяване,  че разходите по пректа не надхвърлят приетия бюджет.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Следене на извършената работа и разходите по нея.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Управление на промените когато възникнат в кратки срокове</a:t>
            </a:r>
            <a:r>
              <a:rPr lang="bg-BG" sz="2400" dirty="0" smtClean="0"/>
              <a:t>.</a:t>
            </a:r>
            <a:endParaRPr lang="bg-BG" sz="2400" dirty="0" smtClean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разходите по проекта</a:t>
            </a:r>
            <a:endParaRPr lang="bg-BG" sz="2800" dirty="0" smtClean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239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en-US" sz="2800" dirty="0" smtClean="0"/>
              <a:t> </a:t>
            </a:r>
            <a:r>
              <a:rPr lang="bg-BG" sz="2800" dirty="0" smtClean="0"/>
              <a:t>Управление на качеството на проекта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Контрол на качеството</a:t>
            </a:r>
            <a:r>
              <a:rPr lang="bg-BG" sz="2400" dirty="0" smtClean="0"/>
              <a:t> е процес на следене и записване на резултатите от изпълнението на дейностите по оценка на качеството, за да се следи изпълнението на проекта и да бъдат препоръчани необходимите промени.</a:t>
            </a:r>
            <a:endParaRPr lang="bg-BG" sz="24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en-US" sz="2800" dirty="0" smtClean="0"/>
              <a:t> </a:t>
            </a:r>
            <a:r>
              <a:rPr lang="bg-BG" sz="2800" dirty="0" smtClean="0"/>
              <a:t>Управление на качеството на проекта</a:t>
            </a:r>
            <a:endParaRPr lang="bg-BG" sz="28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19200"/>
            <a:ext cx="59340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</a:t>
            </a:r>
            <a:r>
              <a:rPr lang="bg-BG" sz="2800" dirty="0" smtClean="0"/>
              <a:t>познание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комуникацийте на проекта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2200" b="1" dirty="0" smtClean="0"/>
              <a:t>Докладване за изпълнението</a:t>
            </a:r>
            <a:r>
              <a:rPr lang="bg-BG" sz="2200" dirty="0" smtClean="0"/>
              <a:t> </a:t>
            </a:r>
            <a:r>
              <a:rPr lang="en-US" sz="2200" dirty="0" smtClean="0"/>
              <a:t>(Report Performance) e </a:t>
            </a:r>
            <a:r>
              <a:rPr lang="bg-BG" sz="2200" dirty="0" smtClean="0"/>
              <a:t>процес на събиране и дистрибутиране на информация относно изпълнеинето на проекта, съдържаща </a:t>
            </a:r>
            <a:r>
              <a:rPr lang="bg-BG" sz="2200" dirty="0" smtClean="0"/>
              <a:t>доклади </a:t>
            </a:r>
            <a:r>
              <a:rPr lang="bg-BG" sz="2200" dirty="0" smtClean="0"/>
              <a:t>на състоянието, </a:t>
            </a:r>
            <a:r>
              <a:rPr lang="bg-BG" sz="2200" dirty="0" smtClean="0"/>
              <a:t>отмерване </a:t>
            </a:r>
            <a:r>
              <a:rPr lang="bg-BG" sz="2200" dirty="0" smtClean="0"/>
              <a:t>на прогреса и прогнози</a:t>
            </a:r>
            <a:r>
              <a:rPr lang="bg-BG" sz="2200" dirty="0" smtClean="0"/>
              <a:t>.</a:t>
            </a:r>
          </a:p>
          <a:p>
            <a:r>
              <a:rPr lang="bg-BG" sz="2200" dirty="0" smtClean="0"/>
              <a:t>Подробните доклади могат да включват :</a:t>
            </a:r>
          </a:p>
          <a:p>
            <a:pPr lvl="1">
              <a:buFont typeface="Wingdings" pitchFamily="2" charset="2"/>
              <a:buChar char="ü"/>
            </a:pPr>
            <a:r>
              <a:rPr lang="bg-BG" sz="2200" dirty="0" smtClean="0"/>
              <a:t>Анализ на миналите данни за изпълнението</a:t>
            </a:r>
          </a:p>
          <a:p>
            <a:pPr lvl="1">
              <a:buFont typeface="Wingdings" pitchFamily="2" charset="2"/>
              <a:buChar char="ü"/>
            </a:pPr>
            <a:r>
              <a:rPr lang="bg-BG" sz="2200" dirty="0" smtClean="0"/>
              <a:t>Текущия статус на рискове и проблеми</a:t>
            </a:r>
          </a:p>
          <a:p>
            <a:pPr lvl="1">
              <a:buFont typeface="Wingdings" pitchFamily="2" charset="2"/>
              <a:buChar char="ü"/>
            </a:pPr>
            <a:r>
              <a:rPr lang="bg-BG" sz="2200" dirty="0" smtClean="0"/>
              <a:t>Работата извършена за даден период</a:t>
            </a:r>
          </a:p>
          <a:p>
            <a:pPr lvl="1">
              <a:buFont typeface="Wingdings" pitchFamily="2" charset="2"/>
              <a:buChar char="ü"/>
            </a:pPr>
            <a:r>
              <a:rPr lang="bg-BG" sz="2200" dirty="0" smtClean="0"/>
              <a:t>Работата която продстои да бъде извършена</a:t>
            </a:r>
          </a:p>
          <a:p>
            <a:pPr lvl="1">
              <a:buFont typeface="Wingdings" pitchFamily="2" charset="2"/>
              <a:buChar char="ü"/>
            </a:pPr>
            <a:r>
              <a:rPr lang="bg-BG" sz="2200" dirty="0" smtClean="0"/>
              <a:t>Описание на промените които са били извършени през периода</a:t>
            </a:r>
          </a:p>
          <a:p>
            <a:pPr lvl="1">
              <a:buFont typeface="Wingdings" pitchFamily="2" charset="2"/>
              <a:buChar char="ü"/>
            </a:pPr>
            <a:r>
              <a:rPr lang="bg-BG" sz="2200" dirty="0" smtClean="0"/>
              <a:t>Всякаква друга информация, която трябва да бъде прегледана или дискутирана</a:t>
            </a:r>
          </a:p>
          <a:p>
            <a:endParaRPr lang="bg-BG" sz="2200" dirty="0" smtClean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</a:t>
            </a:r>
            <a:r>
              <a:rPr lang="bg-BG" sz="2800" dirty="0" smtClean="0"/>
              <a:t>познание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комуникацийте на проекта </a:t>
            </a:r>
            <a:endParaRPr lang="bg-BG" sz="28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002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dirty="0" smtClean="0"/>
              <a:t>Област на </a:t>
            </a:r>
            <a:r>
              <a:rPr lang="bg-BG" sz="2800" dirty="0" smtClean="0"/>
              <a:t>познание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Риска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Следене и контрол на риска </a:t>
            </a:r>
            <a:r>
              <a:rPr lang="bg-BG" sz="2400" dirty="0" smtClean="0"/>
              <a:t>е процес на създаване на планове за реакция при осъществяването на даден риск, следене на вече съществуващи рискове, откриване на нови и оценяване на ефективността на рисковия процес през целия проект.</a:t>
            </a:r>
          </a:p>
          <a:p>
            <a:r>
              <a:rPr lang="bg-BG" sz="2400" dirty="0" smtClean="0"/>
              <a:t>Другите цели</a:t>
            </a:r>
            <a:r>
              <a:rPr lang="en-US" sz="2400" dirty="0" smtClean="0"/>
              <a:t> </a:t>
            </a:r>
            <a:r>
              <a:rPr lang="bg-BG" sz="2400" dirty="0" smtClean="0"/>
              <a:t>са да определи </a:t>
            </a:r>
            <a:r>
              <a:rPr lang="bg-BG" sz="2400" dirty="0" smtClean="0"/>
              <a:t>дали</a:t>
            </a:r>
            <a:r>
              <a:rPr lang="en-US" sz="24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Всички предположения относно проекта са все още валидни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Анализа показва,че даден риск се е променил или може да бъде премахнат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Се спазват процедурите за управление на риска</a:t>
            </a:r>
          </a:p>
          <a:p>
            <a:endParaRPr lang="bg-BG" sz="2400" dirty="0" smtClean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406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Управление на проекти</vt:lpstr>
      <vt:lpstr>Съдържание:</vt:lpstr>
      <vt:lpstr>Област на познание : Управление на разходите по проекта</vt:lpstr>
      <vt:lpstr>Област на познание : Управление на разходите по проекта</vt:lpstr>
      <vt:lpstr>Област на познание :  Управление на качеството на проекта</vt:lpstr>
      <vt:lpstr>Област на познание :  Управление на качеството на проекта</vt:lpstr>
      <vt:lpstr>Област на познание: Управление на комуникацийте на проекта </vt:lpstr>
      <vt:lpstr>Област на познание: Управление на комуникацийте на проекта </vt:lpstr>
      <vt:lpstr>Област на познание: Управление на Риска </vt:lpstr>
      <vt:lpstr>Област на познание: Управление на доставките </vt:lpstr>
      <vt:lpstr>Област на познание: Управление на доставките 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Управление на проекти</dc:title>
  <dc:creator>Iliana</dc:creator>
  <cp:lastModifiedBy>Iliana</cp:lastModifiedBy>
  <cp:revision>24</cp:revision>
  <dcterms:created xsi:type="dcterms:W3CDTF">2006-08-16T00:00:00Z</dcterms:created>
  <dcterms:modified xsi:type="dcterms:W3CDTF">2012-11-27T19:22:47Z</dcterms:modified>
</cp:coreProperties>
</file>