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3" r:id="rId4"/>
    <p:sldId id="264" r:id="rId5"/>
    <p:sldId id="257" r:id="rId6"/>
    <p:sldId id="267" r:id="rId7"/>
    <p:sldId id="274" r:id="rId8"/>
    <p:sldId id="266" r:id="rId9"/>
    <p:sldId id="268" r:id="rId10"/>
    <p:sldId id="259" r:id="rId11"/>
    <p:sldId id="269" r:id="rId12"/>
    <p:sldId id="270" r:id="rId13"/>
    <p:sldId id="271" r:id="rId14"/>
    <p:sldId id="272" r:id="rId15"/>
    <p:sldId id="273" r:id="rId16"/>
    <p:sldId id="275" r:id="rId17"/>
    <p:sldId id="260" r:id="rId18"/>
    <p:sldId id="26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D2ED-6C9C-6C43-88D3-55D101C0F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tr-TR" sz="16000" dirty="0"/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99677-D75C-C34C-A7E0-1FE94380B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tr-TR" sz="3600" dirty="0" err="1"/>
              <a:t>extract</a:t>
            </a:r>
            <a:r>
              <a:rPr lang="tr-TR" sz="3600" dirty="0"/>
              <a:t> </a:t>
            </a:r>
            <a:r>
              <a:rPr lang="tr-TR" sz="3600" dirty="0" err="1"/>
              <a:t>transform</a:t>
            </a:r>
            <a:r>
              <a:rPr lang="tr-TR" sz="3600" dirty="0"/>
              <a:t> </a:t>
            </a:r>
            <a:r>
              <a:rPr lang="tr-TR" sz="3600" dirty="0" err="1"/>
              <a:t>load</a:t>
            </a:r>
            <a:endParaRPr lang="tr-T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DF398-F26D-964C-AC01-2266A0B2EFBD}"/>
              </a:ext>
            </a:extLst>
          </p:cNvPr>
          <p:cNvSpPr txBox="1"/>
          <p:nvPr/>
        </p:nvSpPr>
        <p:spPr>
          <a:xfrm rot="5400000">
            <a:off x="8971847" y="3016650"/>
            <a:ext cx="38555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 err="1">
                <a:solidFill>
                  <a:schemeClr val="bg1"/>
                </a:solidFill>
              </a:rPr>
              <a:t>rıdvan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nuri</a:t>
            </a:r>
            <a:r>
              <a:rPr lang="tr-TR" sz="3600" dirty="0">
                <a:solidFill>
                  <a:schemeClr val="bg1"/>
                </a:solidFill>
              </a:rPr>
              <a:t> göçmen</a:t>
            </a:r>
          </a:p>
        </p:txBody>
      </p:sp>
    </p:spTree>
    <p:extLst>
      <p:ext uri="{BB962C8B-B14F-4D97-AF65-F5344CB8AC3E}">
        <p14:creationId xmlns:p14="http://schemas.microsoft.com/office/powerpoint/2010/main" val="25792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0D721-7497-4541-B22D-63A949394988}"/>
              </a:ext>
            </a:extLst>
          </p:cNvPr>
          <p:cNvSpPr/>
          <p:nvPr/>
        </p:nvSpPr>
        <p:spPr>
          <a:xfrm>
            <a:off x="1020481" y="373352"/>
            <a:ext cx="5497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ETL infrastructure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4B8EA-1272-8B43-A71B-4DC89B44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1" y="1370252"/>
            <a:ext cx="8218112" cy="55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extract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Extract</a:t>
            </a:r>
            <a:r>
              <a:rPr lang="tr-TR" sz="2800" b="1" dirty="0"/>
              <a:t>  </a:t>
            </a:r>
            <a:r>
              <a:rPr lang="tr-TR" sz="2800" b="1" dirty="0" err="1"/>
              <a:t>layer</a:t>
            </a:r>
            <a:r>
              <a:rPr lang="tr-TR" sz="2800" b="1" dirty="0"/>
              <a:t> of ETL </a:t>
            </a:r>
          </a:p>
          <a:p>
            <a:pPr marL="0" indent="0">
              <a:buNone/>
            </a:pPr>
            <a:endParaRPr lang="tr-TR" sz="2800" b="1" dirty="0"/>
          </a:p>
          <a:p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ETL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format -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non-relational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XML, JSON, CSV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Basically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crawlers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data.</a:t>
            </a:r>
            <a:b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format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88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79493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/>
              <a:t>Data </a:t>
            </a:r>
            <a:r>
              <a:rPr lang="tr-TR" sz="2800" b="1" dirty="0" err="1"/>
              <a:t>validation</a:t>
            </a:r>
            <a:r>
              <a:rPr lang="tr-TR" sz="2800" b="1" dirty="0"/>
              <a:t> </a:t>
            </a:r>
            <a:r>
              <a:rPr lang="tr-TR" sz="2800" b="1" dirty="0" err="1"/>
              <a:t>for</a:t>
            </a:r>
            <a:r>
              <a:rPr lang="tr-TR" sz="2800" b="1" dirty="0"/>
              <a:t> ETL</a:t>
            </a:r>
          </a:p>
          <a:p>
            <a:pPr marL="0" indent="0">
              <a:buNone/>
            </a:pPr>
            <a:endParaRPr lang="tr-TR" sz="2800" b="1" dirty="0"/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engine 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confirms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engine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fails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on 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ongoing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basis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problem in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batches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867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transform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Transform</a:t>
            </a:r>
            <a:r>
              <a:rPr lang="tr-TR" sz="2800" b="1" dirty="0"/>
              <a:t>  </a:t>
            </a:r>
            <a:r>
              <a:rPr lang="tr-TR" sz="2800" b="1" dirty="0" err="1"/>
              <a:t>layer</a:t>
            </a:r>
            <a:r>
              <a:rPr lang="tr-TR" sz="2800" b="1" dirty="0"/>
              <a:t> of ETL </a:t>
            </a:r>
          </a:p>
          <a:p>
            <a:pPr marL="0" indent="0">
              <a:buNone/>
            </a:pPr>
            <a:endParaRPr lang="tr-TR" sz="2800" b="1" dirty="0"/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extracting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data, ETL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formats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extraneous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erroneous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data.</a:t>
            </a:r>
            <a:b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Applying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9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8" y="1123837"/>
            <a:ext cx="3152433" cy="4601183"/>
          </a:xfrm>
        </p:spPr>
        <p:txBody>
          <a:bodyPr/>
          <a:lstStyle/>
          <a:p>
            <a:r>
              <a:rPr lang="tr-TR" dirty="0"/>
              <a:t>&gt; data </a:t>
            </a:r>
            <a:r>
              <a:rPr lang="tr-TR" dirty="0" err="1"/>
              <a:t>mapping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Mapping</a:t>
            </a:r>
            <a:r>
              <a:rPr lang="tr-TR" sz="2800" b="1" dirty="0"/>
              <a:t> data in </a:t>
            </a:r>
            <a:r>
              <a:rPr lang="tr-TR" sz="2800" b="1" dirty="0" err="1"/>
              <a:t>transform</a:t>
            </a:r>
            <a:r>
              <a:rPr lang="tr-TR" sz="2800" b="1" dirty="0"/>
              <a:t> </a:t>
            </a:r>
            <a:r>
              <a:rPr lang="tr-TR" sz="2800" b="1" dirty="0" err="1"/>
              <a:t>layer</a:t>
            </a:r>
            <a:endParaRPr lang="tr-TR" sz="2800" b="1" dirty="0"/>
          </a:p>
          <a:p>
            <a:pPr marL="0" indent="0">
              <a:buNone/>
            </a:pPr>
            <a:endParaRPr lang="tr-TR" sz="2800" b="1" dirty="0"/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maps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54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load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Load</a:t>
            </a:r>
            <a:r>
              <a:rPr lang="tr-TR" sz="2800" b="1" dirty="0"/>
              <a:t>  </a:t>
            </a:r>
            <a:r>
              <a:rPr lang="tr-TR" sz="2800" b="1" dirty="0" err="1"/>
              <a:t>layer</a:t>
            </a:r>
            <a:r>
              <a:rPr lang="tr-TR" sz="2800" b="1" dirty="0"/>
              <a:t> of ETL </a:t>
            </a:r>
          </a:p>
          <a:p>
            <a:pPr marL="0" indent="0">
              <a:buNone/>
            </a:pPr>
            <a:endParaRPr lang="tr-TR" sz="2800" b="1" dirty="0"/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Overwrite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ETL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0" indent="0">
              <a:buNone/>
            </a:pP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ETL can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overwriting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indicating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it is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/>
              <a:t>Popular ETL Services</a:t>
            </a:r>
          </a:p>
          <a:p>
            <a:pPr marL="0" indent="0">
              <a:buNone/>
            </a:pPr>
            <a:endParaRPr lang="tr-TR" sz="2800" b="1" dirty="0"/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Building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ETL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;)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Clover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Etl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Nifi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Azure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Factory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Glue</a:t>
            </a:r>
            <a:b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1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0D721-7497-4541-B22D-63A949394988}"/>
              </a:ext>
            </a:extLst>
          </p:cNvPr>
          <p:cNvSpPr/>
          <p:nvPr/>
        </p:nvSpPr>
        <p:spPr>
          <a:xfrm>
            <a:off x="1020481" y="288103"/>
            <a:ext cx="397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ETL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8F4E2-1D2C-524B-AA09-AA6E6BAA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6" y="1972538"/>
            <a:ext cx="9746043" cy="29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B6095-DA93-F646-938A-83DDE855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72" y="1522560"/>
            <a:ext cx="9854857" cy="4023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17D302-5D92-584B-97F2-1D63CEFA7824}"/>
              </a:ext>
            </a:extLst>
          </p:cNvPr>
          <p:cNvSpPr/>
          <p:nvPr/>
        </p:nvSpPr>
        <p:spPr>
          <a:xfrm>
            <a:off x="897712" y="213743"/>
            <a:ext cx="7895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diagram focused on bi 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88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whoami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/>
              <a:t>Rıdvan Nuri Göçmen  | </a:t>
            </a:r>
            <a:r>
              <a:rPr lang="tr-TR" dirty="0"/>
              <a:t>Software </a:t>
            </a:r>
            <a:r>
              <a:rPr lang="tr-TR" dirty="0" err="1"/>
              <a:t>Engineer</a:t>
            </a: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I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turn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ideas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working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 software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products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052CD-BCE7-9148-A292-CCCF9488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47" y="5725020"/>
            <a:ext cx="313850" cy="31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CB77D-0CAE-AD4F-BF72-1627DFCE8EED}"/>
              </a:ext>
            </a:extLst>
          </p:cNvPr>
          <p:cNvSpPr txBox="1"/>
          <p:nvPr/>
        </p:nvSpPr>
        <p:spPr>
          <a:xfrm>
            <a:off x="4078742" y="572502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ridvannuri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FD194-E53D-B841-9B35-5422DBE6C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89" y="5725020"/>
            <a:ext cx="342656" cy="342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600E95-24BB-4D49-B4B6-1688A92919C8}"/>
              </a:ext>
            </a:extLst>
          </p:cNvPr>
          <p:cNvSpPr txBox="1"/>
          <p:nvPr/>
        </p:nvSpPr>
        <p:spPr>
          <a:xfrm>
            <a:off x="5517932" y="570117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rnglab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F587F-2ADE-474C-A98B-54A20CC83FCC}"/>
              </a:ext>
            </a:extLst>
          </p:cNvPr>
          <p:cNvSpPr txBox="1"/>
          <p:nvPr/>
        </p:nvSpPr>
        <p:spPr>
          <a:xfrm>
            <a:off x="604237" y="3935433"/>
            <a:ext cx="121379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tr-TR" sz="1400" dirty="0" err="1">
                <a:solidFill>
                  <a:schemeClr val="bg1">
                    <a:lumMod val="95000"/>
                  </a:schemeClr>
                </a:solidFill>
              </a:rPr>
              <a:t>mynet.com</a:t>
            </a:r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tr-TR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tr-TR" sz="1400" dirty="0" err="1">
                <a:solidFill>
                  <a:schemeClr val="bg1">
                    <a:lumMod val="95000"/>
                  </a:schemeClr>
                </a:solidFill>
              </a:rPr>
              <a:t>zingat.com</a:t>
            </a:r>
            <a:br>
              <a:rPr lang="tr-TR" sz="1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tr-TR" sz="1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tr-TR" sz="1400" dirty="0" err="1">
                <a:solidFill>
                  <a:schemeClr val="bg1">
                    <a:lumMod val="95000"/>
                  </a:schemeClr>
                </a:solidFill>
              </a:rPr>
              <a:t>gimora.com</a:t>
            </a:r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tr-TR" sz="1400" dirty="0">
                <a:solidFill>
                  <a:schemeClr val="bg1">
                    <a:lumMod val="95000"/>
                  </a:schemeClr>
                </a:solidFill>
              </a:rPr>
            </a:br>
            <a:endParaRPr lang="tr-TR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tr-TR" sz="14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tr-TR" sz="1400" dirty="0">
                <a:solidFill>
                  <a:schemeClr val="bg1">
                    <a:lumMod val="95000"/>
                  </a:schemeClr>
                </a:solidFill>
              </a:rPr>
              <a:t>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C85F8-99F7-5941-A9EE-F8AD14A6FA25}"/>
              </a:ext>
            </a:extLst>
          </p:cNvPr>
          <p:cNvSpPr txBox="1"/>
          <p:nvPr/>
        </p:nvSpPr>
        <p:spPr>
          <a:xfrm>
            <a:off x="6479628" y="5695123"/>
            <a:ext cx="33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85000"/>
                  </a:schemeClr>
                </a:solidFill>
              </a:rPr>
              <a:t>10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</a:rPr>
              <a:t>years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</a:rPr>
              <a:t>hands</a:t>
            </a:r>
            <a:r>
              <a:rPr lang="tr-TR" dirty="0">
                <a:solidFill>
                  <a:schemeClr val="bg1">
                    <a:lumMod val="85000"/>
                  </a:schemeClr>
                </a:solidFill>
              </a:rPr>
              <a:t> on </a:t>
            </a:r>
            <a:r>
              <a:rPr lang="tr-TR" dirty="0" err="1">
                <a:solidFill>
                  <a:schemeClr val="bg1">
                    <a:lumMod val="85000"/>
                  </a:schemeClr>
                </a:solidFill>
              </a:rPr>
              <a:t>development</a:t>
            </a:r>
            <a:endParaRPr lang="tr-T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problem?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559EF-7977-0B47-8A0A-5CF20784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collect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formats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formats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collect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tr-TR" dirty="0"/>
            </a:b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stores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782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solution</a:t>
            </a:r>
            <a:r>
              <a:rPr lang="tr-TR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559EF-7977-0B47-8A0A-5CF20784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b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b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5681A-06E9-4A43-AFBF-AAA9ACB9F8D9}"/>
              </a:ext>
            </a:extLst>
          </p:cNvPr>
          <p:cNvSpPr/>
          <p:nvPr/>
        </p:nvSpPr>
        <p:spPr>
          <a:xfrm>
            <a:off x="897523" y="1088580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5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XTRACT</a:t>
            </a:r>
          </a:p>
          <a:p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5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RANSFORM</a:t>
            </a:r>
          </a:p>
          <a:p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5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OAD</a:t>
            </a:r>
          </a:p>
          <a:p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6F9A-D783-4E4F-85ED-F7846F8F695B}"/>
              </a:ext>
            </a:extLst>
          </p:cNvPr>
          <p:cNvSpPr/>
          <p:nvPr/>
        </p:nvSpPr>
        <p:spPr>
          <a:xfrm>
            <a:off x="7266792" y="3125896"/>
            <a:ext cx="4511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ETL as solution</a:t>
            </a:r>
          </a:p>
        </p:txBody>
      </p:sp>
    </p:spTree>
    <p:extLst>
      <p:ext uri="{BB962C8B-B14F-4D97-AF65-F5344CB8AC3E}">
        <p14:creationId xmlns:p14="http://schemas.microsoft.com/office/powerpoint/2010/main" val="38195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What</a:t>
            </a:r>
            <a:r>
              <a:rPr lang="tr-TR" dirty="0"/>
              <a:t> is ETL?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Extract</a:t>
            </a:r>
            <a:r>
              <a:rPr lang="tr-TR" sz="2800" b="1" dirty="0"/>
              <a:t>, </a:t>
            </a:r>
            <a:r>
              <a:rPr lang="tr-TR" sz="2800" b="1" dirty="0" err="1"/>
              <a:t>transform</a:t>
            </a:r>
            <a:r>
              <a:rPr lang="tr-TR" sz="2800" b="1" dirty="0"/>
              <a:t>, </a:t>
            </a:r>
            <a:r>
              <a:rPr lang="tr-TR" sz="2800" b="1" dirty="0" err="1"/>
              <a:t>and</a:t>
            </a:r>
            <a:r>
              <a:rPr lang="tr-TR" sz="2800" b="1" dirty="0"/>
              <a:t> </a:t>
            </a:r>
            <a:r>
              <a:rPr lang="tr-TR" sz="2800" b="1" dirty="0" err="1"/>
              <a:t>load</a:t>
            </a:r>
            <a:r>
              <a:rPr lang="tr-TR" sz="2800" b="1" dirty="0"/>
              <a:t> (ETL) is; 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A </a:t>
            </a:r>
            <a:r>
              <a:rPr lang="tr-TR" sz="2800" dirty="0" err="1"/>
              <a:t>type</a:t>
            </a:r>
            <a:r>
              <a:rPr lang="tr-TR" sz="2800" dirty="0"/>
              <a:t> of data </a:t>
            </a:r>
            <a:r>
              <a:rPr lang="tr-TR" sz="2800" dirty="0" err="1"/>
              <a:t>integration</a:t>
            </a:r>
            <a:br>
              <a:rPr lang="tr-TR" sz="2800" dirty="0"/>
            </a:br>
            <a:endParaRPr lang="tr-TR" sz="2800" dirty="0"/>
          </a:p>
          <a:p>
            <a:r>
              <a:rPr lang="tr-TR" sz="2800" dirty="0"/>
              <a:t>A data </a:t>
            </a:r>
            <a:r>
              <a:rPr lang="tr-TR" sz="2800" dirty="0" err="1"/>
              <a:t>pipeline</a:t>
            </a:r>
            <a:r>
              <a:rPr lang="tr-TR" sz="2800" dirty="0"/>
              <a:t> </a:t>
            </a:r>
            <a:r>
              <a:rPr lang="tr-TR" sz="2800" dirty="0" err="1"/>
              <a:t>used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collect</a:t>
            </a:r>
            <a:r>
              <a:rPr lang="tr-TR" sz="2800" dirty="0"/>
              <a:t> data </a:t>
            </a:r>
            <a:r>
              <a:rPr lang="tr-TR" sz="2800" dirty="0" err="1"/>
              <a:t>from</a:t>
            </a:r>
            <a:r>
              <a:rPr lang="tr-TR" sz="2800" dirty="0"/>
              <a:t> </a:t>
            </a:r>
            <a:r>
              <a:rPr lang="tr-TR" sz="2800" dirty="0" err="1"/>
              <a:t>various</a:t>
            </a:r>
            <a:r>
              <a:rPr lang="tr-TR" sz="2800" dirty="0"/>
              <a:t> </a:t>
            </a:r>
            <a:r>
              <a:rPr lang="tr-TR" sz="2800" dirty="0" err="1"/>
              <a:t>sources</a:t>
            </a:r>
            <a:br>
              <a:rPr lang="tr-TR" sz="2800" dirty="0"/>
            </a:br>
            <a:endParaRPr lang="tr-TR" sz="2800" dirty="0"/>
          </a:p>
          <a:p>
            <a:r>
              <a:rPr lang="tr-TR" sz="2800" dirty="0" err="1"/>
              <a:t>Transform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data </a:t>
            </a:r>
            <a:r>
              <a:rPr lang="tr-TR" sz="2800" dirty="0" err="1"/>
              <a:t>according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business</a:t>
            </a:r>
            <a:r>
              <a:rPr lang="tr-TR" sz="2800" dirty="0"/>
              <a:t> </a:t>
            </a:r>
            <a:r>
              <a:rPr lang="tr-TR" sz="2800" dirty="0" err="1"/>
              <a:t>rules</a:t>
            </a:r>
            <a:r>
              <a:rPr lang="tr-TR" sz="2800" dirty="0"/>
              <a:t> </a:t>
            </a:r>
            <a:br>
              <a:rPr lang="tr-TR" sz="2800" dirty="0"/>
            </a:br>
            <a:endParaRPr lang="tr-TR" sz="2800" dirty="0"/>
          </a:p>
          <a:p>
            <a:r>
              <a:rPr lang="tr-TR" sz="2800" dirty="0" err="1"/>
              <a:t>Load</a:t>
            </a:r>
            <a:r>
              <a:rPr lang="tr-TR" sz="2800" dirty="0"/>
              <a:t> it </a:t>
            </a:r>
            <a:r>
              <a:rPr lang="tr-TR" sz="2800" dirty="0" err="1"/>
              <a:t>into</a:t>
            </a:r>
            <a:r>
              <a:rPr lang="tr-TR" sz="2800" dirty="0"/>
              <a:t> a </a:t>
            </a:r>
            <a:r>
              <a:rPr lang="tr-TR" sz="2800" dirty="0" err="1"/>
              <a:t>destination</a:t>
            </a:r>
            <a:r>
              <a:rPr lang="tr-TR" sz="2800" dirty="0"/>
              <a:t> data </a:t>
            </a:r>
            <a:r>
              <a:rPr lang="tr-TR" sz="2800" dirty="0" err="1"/>
              <a:t>store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629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</a:t>
            </a:r>
            <a:r>
              <a:rPr lang="tr-TR" dirty="0" err="1"/>
              <a:t>What</a:t>
            </a:r>
            <a:r>
              <a:rPr lang="tr-TR" dirty="0"/>
              <a:t> is ETL?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err="1"/>
              <a:t>Extract</a:t>
            </a:r>
            <a:r>
              <a:rPr lang="tr-TR" sz="2800" b="1" dirty="0"/>
              <a:t>, </a:t>
            </a:r>
            <a:r>
              <a:rPr lang="tr-TR" sz="2800" b="1" dirty="0" err="1"/>
              <a:t>transform</a:t>
            </a:r>
            <a:r>
              <a:rPr lang="tr-TR" sz="2800" b="1" dirty="0"/>
              <a:t>, </a:t>
            </a:r>
            <a:r>
              <a:rPr lang="tr-TR" sz="2800" b="1" dirty="0" err="1"/>
              <a:t>and</a:t>
            </a:r>
            <a:r>
              <a:rPr lang="tr-TR" sz="2800" b="1" dirty="0"/>
              <a:t> </a:t>
            </a:r>
            <a:r>
              <a:rPr lang="tr-TR" sz="2800" b="1" dirty="0" err="1"/>
              <a:t>load</a:t>
            </a:r>
            <a:r>
              <a:rPr lang="tr-TR" sz="2800" b="1" dirty="0"/>
              <a:t> (ETL) is; 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400" dirty="0"/>
              <a:t>An </a:t>
            </a:r>
            <a:r>
              <a:rPr lang="tr-TR" sz="2400" dirty="0" err="1"/>
              <a:t>automated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which</a:t>
            </a:r>
            <a:r>
              <a:rPr lang="tr-TR" sz="2400" dirty="0"/>
              <a:t> </a:t>
            </a:r>
            <a:r>
              <a:rPr lang="tr-TR" sz="2400" dirty="0" err="1"/>
              <a:t>takes</a:t>
            </a:r>
            <a:r>
              <a:rPr lang="tr-TR" sz="2400" dirty="0"/>
              <a:t> </a:t>
            </a:r>
            <a:r>
              <a:rPr lang="tr-TR" sz="2400" dirty="0" err="1"/>
              <a:t>raw</a:t>
            </a:r>
            <a:r>
              <a:rPr lang="tr-TR" sz="2400" dirty="0"/>
              <a:t> data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many</a:t>
            </a:r>
            <a:r>
              <a:rPr lang="tr-TR" sz="2400" dirty="0"/>
              <a:t> </a:t>
            </a:r>
            <a:r>
              <a:rPr lang="tr-TR" sz="2400" dirty="0" err="1"/>
              <a:t>different</a:t>
            </a:r>
            <a:r>
              <a:rPr lang="tr-TR" sz="2400" dirty="0"/>
              <a:t> </a:t>
            </a:r>
            <a:r>
              <a:rPr lang="tr-TR" sz="2400" dirty="0" err="1"/>
              <a:t>sources</a:t>
            </a:r>
            <a:r>
              <a:rPr lang="tr-TR" sz="2400" dirty="0"/>
              <a:t>, 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 err="1"/>
              <a:t>Extracts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your</a:t>
            </a:r>
            <a:r>
              <a:rPr lang="tr-TR" sz="2400" dirty="0"/>
              <a:t> </a:t>
            </a:r>
            <a:r>
              <a:rPr lang="tr-TR" sz="2400" dirty="0" err="1"/>
              <a:t>business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, 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 err="1"/>
              <a:t>Transforms</a:t>
            </a:r>
            <a:r>
              <a:rPr lang="tr-TR" sz="2400" dirty="0"/>
              <a:t> it </a:t>
            </a:r>
            <a:r>
              <a:rPr lang="tr-TR" sz="2400" dirty="0" err="1"/>
              <a:t>into</a:t>
            </a:r>
            <a:r>
              <a:rPr lang="tr-TR" sz="2400" dirty="0"/>
              <a:t> a format </a:t>
            </a:r>
            <a:r>
              <a:rPr lang="tr-TR" sz="2400" dirty="0" err="1"/>
              <a:t>that</a:t>
            </a:r>
            <a:r>
              <a:rPr lang="tr-TR" sz="2400" dirty="0"/>
              <a:t> can </a:t>
            </a:r>
            <a:r>
              <a:rPr lang="tr-TR" sz="2400" dirty="0" err="1"/>
              <a:t>serve</a:t>
            </a:r>
            <a:r>
              <a:rPr lang="tr-TR" sz="2400" dirty="0"/>
              <a:t> </a:t>
            </a:r>
            <a:r>
              <a:rPr lang="tr-TR" sz="2400" dirty="0" err="1"/>
              <a:t>business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, 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loads</a:t>
            </a:r>
            <a:r>
              <a:rPr lang="tr-TR" sz="2400" dirty="0"/>
              <a:t> it </a:t>
            </a:r>
            <a:r>
              <a:rPr lang="tr-TR" sz="2400" dirty="0" err="1"/>
              <a:t>to</a:t>
            </a:r>
            <a:r>
              <a:rPr lang="tr-TR" sz="2400" dirty="0"/>
              <a:t> a data </a:t>
            </a:r>
            <a:r>
              <a:rPr lang="tr-TR" sz="2400" dirty="0" err="1"/>
              <a:t>warehouse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4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7508E-89F3-9A45-B545-4A0B351C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32" y="1642355"/>
            <a:ext cx="9773942" cy="4486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F0D721-7497-4541-B22D-63A949394988}"/>
              </a:ext>
            </a:extLst>
          </p:cNvPr>
          <p:cNvSpPr/>
          <p:nvPr/>
        </p:nvSpPr>
        <p:spPr>
          <a:xfrm>
            <a:off x="1020481" y="288103"/>
            <a:ext cx="3970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ETL diagram </a:t>
            </a:r>
          </a:p>
        </p:txBody>
      </p:sp>
    </p:spTree>
    <p:extLst>
      <p:ext uri="{BB962C8B-B14F-4D97-AF65-F5344CB8AC3E}">
        <p14:creationId xmlns:p14="http://schemas.microsoft.com/office/powerpoint/2010/main" val="141789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97-438C-9841-B0DE-53266F89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 How ETL is </a:t>
            </a:r>
            <a:r>
              <a:rPr lang="tr-TR" dirty="0" err="1"/>
              <a:t>used</a:t>
            </a:r>
            <a:r>
              <a:rPr lang="tr-T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7818-08AA-ED4F-819B-F4590B29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47" y="2805447"/>
            <a:ext cx="7315200" cy="1469189"/>
          </a:xfrm>
        </p:spPr>
        <p:txBody>
          <a:bodyPr>
            <a:noAutofit/>
          </a:bodyPr>
          <a:lstStyle/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It's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a 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ELT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fall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realm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ETL is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targets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Hadoop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ETL is 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today’s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 (BI). Put data in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programmatically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discover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88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0D721-7497-4541-B22D-63A949394988}"/>
              </a:ext>
            </a:extLst>
          </p:cNvPr>
          <p:cNvSpPr/>
          <p:nvPr/>
        </p:nvSpPr>
        <p:spPr>
          <a:xfrm>
            <a:off x="1030971" y="519334"/>
            <a:ext cx="785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ETL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69CB8-7279-8B46-BC41-9A4172515943}"/>
              </a:ext>
            </a:extLst>
          </p:cNvPr>
          <p:cNvSpPr txBox="1"/>
          <p:nvPr/>
        </p:nvSpPr>
        <p:spPr>
          <a:xfrm>
            <a:off x="1030971" y="2427890"/>
            <a:ext cx="424885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endParaRPr lang="tr-TR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548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2365</TotalTime>
  <Words>287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 2</vt:lpstr>
      <vt:lpstr>Frame</vt:lpstr>
      <vt:lpstr>ETL</vt:lpstr>
      <vt:lpstr>&gt; problem?</vt:lpstr>
      <vt:lpstr>&gt; solution?</vt:lpstr>
      <vt:lpstr>PowerPoint Presentation</vt:lpstr>
      <vt:lpstr>&gt; What is ETL?</vt:lpstr>
      <vt:lpstr>&gt; What is ETL?</vt:lpstr>
      <vt:lpstr>PowerPoint Presentation</vt:lpstr>
      <vt:lpstr>&gt; How ETL is used?</vt:lpstr>
      <vt:lpstr>PowerPoint Presentation</vt:lpstr>
      <vt:lpstr>PowerPoint Presentation</vt:lpstr>
      <vt:lpstr>&gt; extract</vt:lpstr>
      <vt:lpstr>&gt; validation</vt:lpstr>
      <vt:lpstr>&gt; transform</vt:lpstr>
      <vt:lpstr>&gt; data mapping</vt:lpstr>
      <vt:lpstr>&gt; load</vt:lpstr>
      <vt:lpstr>&gt; services</vt:lpstr>
      <vt:lpstr>PowerPoint Presentation</vt:lpstr>
      <vt:lpstr>PowerPoint Presentation</vt:lpstr>
      <vt:lpstr>&gt; whoami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Microsoft Office User</dc:creator>
  <cp:lastModifiedBy>Microsoft Office User</cp:lastModifiedBy>
  <cp:revision>24</cp:revision>
  <dcterms:created xsi:type="dcterms:W3CDTF">2018-12-17T16:54:35Z</dcterms:created>
  <dcterms:modified xsi:type="dcterms:W3CDTF">2018-12-19T08:20:26Z</dcterms:modified>
</cp:coreProperties>
</file>