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FA2EA-39D1-4026-9548-5995A7DD61C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tr-TR"/>
        </a:p>
      </dgm:t>
    </dgm:pt>
    <dgm:pt modelId="{118C787C-B193-4185-99E3-18517362470C}" type="pres">
      <dgm:prSet presAssocID="{C75FA2EA-39D1-4026-9548-5995A7DD61CF}" presName="outerComposite" presStyleCnt="0">
        <dgm:presLayoutVars>
          <dgm:chMax val="5"/>
          <dgm:dir/>
          <dgm:resizeHandles val="exact"/>
        </dgm:presLayoutVars>
      </dgm:prSet>
      <dgm:spPr/>
    </dgm:pt>
    <dgm:pt modelId="{C67CE8AB-8EBE-402A-BE27-F86248EA9974}" type="pres">
      <dgm:prSet presAssocID="{C75FA2EA-39D1-4026-9548-5995A7DD61CF}" presName="dummyMaxCanvas" presStyleCnt="0">
        <dgm:presLayoutVars/>
      </dgm:prSet>
      <dgm:spPr/>
    </dgm:pt>
  </dgm:ptLst>
  <dgm:cxnLst>
    <dgm:cxn modelId="{7AF55C18-69DD-49BF-BC27-5CCEB387935A}" type="presOf" srcId="{C75FA2EA-39D1-4026-9548-5995A7DD61CF}" destId="{118C787C-B193-4185-99E3-18517362470C}" srcOrd="0" destOrd="0" presId="urn:microsoft.com/office/officeart/2005/8/layout/vProcess5"/>
    <dgm:cxn modelId="{1914312E-36CA-4DFA-8044-7BF01C3A6904}" type="presParOf" srcId="{118C787C-B193-4185-99E3-18517362470C}" destId="{C67CE8AB-8EBE-402A-BE27-F86248EA9974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AE156D-DF98-4FF8-822B-F0F73D8AEFC8}" type="doc">
      <dgm:prSet loTypeId="urn:microsoft.com/office/officeart/2005/8/layout/bProcess3" loCatId="process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tr-TR"/>
        </a:p>
      </dgm:t>
    </dgm:pt>
    <dgm:pt modelId="{B29317BD-03EB-40C2-ABA2-DD3627C55FE3}">
      <dgm:prSet phldrT="[Metin]" custT="1"/>
      <dgm:spPr/>
      <dgm:t>
        <a:bodyPr/>
        <a:lstStyle/>
        <a:p>
          <a:r>
            <a:rPr lang="tr-TR" sz="2400" dirty="0" err="1">
              <a:latin typeface="+mn-lt"/>
            </a:rPr>
            <a:t>Cleaning</a:t>
          </a:r>
          <a:r>
            <a:rPr lang="tr-TR" sz="2400" dirty="0">
              <a:latin typeface="+mn-lt"/>
            </a:rPr>
            <a:t> &amp; EDA</a:t>
          </a:r>
        </a:p>
      </dgm:t>
    </dgm:pt>
    <dgm:pt modelId="{5CD64136-3147-4843-B190-87840D4B8D1C}" type="parTrans" cxnId="{2A111BE1-AFA5-4A64-917E-FBC8D1ACC8C9}">
      <dgm:prSet/>
      <dgm:spPr/>
      <dgm:t>
        <a:bodyPr/>
        <a:lstStyle/>
        <a:p>
          <a:endParaRPr lang="tr-TR"/>
        </a:p>
      </dgm:t>
    </dgm:pt>
    <dgm:pt modelId="{B45A5D62-BD01-43D9-A6A5-9CA168F45922}" type="sibTrans" cxnId="{2A111BE1-AFA5-4A64-917E-FBC8D1ACC8C9}">
      <dgm:prSet/>
      <dgm:spPr/>
      <dgm:t>
        <a:bodyPr/>
        <a:lstStyle/>
        <a:p>
          <a:endParaRPr lang="tr-TR"/>
        </a:p>
      </dgm:t>
    </dgm:pt>
    <dgm:pt modelId="{EB86E209-E406-4491-8435-7934074F6EDD}">
      <dgm:prSet phldrT="[Metin]" custT="1"/>
      <dgm:spPr/>
      <dgm:t>
        <a:bodyPr/>
        <a:lstStyle/>
        <a:p>
          <a:r>
            <a:rPr lang="tr-TR" sz="2400" dirty="0" err="1"/>
            <a:t>Feature</a:t>
          </a:r>
          <a:r>
            <a:rPr lang="tr-TR" sz="2400" dirty="0"/>
            <a:t> </a:t>
          </a:r>
          <a:r>
            <a:rPr lang="tr-TR" sz="2400" dirty="0" err="1"/>
            <a:t>Engineering</a:t>
          </a:r>
          <a:endParaRPr lang="tr-TR" sz="2400" dirty="0"/>
        </a:p>
      </dgm:t>
    </dgm:pt>
    <dgm:pt modelId="{5798CE74-BF23-4129-9A76-298BF4E9A647}" type="parTrans" cxnId="{38939572-7485-452D-B22A-B93C50C77AB4}">
      <dgm:prSet/>
      <dgm:spPr/>
      <dgm:t>
        <a:bodyPr/>
        <a:lstStyle/>
        <a:p>
          <a:endParaRPr lang="tr-TR"/>
        </a:p>
      </dgm:t>
    </dgm:pt>
    <dgm:pt modelId="{E53A514B-C7C9-4733-A32A-5BA716DC1071}" type="sibTrans" cxnId="{38939572-7485-452D-B22A-B93C50C77AB4}">
      <dgm:prSet/>
      <dgm:spPr/>
      <dgm:t>
        <a:bodyPr/>
        <a:lstStyle/>
        <a:p>
          <a:endParaRPr lang="tr-TR"/>
        </a:p>
      </dgm:t>
    </dgm:pt>
    <dgm:pt modelId="{87BACFFC-BCAA-4A14-9E40-EF88469BD64A}">
      <dgm:prSet phldrT="[Metin]" custT="1"/>
      <dgm:spPr/>
      <dgm:t>
        <a:bodyPr/>
        <a:lstStyle/>
        <a:p>
          <a:r>
            <a:rPr lang="tr-TR" sz="2400" dirty="0"/>
            <a:t>ML </a:t>
          </a:r>
          <a:r>
            <a:rPr lang="tr-TR" sz="2400" dirty="0" err="1"/>
            <a:t>Models</a:t>
          </a:r>
          <a:endParaRPr lang="tr-TR" sz="2400" dirty="0"/>
        </a:p>
      </dgm:t>
    </dgm:pt>
    <dgm:pt modelId="{6E053BEC-5866-461D-B409-BF21544522C5}" type="parTrans" cxnId="{88378D30-3264-4A91-A882-5F42E899DD78}">
      <dgm:prSet/>
      <dgm:spPr/>
      <dgm:t>
        <a:bodyPr/>
        <a:lstStyle/>
        <a:p>
          <a:endParaRPr lang="tr-TR"/>
        </a:p>
      </dgm:t>
    </dgm:pt>
    <dgm:pt modelId="{FA72D15A-6F76-4536-8907-E3B788B3DBA5}" type="sibTrans" cxnId="{88378D30-3264-4A91-A882-5F42E899DD78}">
      <dgm:prSet/>
      <dgm:spPr/>
      <dgm:t>
        <a:bodyPr/>
        <a:lstStyle/>
        <a:p>
          <a:endParaRPr lang="tr-TR"/>
        </a:p>
      </dgm:t>
    </dgm:pt>
    <dgm:pt modelId="{790D604A-F17A-4616-BEF0-06AC4D9D6B22}">
      <dgm:prSet phldrT="[Metin]" custT="1"/>
      <dgm:spPr/>
      <dgm:t>
        <a:bodyPr/>
        <a:lstStyle/>
        <a:p>
          <a:r>
            <a:rPr lang="tr-TR" sz="2400" dirty="0"/>
            <a:t>Evaluation of </a:t>
          </a:r>
          <a:r>
            <a:rPr lang="tr-TR" sz="2400" dirty="0" err="1"/>
            <a:t>Models</a:t>
          </a:r>
          <a:endParaRPr lang="tr-TR" sz="2400" dirty="0"/>
        </a:p>
      </dgm:t>
    </dgm:pt>
    <dgm:pt modelId="{7540ABF7-3164-4944-B5C2-4B8C60EA23CC}" type="parTrans" cxnId="{6B1F543A-8FF5-40BF-8E57-891413A5219E}">
      <dgm:prSet/>
      <dgm:spPr/>
      <dgm:t>
        <a:bodyPr/>
        <a:lstStyle/>
        <a:p>
          <a:endParaRPr lang="tr-TR"/>
        </a:p>
      </dgm:t>
    </dgm:pt>
    <dgm:pt modelId="{C163C45B-B732-4B09-8891-491C82318386}" type="sibTrans" cxnId="{6B1F543A-8FF5-40BF-8E57-891413A5219E}">
      <dgm:prSet/>
      <dgm:spPr/>
      <dgm:t>
        <a:bodyPr/>
        <a:lstStyle/>
        <a:p>
          <a:endParaRPr lang="tr-TR"/>
        </a:p>
      </dgm:t>
    </dgm:pt>
    <dgm:pt modelId="{72DF6E94-16B8-4AFC-B8B3-F66C48356EAF}">
      <dgm:prSet phldrT="[Metin]" custT="1"/>
      <dgm:spPr/>
      <dgm:t>
        <a:bodyPr/>
        <a:lstStyle/>
        <a:p>
          <a:r>
            <a:rPr lang="tr-TR" sz="2400" dirty="0" err="1"/>
            <a:t>Optimization</a:t>
          </a:r>
          <a:r>
            <a:rPr lang="tr-TR" sz="2400" dirty="0"/>
            <a:t> &amp; </a:t>
          </a:r>
          <a:r>
            <a:rPr lang="tr-TR" sz="2400" dirty="0" err="1"/>
            <a:t>Holdout</a:t>
          </a:r>
          <a:r>
            <a:rPr lang="tr-TR" sz="2400" dirty="0"/>
            <a:t> Test</a:t>
          </a:r>
        </a:p>
      </dgm:t>
    </dgm:pt>
    <dgm:pt modelId="{8795A124-595A-4F2B-BA28-B360D5DE646A}" type="parTrans" cxnId="{0122AAA1-C3FD-4156-A0CF-CA275A2F3C1B}">
      <dgm:prSet/>
      <dgm:spPr/>
      <dgm:t>
        <a:bodyPr/>
        <a:lstStyle/>
        <a:p>
          <a:endParaRPr lang="tr-TR"/>
        </a:p>
      </dgm:t>
    </dgm:pt>
    <dgm:pt modelId="{9402EED7-DD4F-43F6-9BAD-A6B27D8022E9}" type="sibTrans" cxnId="{0122AAA1-C3FD-4156-A0CF-CA275A2F3C1B}">
      <dgm:prSet/>
      <dgm:spPr/>
      <dgm:t>
        <a:bodyPr/>
        <a:lstStyle/>
        <a:p>
          <a:endParaRPr lang="tr-TR"/>
        </a:p>
      </dgm:t>
    </dgm:pt>
    <dgm:pt modelId="{38330D10-7284-4D2F-AACA-8B93D16058CA}">
      <dgm:prSet phldrT="[Metin]" custT="1"/>
      <dgm:spPr/>
      <dgm:t>
        <a:bodyPr/>
        <a:lstStyle/>
        <a:p>
          <a:r>
            <a:rPr lang="tr-TR" sz="2400" dirty="0" err="1"/>
            <a:t>Conclusion</a:t>
          </a:r>
          <a:endParaRPr lang="tr-TR" sz="2400" dirty="0"/>
        </a:p>
      </dgm:t>
    </dgm:pt>
    <dgm:pt modelId="{CBFFDB1C-20B4-44DD-9039-2931D2A4DA3E}" type="parTrans" cxnId="{142D7805-6A81-4135-80AE-6269F3E70B12}">
      <dgm:prSet/>
      <dgm:spPr/>
      <dgm:t>
        <a:bodyPr/>
        <a:lstStyle/>
        <a:p>
          <a:endParaRPr lang="tr-TR"/>
        </a:p>
      </dgm:t>
    </dgm:pt>
    <dgm:pt modelId="{BCCCC580-757A-4015-BE5C-0D64DD8F3807}" type="sibTrans" cxnId="{142D7805-6A81-4135-80AE-6269F3E70B12}">
      <dgm:prSet/>
      <dgm:spPr/>
      <dgm:t>
        <a:bodyPr/>
        <a:lstStyle/>
        <a:p>
          <a:endParaRPr lang="tr-TR"/>
        </a:p>
      </dgm:t>
    </dgm:pt>
    <dgm:pt modelId="{D0D32987-E028-4944-8286-210728F48168}" type="pres">
      <dgm:prSet presAssocID="{97AE156D-DF98-4FF8-822B-F0F73D8AEFC8}" presName="Name0" presStyleCnt="0">
        <dgm:presLayoutVars>
          <dgm:dir/>
          <dgm:resizeHandles val="exact"/>
        </dgm:presLayoutVars>
      </dgm:prSet>
      <dgm:spPr/>
    </dgm:pt>
    <dgm:pt modelId="{F5C3D167-2B45-47B4-B923-CCBB94FD94CC}" type="pres">
      <dgm:prSet presAssocID="{B29317BD-03EB-40C2-ABA2-DD3627C55FE3}" presName="node" presStyleLbl="node1" presStyleIdx="0" presStyleCnt="6">
        <dgm:presLayoutVars>
          <dgm:bulletEnabled val="1"/>
        </dgm:presLayoutVars>
      </dgm:prSet>
      <dgm:spPr/>
    </dgm:pt>
    <dgm:pt modelId="{2F7541C8-7DC3-4C88-9B2C-1D3D19E1AD64}" type="pres">
      <dgm:prSet presAssocID="{B45A5D62-BD01-43D9-A6A5-9CA168F45922}" presName="sibTrans" presStyleLbl="sibTrans1D1" presStyleIdx="0" presStyleCnt="5"/>
      <dgm:spPr/>
    </dgm:pt>
    <dgm:pt modelId="{3160316A-779E-4F79-97DA-B31C6155885C}" type="pres">
      <dgm:prSet presAssocID="{B45A5D62-BD01-43D9-A6A5-9CA168F45922}" presName="connectorText" presStyleLbl="sibTrans1D1" presStyleIdx="0" presStyleCnt="5"/>
      <dgm:spPr/>
    </dgm:pt>
    <dgm:pt modelId="{DF733B8F-2BA7-44A9-ADDA-22CC1A77DFFF}" type="pres">
      <dgm:prSet presAssocID="{EB86E209-E406-4491-8435-7934074F6EDD}" presName="node" presStyleLbl="node1" presStyleIdx="1" presStyleCnt="6">
        <dgm:presLayoutVars>
          <dgm:bulletEnabled val="1"/>
        </dgm:presLayoutVars>
      </dgm:prSet>
      <dgm:spPr/>
    </dgm:pt>
    <dgm:pt modelId="{9E669DDC-5BA7-44C1-B2F7-DA9D638070FC}" type="pres">
      <dgm:prSet presAssocID="{E53A514B-C7C9-4733-A32A-5BA716DC1071}" presName="sibTrans" presStyleLbl="sibTrans1D1" presStyleIdx="1" presStyleCnt="5"/>
      <dgm:spPr/>
    </dgm:pt>
    <dgm:pt modelId="{98312409-D5C9-4F42-9737-C2251617E6EF}" type="pres">
      <dgm:prSet presAssocID="{E53A514B-C7C9-4733-A32A-5BA716DC1071}" presName="connectorText" presStyleLbl="sibTrans1D1" presStyleIdx="1" presStyleCnt="5"/>
      <dgm:spPr/>
    </dgm:pt>
    <dgm:pt modelId="{6A87BFD3-C287-4334-8516-9C404D95EF49}" type="pres">
      <dgm:prSet presAssocID="{87BACFFC-BCAA-4A14-9E40-EF88469BD64A}" presName="node" presStyleLbl="node1" presStyleIdx="2" presStyleCnt="6">
        <dgm:presLayoutVars>
          <dgm:bulletEnabled val="1"/>
        </dgm:presLayoutVars>
      </dgm:prSet>
      <dgm:spPr/>
    </dgm:pt>
    <dgm:pt modelId="{7B7956D5-0A6F-4D87-95DA-8099A54DD2A6}" type="pres">
      <dgm:prSet presAssocID="{FA72D15A-6F76-4536-8907-E3B788B3DBA5}" presName="sibTrans" presStyleLbl="sibTrans1D1" presStyleIdx="2" presStyleCnt="5"/>
      <dgm:spPr/>
    </dgm:pt>
    <dgm:pt modelId="{6A3C341A-5EFB-4911-9EDA-ECB619E1C1CE}" type="pres">
      <dgm:prSet presAssocID="{FA72D15A-6F76-4536-8907-E3B788B3DBA5}" presName="connectorText" presStyleLbl="sibTrans1D1" presStyleIdx="2" presStyleCnt="5"/>
      <dgm:spPr/>
    </dgm:pt>
    <dgm:pt modelId="{EA3F18FB-31FB-4F89-A889-FD0FC2A035E1}" type="pres">
      <dgm:prSet presAssocID="{790D604A-F17A-4616-BEF0-06AC4D9D6B22}" presName="node" presStyleLbl="node1" presStyleIdx="3" presStyleCnt="6">
        <dgm:presLayoutVars>
          <dgm:bulletEnabled val="1"/>
        </dgm:presLayoutVars>
      </dgm:prSet>
      <dgm:spPr/>
    </dgm:pt>
    <dgm:pt modelId="{1E7072DB-B0A2-441D-9C24-A938510EB765}" type="pres">
      <dgm:prSet presAssocID="{C163C45B-B732-4B09-8891-491C82318386}" presName="sibTrans" presStyleLbl="sibTrans1D1" presStyleIdx="3" presStyleCnt="5"/>
      <dgm:spPr/>
    </dgm:pt>
    <dgm:pt modelId="{3D93CA72-3368-41B5-8C0A-613C7D5258EA}" type="pres">
      <dgm:prSet presAssocID="{C163C45B-B732-4B09-8891-491C82318386}" presName="connectorText" presStyleLbl="sibTrans1D1" presStyleIdx="3" presStyleCnt="5"/>
      <dgm:spPr/>
    </dgm:pt>
    <dgm:pt modelId="{D9C84DC0-F920-49D0-A2D7-72BA3EBDA24A}" type="pres">
      <dgm:prSet presAssocID="{72DF6E94-16B8-4AFC-B8B3-F66C48356EAF}" presName="node" presStyleLbl="node1" presStyleIdx="4" presStyleCnt="6">
        <dgm:presLayoutVars>
          <dgm:bulletEnabled val="1"/>
        </dgm:presLayoutVars>
      </dgm:prSet>
      <dgm:spPr/>
    </dgm:pt>
    <dgm:pt modelId="{8A1C1C5A-46FE-4FCF-814D-75C3B65DF610}" type="pres">
      <dgm:prSet presAssocID="{9402EED7-DD4F-43F6-9BAD-A6B27D8022E9}" presName="sibTrans" presStyleLbl="sibTrans1D1" presStyleIdx="4" presStyleCnt="5"/>
      <dgm:spPr/>
    </dgm:pt>
    <dgm:pt modelId="{CF80848D-BB03-4916-BA4A-3D302A47934C}" type="pres">
      <dgm:prSet presAssocID="{9402EED7-DD4F-43F6-9BAD-A6B27D8022E9}" presName="connectorText" presStyleLbl="sibTrans1D1" presStyleIdx="4" presStyleCnt="5"/>
      <dgm:spPr/>
    </dgm:pt>
    <dgm:pt modelId="{8788F5F0-635A-4A24-87DD-B29887EF6E07}" type="pres">
      <dgm:prSet presAssocID="{38330D10-7284-4D2F-AACA-8B93D16058CA}" presName="node" presStyleLbl="node1" presStyleIdx="5" presStyleCnt="6">
        <dgm:presLayoutVars>
          <dgm:bulletEnabled val="1"/>
        </dgm:presLayoutVars>
      </dgm:prSet>
      <dgm:spPr/>
    </dgm:pt>
  </dgm:ptLst>
  <dgm:cxnLst>
    <dgm:cxn modelId="{142D7805-6A81-4135-80AE-6269F3E70B12}" srcId="{97AE156D-DF98-4FF8-822B-F0F73D8AEFC8}" destId="{38330D10-7284-4D2F-AACA-8B93D16058CA}" srcOrd="5" destOrd="0" parTransId="{CBFFDB1C-20B4-44DD-9039-2931D2A4DA3E}" sibTransId="{BCCCC580-757A-4015-BE5C-0D64DD8F3807}"/>
    <dgm:cxn modelId="{7F44E216-10BB-4878-B1B9-2871C2DB5937}" type="presOf" srcId="{9402EED7-DD4F-43F6-9BAD-A6B27D8022E9}" destId="{8A1C1C5A-46FE-4FCF-814D-75C3B65DF610}" srcOrd="0" destOrd="0" presId="urn:microsoft.com/office/officeart/2005/8/layout/bProcess3"/>
    <dgm:cxn modelId="{FEFC9319-CE3C-4758-8C92-EB55C74A48C7}" type="presOf" srcId="{E53A514B-C7C9-4733-A32A-5BA716DC1071}" destId="{98312409-D5C9-4F42-9737-C2251617E6EF}" srcOrd="1" destOrd="0" presId="urn:microsoft.com/office/officeart/2005/8/layout/bProcess3"/>
    <dgm:cxn modelId="{EF869F20-B80F-49CF-B8F8-CE51D56FE9C7}" type="presOf" srcId="{72DF6E94-16B8-4AFC-B8B3-F66C48356EAF}" destId="{D9C84DC0-F920-49D0-A2D7-72BA3EBDA24A}" srcOrd="0" destOrd="0" presId="urn:microsoft.com/office/officeart/2005/8/layout/bProcess3"/>
    <dgm:cxn modelId="{88378D30-3264-4A91-A882-5F42E899DD78}" srcId="{97AE156D-DF98-4FF8-822B-F0F73D8AEFC8}" destId="{87BACFFC-BCAA-4A14-9E40-EF88469BD64A}" srcOrd="2" destOrd="0" parTransId="{6E053BEC-5866-461D-B409-BF21544522C5}" sibTransId="{FA72D15A-6F76-4536-8907-E3B788B3DBA5}"/>
    <dgm:cxn modelId="{78B5BA39-BCD8-45A1-B72A-7952A7DCEF0A}" type="presOf" srcId="{C163C45B-B732-4B09-8891-491C82318386}" destId="{3D93CA72-3368-41B5-8C0A-613C7D5258EA}" srcOrd="1" destOrd="0" presId="urn:microsoft.com/office/officeart/2005/8/layout/bProcess3"/>
    <dgm:cxn modelId="{6B1F543A-8FF5-40BF-8E57-891413A5219E}" srcId="{97AE156D-DF98-4FF8-822B-F0F73D8AEFC8}" destId="{790D604A-F17A-4616-BEF0-06AC4D9D6B22}" srcOrd="3" destOrd="0" parTransId="{7540ABF7-3164-4944-B5C2-4B8C60EA23CC}" sibTransId="{C163C45B-B732-4B09-8891-491C82318386}"/>
    <dgm:cxn modelId="{E1F0CD62-89ED-45EB-B4BB-8566781557A4}" type="presOf" srcId="{EB86E209-E406-4491-8435-7934074F6EDD}" destId="{DF733B8F-2BA7-44A9-ADDA-22CC1A77DFFF}" srcOrd="0" destOrd="0" presId="urn:microsoft.com/office/officeart/2005/8/layout/bProcess3"/>
    <dgm:cxn modelId="{7EF3C144-8FF3-4022-A0EB-E4EBF7D3C0B0}" type="presOf" srcId="{E53A514B-C7C9-4733-A32A-5BA716DC1071}" destId="{9E669DDC-5BA7-44C1-B2F7-DA9D638070FC}" srcOrd="0" destOrd="0" presId="urn:microsoft.com/office/officeart/2005/8/layout/bProcess3"/>
    <dgm:cxn modelId="{90245347-98B3-4FC1-A551-412A27027D57}" type="presOf" srcId="{B45A5D62-BD01-43D9-A6A5-9CA168F45922}" destId="{2F7541C8-7DC3-4C88-9B2C-1D3D19E1AD64}" srcOrd="0" destOrd="0" presId="urn:microsoft.com/office/officeart/2005/8/layout/bProcess3"/>
    <dgm:cxn modelId="{6D24DE67-8B15-4F28-850C-2ECA9C25A4EE}" type="presOf" srcId="{87BACFFC-BCAA-4A14-9E40-EF88469BD64A}" destId="{6A87BFD3-C287-4334-8516-9C404D95EF49}" srcOrd="0" destOrd="0" presId="urn:microsoft.com/office/officeart/2005/8/layout/bProcess3"/>
    <dgm:cxn modelId="{38939572-7485-452D-B22A-B93C50C77AB4}" srcId="{97AE156D-DF98-4FF8-822B-F0F73D8AEFC8}" destId="{EB86E209-E406-4491-8435-7934074F6EDD}" srcOrd="1" destOrd="0" parTransId="{5798CE74-BF23-4129-9A76-298BF4E9A647}" sibTransId="{E53A514B-C7C9-4733-A32A-5BA716DC1071}"/>
    <dgm:cxn modelId="{D44FB072-109C-45D2-9C36-B8EA15F514F3}" type="presOf" srcId="{C163C45B-B732-4B09-8891-491C82318386}" destId="{1E7072DB-B0A2-441D-9C24-A938510EB765}" srcOrd="0" destOrd="0" presId="urn:microsoft.com/office/officeart/2005/8/layout/bProcess3"/>
    <dgm:cxn modelId="{C351DC54-94D6-4728-8B5E-C5FFAF871E48}" type="presOf" srcId="{9402EED7-DD4F-43F6-9BAD-A6B27D8022E9}" destId="{CF80848D-BB03-4916-BA4A-3D302A47934C}" srcOrd="1" destOrd="0" presId="urn:microsoft.com/office/officeart/2005/8/layout/bProcess3"/>
    <dgm:cxn modelId="{0122AAA1-C3FD-4156-A0CF-CA275A2F3C1B}" srcId="{97AE156D-DF98-4FF8-822B-F0F73D8AEFC8}" destId="{72DF6E94-16B8-4AFC-B8B3-F66C48356EAF}" srcOrd="4" destOrd="0" parTransId="{8795A124-595A-4F2B-BA28-B360D5DE646A}" sibTransId="{9402EED7-DD4F-43F6-9BAD-A6B27D8022E9}"/>
    <dgm:cxn modelId="{A1596FA4-3E24-4E64-AC1F-F88DC516A7DE}" type="presOf" srcId="{790D604A-F17A-4616-BEF0-06AC4D9D6B22}" destId="{EA3F18FB-31FB-4F89-A889-FD0FC2A035E1}" srcOrd="0" destOrd="0" presId="urn:microsoft.com/office/officeart/2005/8/layout/bProcess3"/>
    <dgm:cxn modelId="{30CCD5BB-AA65-49E1-8A23-0F1404E10845}" type="presOf" srcId="{97AE156D-DF98-4FF8-822B-F0F73D8AEFC8}" destId="{D0D32987-E028-4944-8286-210728F48168}" srcOrd="0" destOrd="0" presId="urn:microsoft.com/office/officeart/2005/8/layout/bProcess3"/>
    <dgm:cxn modelId="{D83BFBC0-158E-4412-ADC7-3A633255D86D}" type="presOf" srcId="{38330D10-7284-4D2F-AACA-8B93D16058CA}" destId="{8788F5F0-635A-4A24-87DD-B29887EF6E07}" srcOrd="0" destOrd="0" presId="urn:microsoft.com/office/officeart/2005/8/layout/bProcess3"/>
    <dgm:cxn modelId="{EC685EC7-266A-48D2-98B5-70B33593B4AF}" type="presOf" srcId="{B45A5D62-BD01-43D9-A6A5-9CA168F45922}" destId="{3160316A-779E-4F79-97DA-B31C6155885C}" srcOrd="1" destOrd="0" presId="urn:microsoft.com/office/officeart/2005/8/layout/bProcess3"/>
    <dgm:cxn modelId="{D3EFFDC7-CEBF-408C-8DF5-55FE9D9988DC}" type="presOf" srcId="{FA72D15A-6F76-4536-8907-E3B788B3DBA5}" destId="{7B7956D5-0A6F-4D87-95DA-8099A54DD2A6}" srcOrd="0" destOrd="0" presId="urn:microsoft.com/office/officeart/2005/8/layout/bProcess3"/>
    <dgm:cxn modelId="{2A111BE1-AFA5-4A64-917E-FBC8D1ACC8C9}" srcId="{97AE156D-DF98-4FF8-822B-F0F73D8AEFC8}" destId="{B29317BD-03EB-40C2-ABA2-DD3627C55FE3}" srcOrd="0" destOrd="0" parTransId="{5CD64136-3147-4843-B190-87840D4B8D1C}" sibTransId="{B45A5D62-BD01-43D9-A6A5-9CA168F45922}"/>
    <dgm:cxn modelId="{96F4BDE6-B27B-4FCE-8527-F036A4CE83D1}" type="presOf" srcId="{B29317BD-03EB-40C2-ABA2-DD3627C55FE3}" destId="{F5C3D167-2B45-47B4-B923-CCBB94FD94CC}" srcOrd="0" destOrd="0" presId="urn:microsoft.com/office/officeart/2005/8/layout/bProcess3"/>
    <dgm:cxn modelId="{C1E516EC-6343-4E00-B1FE-95ABA5852B95}" type="presOf" srcId="{FA72D15A-6F76-4536-8907-E3B788B3DBA5}" destId="{6A3C341A-5EFB-4911-9EDA-ECB619E1C1CE}" srcOrd="1" destOrd="0" presId="urn:microsoft.com/office/officeart/2005/8/layout/bProcess3"/>
    <dgm:cxn modelId="{7B59CB16-3590-4CB2-BCA3-B982025079DC}" type="presParOf" srcId="{D0D32987-E028-4944-8286-210728F48168}" destId="{F5C3D167-2B45-47B4-B923-CCBB94FD94CC}" srcOrd="0" destOrd="0" presId="urn:microsoft.com/office/officeart/2005/8/layout/bProcess3"/>
    <dgm:cxn modelId="{B1F7CFBF-C7FD-4275-A072-5C9A1205597E}" type="presParOf" srcId="{D0D32987-E028-4944-8286-210728F48168}" destId="{2F7541C8-7DC3-4C88-9B2C-1D3D19E1AD64}" srcOrd="1" destOrd="0" presId="urn:microsoft.com/office/officeart/2005/8/layout/bProcess3"/>
    <dgm:cxn modelId="{1333DE58-C0B0-44A8-9950-F78DEF0171FA}" type="presParOf" srcId="{2F7541C8-7DC3-4C88-9B2C-1D3D19E1AD64}" destId="{3160316A-779E-4F79-97DA-B31C6155885C}" srcOrd="0" destOrd="0" presId="urn:microsoft.com/office/officeart/2005/8/layout/bProcess3"/>
    <dgm:cxn modelId="{1966BD61-7ED1-49DD-B45A-81ABCF32FE81}" type="presParOf" srcId="{D0D32987-E028-4944-8286-210728F48168}" destId="{DF733B8F-2BA7-44A9-ADDA-22CC1A77DFFF}" srcOrd="2" destOrd="0" presId="urn:microsoft.com/office/officeart/2005/8/layout/bProcess3"/>
    <dgm:cxn modelId="{6729D2D7-98FD-4565-9684-8672182A50D9}" type="presParOf" srcId="{D0D32987-E028-4944-8286-210728F48168}" destId="{9E669DDC-5BA7-44C1-B2F7-DA9D638070FC}" srcOrd="3" destOrd="0" presId="urn:microsoft.com/office/officeart/2005/8/layout/bProcess3"/>
    <dgm:cxn modelId="{AF03E4DE-8D18-4A06-9883-56D66B6182B9}" type="presParOf" srcId="{9E669DDC-5BA7-44C1-B2F7-DA9D638070FC}" destId="{98312409-D5C9-4F42-9737-C2251617E6EF}" srcOrd="0" destOrd="0" presId="urn:microsoft.com/office/officeart/2005/8/layout/bProcess3"/>
    <dgm:cxn modelId="{4C7A8777-02E5-4B79-BAF5-31BC7062AA47}" type="presParOf" srcId="{D0D32987-E028-4944-8286-210728F48168}" destId="{6A87BFD3-C287-4334-8516-9C404D95EF49}" srcOrd="4" destOrd="0" presId="urn:microsoft.com/office/officeart/2005/8/layout/bProcess3"/>
    <dgm:cxn modelId="{2002E102-DCE6-4E1E-B7A1-431057121822}" type="presParOf" srcId="{D0D32987-E028-4944-8286-210728F48168}" destId="{7B7956D5-0A6F-4D87-95DA-8099A54DD2A6}" srcOrd="5" destOrd="0" presId="urn:microsoft.com/office/officeart/2005/8/layout/bProcess3"/>
    <dgm:cxn modelId="{5CE4EC81-2718-46CD-A9BC-DBB1771E8D54}" type="presParOf" srcId="{7B7956D5-0A6F-4D87-95DA-8099A54DD2A6}" destId="{6A3C341A-5EFB-4911-9EDA-ECB619E1C1CE}" srcOrd="0" destOrd="0" presId="urn:microsoft.com/office/officeart/2005/8/layout/bProcess3"/>
    <dgm:cxn modelId="{429ED18F-BD32-45F3-930C-2D554C31A46B}" type="presParOf" srcId="{D0D32987-E028-4944-8286-210728F48168}" destId="{EA3F18FB-31FB-4F89-A889-FD0FC2A035E1}" srcOrd="6" destOrd="0" presId="urn:microsoft.com/office/officeart/2005/8/layout/bProcess3"/>
    <dgm:cxn modelId="{0FEAB247-AD51-494A-98A9-7B76678C239F}" type="presParOf" srcId="{D0D32987-E028-4944-8286-210728F48168}" destId="{1E7072DB-B0A2-441D-9C24-A938510EB765}" srcOrd="7" destOrd="0" presId="urn:microsoft.com/office/officeart/2005/8/layout/bProcess3"/>
    <dgm:cxn modelId="{715F26BF-9BEE-4796-8292-60CCE5C5D654}" type="presParOf" srcId="{1E7072DB-B0A2-441D-9C24-A938510EB765}" destId="{3D93CA72-3368-41B5-8C0A-613C7D5258EA}" srcOrd="0" destOrd="0" presId="urn:microsoft.com/office/officeart/2005/8/layout/bProcess3"/>
    <dgm:cxn modelId="{9B6E0F9C-A2E9-4D2E-9A15-AD89803C3AB8}" type="presParOf" srcId="{D0D32987-E028-4944-8286-210728F48168}" destId="{D9C84DC0-F920-49D0-A2D7-72BA3EBDA24A}" srcOrd="8" destOrd="0" presId="urn:microsoft.com/office/officeart/2005/8/layout/bProcess3"/>
    <dgm:cxn modelId="{0061063A-8AC9-4022-A610-EE75235B6335}" type="presParOf" srcId="{D0D32987-E028-4944-8286-210728F48168}" destId="{8A1C1C5A-46FE-4FCF-814D-75C3B65DF610}" srcOrd="9" destOrd="0" presId="urn:microsoft.com/office/officeart/2005/8/layout/bProcess3"/>
    <dgm:cxn modelId="{98D084F7-5E15-4C22-9982-3876C0925679}" type="presParOf" srcId="{8A1C1C5A-46FE-4FCF-814D-75C3B65DF610}" destId="{CF80848D-BB03-4916-BA4A-3D302A47934C}" srcOrd="0" destOrd="0" presId="urn:microsoft.com/office/officeart/2005/8/layout/bProcess3"/>
    <dgm:cxn modelId="{84432F9A-A134-4688-B373-41B0C22FBFD4}" type="presParOf" srcId="{D0D32987-E028-4944-8286-210728F48168}" destId="{8788F5F0-635A-4A24-87DD-B29887EF6E0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541C8-7DC3-4C88-9B2C-1D3D19E1AD64}">
      <dsp:nvSpPr>
        <dsp:cNvPr id="0" name=""/>
        <dsp:cNvSpPr/>
      </dsp:nvSpPr>
      <dsp:spPr>
        <a:xfrm>
          <a:off x="3135976" y="873078"/>
          <a:ext cx="6725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50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3454651" y="915283"/>
        <a:ext cx="35155" cy="7031"/>
      </dsp:txXfrm>
    </dsp:sp>
    <dsp:sp modelId="{F5C3D167-2B45-47B4-B923-CCBB94FD94CC}">
      <dsp:nvSpPr>
        <dsp:cNvPr id="0" name=""/>
        <dsp:cNvSpPr/>
      </dsp:nvSpPr>
      <dsp:spPr>
        <a:xfrm>
          <a:off x="80802" y="1706"/>
          <a:ext cx="3056974" cy="183418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>
              <a:latin typeface="+mn-lt"/>
            </a:rPr>
            <a:t>Cleaning</a:t>
          </a:r>
          <a:r>
            <a:rPr lang="tr-TR" sz="2400" kern="1200" dirty="0">
              <a:latin typeface="+mn-lt"/>
            </a:rPr>
            <a:t> &amp; EDA</a:t>
          </a:r>
        </a:p>
      </dsp:txBody>
      <dsp:txXfrm>
        <a:off x="80802" y="1706"/>
        <a:ext cx="3056974" cy="1834184"/>
      </dsp:txXfrm>
    </dsp:sp>
    <dsp:sp modelId="{9E669DDC-5BA7-44C1-B2F7-DA9D638070FC}">
      <dsp:nvSpPr>
        <dsp:cNvPr id="0" name=""/>
        <dsp:cNvSpPr/>
      </dsp:nvSpPr>
      <dsp:spPr>
        <a:xfrm>
          <a:off x="6896055" y="873078"/>
          <a:ext cx="6725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50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214729" y="915283"/>
        <a:ext cx="35155" cy="7031"/>
      </dsp:txXfrm>
    </dsp:sp>
    <dsp:sp modelId="{DF733B8F-2BA7-44A9-ADDA-22CC1A77DFFF}">
      <dsp:nvSpPr>
        <dsp:cNvPr id="0" name=""/>
        <dsp:cNvSpPr/>
      </dsp:nvSpPr>
      <dsp:spPr>
        <a:xfrm>
          <a:off x="3840880" y="1706"/>
          <a:ext cx="3056974" cy="183418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Feature</a:t>
          </a:r>
          <a:r>
            <a:rPr lang="tr-TR" sz="2400" kern="1200" dirty="0"/>
            <a:t> </a:t>
          </a:r>
          <a:r>
            <a:rPr lang="tr-TR" sz="2400" kern="1200" dirty="0" err="1"/>
            <a:t>Engineering</a:t>
          </a:r>
          <a:endParaRPr lang="tr-TR" sz="2400" kern="1200" dirty="0"/>
        </a:p>
      </dsp:txBody>
      <dsp:txXfrm>
        <a:off x="3840880" y="1706"/>
        <a:ext cx="3056974" cy="1834184"/>
      </dsp:txXfrm>
    </dsp:sp>
    <dsp:sp modelId="{7B7956D5-0A6F-4D87-95DA-8099A54DD2A6}">
      <dsp:nvSpPr>
        <dsp:cNvPr id="0" name=""/>
        <dsp:cNvSpPr/>
      </dsp:nvSpPr>
      <dsp:spPr>
        <a:xfrm>
          <a:off x="1609289" y="1834090"/>
          <a:ext cx="7520156" cy="672504"/>
        </a:xfrm>
        <a:custGeom>
          <a:avLst/>
          <a:gdLst/>
          <a:ahLst/>
          <a:cxnLst/>
          <a:rect l="0" t="0" r="0" b="0"/>
          <a:pathLst>
            <a:path>
              <a:moveTo>
                <a:pt x="7520156" y="0"/>
              </a:moveTo>
              <a:lnTo>
                <a:pt x="7520156" y="353352"/>
              </a:lnTo>
              <a:lnTo>
                <a:pt x="0" y="353352"/>
              </a:lnTo>
              <a:lnTo>
                <a:pt x="0" y="67250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180544" y="2166827"/>
        <a:ext cx="377647" cy="7031"/>
      </dsp:txXfrm>
    </dsp:sp>
    <dsp:sp modelId="{6A87BFD3-C287-4334-8516-9C404D95EF49}">
      <dsp:nvSpPr>
        <dsp:cNvPr id="0" name=""/>
        <dsp:cNvSpPr/>
      </dsp:nvSpPr>
      <dsp:spPr>
        <a:xfrm>
          <a:off x="7600959" y="1706"/>
          <a:ext cx="3056974" cy="183418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ML </a:t>
          </a:r>
          <a:r>
            <a:rPr lang="tr-TR" sz="2400" kern="1200" dirty="0" err="1"/>
            <a:t>Models</a:t>
          </a:r>
          <a:endParaRPr lang="tr-TR" sz="2400" kern="1200" dirty="0"/>
        </a:p>
      </dsp:txBody>
      <dsp:txXfrm>
        <a:off x="7600959" y="1706"/>
        <a:ext cx="3056974" cy="1834184"/>
      </dsp:txXfrm>
    </dsp:sp>
    <dsp:sp modelId="{1E7072DB-B0A2-441D-9C24-A938510EB765}">
      <dsp:nvSpPr>
        <dsp:cNvPr id="0" name=""/>
        <dsp:cNvSpPr/>
      </dsp:nvSpPr>
      <dsp:spPr>
        <a:xfrm>
          <a:off x="3135976" y="3410367"/>
          <a:ext cx="6725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50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3454651" y="3452571"/>
        <a:ext cx="35155" cy="7031"/>
      </dsp:txXfrm>
    </dsp:sp>
    <dsp:sp modelId="{EA3F18FB-31FB-4F89-A889-FD0FC2A035E1}">
      <dsp:nvSpPr>
        <dsp:cNvPr id="0" name=""/>
        <dsp:cNvSpPr/>
      </dsp:nvSpPr>
      <dsp:spPr>
        <a:xfrm>
          <a:off x="80802" y="2538995"/>
          <a:ext cx="3056974" cy="183418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Evaluation of </a:t>
          </a:r>
          <a:r>
            <a:rPr lang="tr-TR" sz="2400" kern="1200" dirty="0" err="1"/>
            <a:t>Models</a:t>
          </a:r>
          <a:endParaRPr lang="tr-TR" sz="2400" kern="1200" dirty="0"/>
        </a:p>
      </dsp:txBody>
      <dsp:txXfrm>
        <a:off x="80802" y="2538995"/>
        <a:ext cx="3056974" cy="1834184"/>
      </dsp:txXfrm>
    </dsp:sp>
    <dsp:sp modelId="{8A1C1C5A-46FE-4FCF-814D-75C3B65DF610}">
      <dsp:nvSpPr>
        <dsp:cNvPr id="0" name=""/>
        <dsp:cNvSpPr/>
      </dsp:nvSpPr>
      <dsp:spPr>
        <a:xfrm>
          <a:off x="6896055" y="3410367"/>
          <a:ext cx="6725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50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214729" y="3452571"/>
        <a:ext cx="35155" cy="7031"/>
      </dsp:txXfrm>
    </dsp:sp>
    <dsp:sp modelId="{D9C84DC0-F920-49D0-A2D7-72BA3EBDA24A}">
      <dsp:nvSpPr>
        <dsp:cNvPr id="0" name=""/>
        <dsp:cNvSpPr/>
      </dsp:nvSpPr>
      <dsp:spPr>
        <a:xfrm>
          <a:off x="3840880" y="2538995"/>
          <a:ext cx="3056974" cy="183418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Optimization</a:t>
          </a:r>
          <a:r>
            <a:rPr lang="tr-TR" sz="2400" kern="1200" dirty="0"/>
            <a:t> &amp; </a:t>
          </a:r>
          <a:r>
            <a:rPr lang="tr-TR" sz="2400" kern="1200" dirty="0" err="1"/>
            <a:t>Holdout</a:t>
          </a:r>
          <a:r>
            <a:rPr lang="tr-TR" sz="2400" kern="1200" dirty="0"/>
            <a:t> Test</a:t>
          </a:r>
        </a:p>
      </dsp:txBody>
      <dsp:txXfrm>
        <a:off x="3840880" y="2538995"/>
        <a:ext cx="3056974" cy="1834184"/>
      </dsp:txXfrm>
    </dsp:sp>
    <dsp:sp modelId="{8788F5F0-635A-4A24-87DD-B29887EF6E07}">
      <dsp:nvSpPr>
        <dsp:cNvPr id="0" name=""/>
        <dsp:cNvSpPr/>
      </dsp:nvSpPr>
      <dsp:spPr>
        <a:xfrm>
          <a:off x="7600959" y="2538995"/>
          <a:ext cx="3056974" cy="183418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Conclusion</a:t>
          </a:r>
          <a:endParaRPr lang="tr-TR" sz="2400" kern="1200" dirty="0"/>
        </a:p>
      </dsp:txBody>
      <dsp:txXfrm>
        <a:off x="7600959" y="2538995"/>
        <a:ext cx="3056974" cy="1834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CF2B-2E5C-44A0-A894-CECAC3AF868B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5DCF8-1692-4FF3-A05D-A1DD4E5DBC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0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5DCF8-1692-4FF3-A05D-A1DD4E5DBC2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54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42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95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86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22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0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726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1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89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047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43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2AA2EA2-6D01-46A0-9FF7-500A0DA2F314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9F29F1D-8C05-4DB5-A2E6-B393B15EC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doğa, gök, dağ içeren bir resim&#10;&#10;Açıklama otomatik olarak oluşturuldu">
            <a:extLst>
              <a:ext uri="{FF2B5EF4-FFF2-40B4-BE49-F238E27FC236}">
                <a16:creationId xmlns:a16="http://schemas.microsoft.com/office/drawing/2014/main" id="{77D1F1A8-8738-4D15-98C8-435FD1C0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22221CC-6AFA-4BDA-946D-09B004854797}"/>
              </a:ext>
            </a:extLst>
          </p:cNvPr>
          <p:cNvSpPr txBox="1"/>
          <p:nvPr/>
        </p:nvSpPr>
        <p:spPr>
          <a:xfrm>
            <a:off x="7890235" y="3619893"/>
            <a:ext cx="430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chemeClr val="bg1"/>
                </a:solidFill>
              </a:rPr>
              <a:t>Classification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Sky</a:t>
            </a:r>
            <a:r>
              <a:rPr lang="tr-TR" sz="3600" dirty="0">
                <a:solidFill>
                  <a:schemeClr val="bg1"/>
                </a:solidFill>
              </a:rPr>
              <a:t> Objects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6F8E353-A624-4A49-A0DE-ED28EB1F1D23}"/>
              </a:ext>
            </a:extLst>
          </p:cNvPr>
          <p:cNvSpPr txBox="1"/>
          <p:nvPr/>
        </p:nvSpPr>
        <p:spPr>
          <a:xfrm>
            <a:off x="7890215" y="4820222"/>
            <a:ext cx="246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Alper ÇAKIR</a:t>
            </a:r>
          </a:p>
        </p:txBody>
      </p:sp>
    </p:spTree>
    <p:extLst>
      <p:ext uri="{BB962C8B-B14F-4D97-AF65-F5344CB8AC3E}">
        <p14:creationId xmlns:p14="http://schemas.microsoft.com/office/powerpoint/2010/main" val="120380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5" name="Resim 4" descr="nesne, açık hava, gece, yıldız içeren bir resim&#10;&#10;Açıklama otomatik olarak oluşturuldu">
            <a:extLst>
              <a:ext uri="{FF2B5EF4-FFF2-40B4-BE49-F238E27FC236}">
                <a16:creationId xmlns:a16="http://schemas.microsoft.com/office/drawing/2014/main" id="{5478954E-44CF-49E4-B69A-CE4E31FAE6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0" b="3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FBEDD69-AD1B-43DD-92CA-3C28F820D290}"/>
              </a:ext>
            </a:extLst>
          </p:cNvPr>
          <p:cNvSpPr txBox="1"/>
          <p:nvPr/>
        </p:nvSpPr>
        <p:spPr>
          <a:xfrm>
            <a:off x="1173480" y="4277802"/>
            <a:ext cx="6022449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108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20EFA1-9400-4E11-87CF-1525ED28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Introductıon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425E854-FBFA-4B23-BA9A-82BB6E3768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A82275CE-3A7F-40C7-959B-AF310E0F45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96217" y="4130847"/>
            <a:ext cx="4632031" cy="1983158"/>
          </a:xfrm>
          <a:prstGeom prst="rect">
            <a:avLst/>
          </a:prstGeom>
        </p:spPr>
        <p:txBody>
          <a:bodyPr vert="horz" lIns="0" tIns="28575" rIns="0" bIns="0" rtlCol="0" anchor="ctr">
            <a:norm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51790" indent="0">
              <a:spcBef>
                <a:spcPts val="225"/>
              </a:spcBef>
              <a:buNone/>
            </a:pPr>
            <a:r>
              <a:rPr lang="en-US" sz="2400" b="1" spc="-5" dirty="0">
                <a:cs typeface="Arial"/>
              </a:rPr>
              <a:t>Objectives: </a:t>
            </a:r>
            <a:r>
              <a:rPr lang="en-US" sz="2000" spc="-5" dirty="0">
                <a:cs typeface="Arial" panose="020B0604020202020204" pitchFamily="34" charset="0"/>
              </a:rPr>
              <a:t>Classification of sky objects such as star, galaxy, and quasar via s</a:t>
            </a:r>
            <a:r>
              <a:rPr lang="en-US" sz="2000" dirty="0">
                <a:cs typeface="Arial" panose="020B0604020202020204" pitchFamily="34" charset="0"/>
              </a:rPr>
              <a:t>pectroscopic &amp; photometric data.</a:t>
            </a:r>
            <a:endParaRPr lang="en-US" sz="2000" b="1" spc="-5" dirty="0"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F7CFDB9-B967-4881-938B-2D6EBAA3396B}"/>
              </a:ext>
            </a:extLst>
          </p:cNvPr>
          <p:cNvSpPr txBox="1"/>
          <p:nvPr/>
        </p:nvSpPr>
        <p:spPr>
          <a:xfrm>
            <a:off x="6364815" y="2614505"/>
            <a:ext cx="5558365" cy="1742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5179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tr-TR" sz="24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Solution</a:t>
            </a:r>
            <a:r>
              <a:rPr lang="tr-TR" sz="2400" b="1" spc="-5" dirty="0">
                <a:cs typeface="Arial"/>
              </a:rPr>
              <a:t>: </a:t>
            </a:r>
            <a:r>
              <a:rPr lang="tr-TR" sz="2000" spc="-5" dirty="0" err="1">
                <a:cs typeface="Arial"/>
              </a:rPr>
              <a:t>To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classify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sky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objects</a:t>
            </a:r>
            <a:r>
              <a:rPr lang="tr-TR" sz="2000" spc="-5" dirty="0">
                <a:cs typeface="Arial"/>
              </a:rPr>
              <a:t>, I </a:t>
            </a:r>
            <a:r>
              <a:rPr lang="tr-TR" sz="2000" spc="-5" dirty="0" err="1">
                <a:cs typeface="Arial"/>
              </a:rPr>
              <a:t>extracted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 panose="020B0604020202020204" pitchFamily="34" charset="0"/>
              </a:rPr>
              <a:t>s</a:t>
            </a:r>
            <a:r>
              <a:rPr lang="tr-TR" sz="2000" dirty="0" err="1">
                <a:cs typeface="Arial" panose="020B0604020202020204" pitchFamily="34" charset="0"/>
              </a:rPr>
              <a:t>pectroscopic</a:t>
            </a:r>
            <a:r>
              <a:rPr lang="tr-TR" sz="2000" dirty="0">
                <a:cs typeface="Arial" panose="020B0604020202020204" pitchFamily="34" charset="0"/>
              </a:rPr>
              <a:t> &amp; </a:t>
            </a:r>
            <a:r>
              <a:rPr lang="tr-TR" sz="2000" dirty="0" err="1">
                <a:cs typeface="Arial" panose="020B0604020202020204" pitchFamily="34" charset="0"/>
              </a:rPr>
              <a:t>photometric</a:t>
            </a:r>
            <a:r>
              <a:rPr lang="tr-TR" sz="2000" dirty="0">
                <a:cs typeface="Arial" panose="020B0604020202020204" pitchFamily="34" charset="0"/>
              </a:rPr>
              <a:t> data </a:t>
            </a:r>
            <a:r>
              <a:rPr lang="tr-TR" sz="2000" dirty="0" err="1">
                <a:cs typeface="Arial" panose="020B0604020202020204" pitchFamily="34" charset="0"/>
              </a:rPr>
              <a:t>from</a:t>
            </a:r>
            <a:r>
              <a:rPr lang="tr-TR" sz="2000" dirty="0">
                <a:cs typeface="Arial" panose="020B0604020202020204" pitchFamily="34" charset="0"/>
              </a:rPr>
              <a:t> SDSS. I </a:t>
            </a:r>
            <a:r>
              <a:rPr lang="tr-TR" sz="2000" dirty="0" err="1">
                <a:cs typeface="Arial" panose="020B0604020202020204" pitchFamily="34" charset="0"/>
              </a:rPr>
              <a:t>merged</a:t>
            </a:r>
            <a:r>
              <a:rPr lang="tr-TR" sz="2000" dirty="0">
                <a:cs typeface="Arial" panose="020B0604020202020204" pitchFamily="34" charset="0"/>
              </a:rPr>
              <a:t>  </a:t>
            </a:r>
            <a:r>
              <a:rPr lang="tr-TR" sz="2000" dirty="0" err="1">
                <a:cs typeface="Arial" panose="020B0604020202020204" pitchFamily="34" charset="0"/>
              </a:rPr>
              <a:t>these</a:t>
            </a:r>
            <a:r>
              <a:rPr lang="tr-TR" sz="2000" dirty="0">
                <a:cs typeface="Arial" panose="020B0604020202020204" pitchFamily="34" charset="0"/>
              </a:rPr>
              <a:t> </a:t>
            </a:r>
            <a:r>
              <a:rPr lang="tr-TR" sz="2000" dirty="0" err="1">
                <a:cs typeface="Arial" panose="020B0604020202020204" pitchFamily="34" charset="0"/>
              </a:rPr>
              <a:t>tables</a:t>
            </a:r>
            <a:r>
              <a:rPr lang="tr-TR" sz="2000" dirty="0">
                <a:cs typeface="Arial" panose="020B0604020202020204" pitchFamily="34" charset="0"/>
              </a:rPr>
              <a:t> </a:t>
            </a:r>
            <a:r>
              <a:rPr lang="tr-TR" sz="2000" dirty="0" err="1">
                <a:cs typeface="Arial" panose="020B0604020202020204" pitchFamily="34" charset="0"/>
              </a:rPr>
              <a:t>via</a:t>
            </a:r>
            <a:r>
              <a:rPr lang="tr-TR" sz="2000" dirty="0">
                <a:cs typeface="Arial" panose="020B0604020202020204" pitchFamily="34" charset="0"/>
              </a:rPr>
              <a:t> </a:t>
            </a:r>
            <a:r>
              <a:rPr lang="tr-TR" sz="2000" dirty="0" err="1">
                <a:cs typeface="Arial" panose="020B0604020202020204" pitchFamily="34" charset="0"/>
              </a:rPr>
              <a:t>SDSS’s</a:t>
            </a:r>
            <a:r>
              <a:rPr lang="tr-TR" sz="2000" dirty="0">
                <a:cs typeface="Arial" panose="020B0604020202020204" pitchFamily="34" charset="0"/>
              </a:rPr>
              <a:t> </a:t>
            </a:r>
            <a:r>
              <a:rPr lang="tr-TR" sz="2000" dirty="0" err="1">
                <a:cs typeface="Arial" panose="020B0604020202020204" pitchFamily="34" charset="0"/>
              </a:rPr>
              <a:t>sql</a:t>
            </a:r>
            <a:r>
              <a:rPr lang="tr-TR" sz="2000" dirty="0">
                <a:cs typeface="Arial" panose="020B0604020202020204" pitchFamily="34" charset="0"/>
              </a:rPr>
              <a:t> </a:t>
            </a:r>
            <a:r>
              <a:rPr lang="tr-TR" sz="2000" dirty="0" err="1">
                <a:cs typeface="Arial" panose="020B0604020202020204" pitchFamily="34" charset="0"/>
              </a:rPr>
              <a:t>window</a:t>
            </a:r>
            <a:r>
              <a:rPr lang="tr-TR" sz="2000" dirty="0">
                <a:cs typeface="Arial" panose="020B0604020202020204" pitchFamily="34" charset="0"/>
              </a:rPr>
              <a:t>.</a:t>
            </a:r>
          </a:p>
          <a:p>
            <a:pPr marR="35179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2400" spc="-5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6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0E6EB5-B037-4DA2-B11B-7BA48A71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/>
              <a:t>Data &amp; </a:t>
            </a:r>
            <a:r>
              <a:rPr lang="tr-TR" dirty="0" err="1"/>
              <a:t>Methadology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75BB322-AFCA-4C20-B7CF-40B4813C4E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" r="10475" b="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382C52-E9F1-4FEA-AD6A-7B78CF9D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077" y="2170167"/>
            <a:ext cx="4632031" cy="3851787"/>
          </a:xfrm>
        </p:spPr>
        <p:txBody>
          <a:bodyPr anchor="ctr">
            <a:normAutofit/>
          </a:bodyPr>
          <a:lstStyle/>
          <a:p>
            <a:r>
              <a:rPr lang="tr-TR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pectroscopic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Various quantities measured from an object's spectrum, such as its spectral type or redshift.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Photometric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/>
              <a:t>Various quantities measured from an object's image, such as its brightness</a:t>
            </a:r>
            <a:r>
              <a:rPr lang="tr-TR" dirty="0"/>
              <a:t>, </a:t>
            </a:r>
            <a:r>
              <a:rPr lang="tr-TR" dirty="0" err="1"/>
              <a:t>mag</a:t>
            </a:r>
            <a:r>
              <a:rPr lang="tr-TR" dirty="0"/>
              <a:t>, </a:t>
            </a:r>
            <a:r>
              <a:rPr lang="tr-TR" dirty="0" err="1"/>
              <a:t>flux</a:t>
            </a:r>
            <a:r>
              <a:rPr lang="en-US" dirty="0"/>
              <a:t> or size</a:t>
            </a:r>
            <a:r>
              <a:rPr lang="tr-TR" dirty="0"/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0B707B8-2BA5-404C-913E-CBA9FF78FA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76" y="5166982"/>
            <a:ext cx="2134353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D5CB1C-DACB-42EC-972A-EAA173D2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19" y="484632"/>
            <a:ext cx="10058400" cy="1609344"/>
          </a:xfrm>
        </p:spPr>
        <p:txBody>
          <a:bodyPr/>
          <a:lstStyle/>
          <a:p>
            <a:r>
              <a:rPr lang="tr-TR" dirty="0"/>
              <a:t>Data &amp; </a:t>
            </a:r>
            <a:r>
              <a:rPr lang="tr-TR" dirty="0" err="1"/>
              <a:t>Methadology</a:t>
            </a: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62CEAE0-D405-48DC-ACFB-BCC03CBD4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98"/>
              </p:ext>
            </p:extLst>
          </p:nvPr>
        </p:nvGraphicFramePr>
        <p:xfrm>
          <a:off x="1224681" y="2093976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yagram 4">
            <a:extLst>
              <a:ext uri="{FF2B5EF4-FFF2-40B4-BE49-F238E27FC236}">
                <a16:creationId xmlns:a16="http://schemas.microsoft.com/office/drawing/2014/main" id="{C66A2168-076C-4168-BDBD-39724C418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000318"/>
              </p:ext>
            </p:extLst>
          </p:nvPr>
        </p:nvGraphicFramePr>
        <p:xfrm>
          <a:off x="908919" y="2093976"/>
          <a:ext cx="10738736" cy="437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1668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harita, fotoğraf, farklı içeren bir resim&#10;&#10;Açıklama otomatik olarak oluşturuldu">
            <a:extLst>
              <a:ext uri="{FF2B5EF4-FFF2-40B4-BE49-F238E27FC236}">
                <a16:creationId xmlns:a16="http://schemas.microsoft.com/office/drawing/2014/main" id="{6D9439E5-1D59-4149-AE24-3833EC0A9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74" y="0"/>
            <a:ext cx="12191999" cy="71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3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543168-756F-4391-8C06-150A1D3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Classıfıcatıon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CE3B59-E1E2-4BD2-B28A-4385ECD0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4407125" cy="4419946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1. </a:t>
            </a:r>
            <a:r>
              <a:rPr lang="tr-TR" dirty="0"/>
              <a:t>Basic </a:t>
            </a:r>
            <a:r>
              <a:rPr lang="tr-TR" dirty="0" err="1"/>
              <a:t>Models</a:t>
            </a:r>
            <a:r>
              <a:rPr lang="tr-TR" dirty="0"/>
              <a:t> : KNN,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, </a:t>
            </a:r>
            <a:r>
              <a:rPr lang="tr-TR" dirty="0" err="1"/>
              <a:t>Linear</a:t>
            </a:r>
            <a:r>
              <a:rPr lang="tr-TR" dirty="0"/>
              <a:t> SVC,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b="1" dirty="0"/>
              <a:t>2. </a:t>
            </a:r>
            <a:r>
              <a:rPr lang="tr-TR" dirty="0" err="1"/>
              <a:t>Ensemble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b="1" dirty="0"/>
              <a:t>2.1.</a:t>
            </a:r>
            <a:r>
              <a:rPr lang="tr-TR" dirty="0"/>
              <a:t> </a:t>
            </a:r>
            <a:r>
              <a:rPr lang="tr-TR" dirty="0" err="1"/>
              <a:t>Bagging</a:t>
            </a:r>
            <a:r>
              <a:rPr lang="tr-TR" dirty="0"/>
              <a:t> :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, 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Bagging</a:t>
            </a:r>
            <a:r>
              <a:rPr lang="tr-TR" dirty="0"/>
              <a:t> </a:t>
            </a:r>
            <a:r>
              <a:rPr lang="tr-TR" dirty="0" err="1"/>
              <a:t>Classifier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b="1" dirty="0"/>
              <a:t>2.2.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: </a:t>
            </a:r>
            <a:r>
              <a:rPr lang="tr-TR" dirty="0" err="1"/>
              <a:t>AdaBoost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GradientBoosting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b="1" dirty="0"/>
              <a:t>2.3.</a:t>
            </a:r>
            <a:r>
              <a:rPr lang="tr-TR" dirty="0"/>
              <a:t> </a:t>
            </a:r>
            <a:r>
              <a:rPr lang="tr-TR" dirty="0" err="1"/>
              <a:t>Voting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: </a:t>
            </a:r>
            <a:r>
              <a:rPr lang="tr-TR" dirty="0" err="1"/>
              <a:t>Soft</a:t>
            </a:r>
            <a:r>
              <a:rPr lang="tr-TR" dirty="0"/>
              <a:t> &amp; Hard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F88771C-68D1-4E8C-A7CA-BCC43198F2E4}"/>
              </a:ext>
            </a:extLst>
          </p:cNvPr>
          <p:cNvSpPr txBox="1"/>
          <p:nvPr/>
        </p:nvSpPr>
        <p:spPr>
          <a:xfrm>
            <a:off x="7263318" y="6204091"/>
            <a:ext cx="386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Extra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r>
              <a:rPr lang="tr-TR" sz="1600" dirty="0"/>
              <a:t>                        </a:t>
            </a:r>
            <a:r>
              <a:rPr lang="tr-TR" sz="1600" dirty="0" err="1"/>
              <a:t>Random</a:t>
            </a:r>
            <a:r>
              <a:rPr lang="tr-TR" sz="1600" dirty="0"/>
              <a:t> </a:t>
            </a:r>
            <a:r>
              <a:rPr lang="tr-TR" sz="1600" dirty="0" err="1"/>
              <a:t>Forest</a:t>
            </a:r>
            <a:endParaRPr lang="tr-TR" sz="16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652E2D5-8DC5-4918-BD67-79FCDDCDF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52" y="1237082"/>
            <a:ext cx="1524400" cy="4952240"/>
          </a:xfrm>
          <a:prstGeom prst="rect">
            <a:avLst/>
          </a:prstGeom>
        </p:spPr>
      </p:pic>
      <p:pic>
        <p:nvPicPr>
          <p:cNvPr id="13" name="Resim 1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8159849-D1DF-481F-99D4-B6EFE1709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59" y="1237082"/>
            <a:ext cx="1639030" cy="49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EA32F2-4D52-4219-BC3C-2FB84C73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Performance</a:t>
            </a:r>
            <a:r>
              <a:rPr lang="tr-TR" dirty="0"/>
              <a:t> &amp; </a:t>
            </a:r>
            <a:r>
              <a:rPr lang="tr-TR" dirty="0" err="1"/>
              <a:t>optımızatıon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7ED97D-D465-413D-92FD-C455145D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As can be seen, ensemble models are really successful at this classification task.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successful</a:t>
            </a:r>
            <a:r>
              <a:rPr lang="tr-TR" dirty="0"/>
              <a:t> model  on </a:t>
            </a:r>
            <a:r>
              <a:rPr lang="tr-TR" dirty="0" err="1"/>
              <a:t>the</a:t>
            </a:r>
            <a:r>
              <a:rPr lang="tr-TR" dirty="0"/>
              <a:t> test data is </a:t>
            </a:r>
            <a:r>
              <a:rPr lang="tr-TR" dirty="0" err="1"/>
              <a:t>bagging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I’m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it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Grid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. </a:t>
            </a:r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B703E3-1CD9-47BA-A79E-508629E0D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509659"/>
            <a:ext cx="5111496" cy="41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8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45EDAA1-09B4-4CFA-A9E3-908D6862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Performance &amp; </a:t>
            </a:r>
            <a:r>
              <a:rPr lang="en-US"/>
              <a:t>optımızatıon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258BCF3-7B3F-4957-AEBF-36A28226F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1868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7ABB1A1-9873-4AB7-802C-A9262242D949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First version of Bagging Classifier’s accuracy was % 99.38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And after grid search: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Accuracy of Bagged Decision Tree on holdout: % 99.44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35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FC5D094-E239-470D-8453-5F70C78C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Conclusıons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D38C4C-78A8-45DE-A609-792C1EA2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tr-TR" dirty="0"/>
              <a:t>Best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 </a:t>
            </a:r>
            <a:r>
              <a:rPr lang="tr-TR" dirty="0" err="1"/>
              <a:t>got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ensemble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KNN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relatively</a:t>
            </a:r>
            <a:r>
              <a:rPr lang="tr-TR" dirty="0"/>
              <a:t> 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model.</a:t>
            </a:r>
          </a:p>
          <a:p>
            <a:r>
              <a:rPr lang="tr-TR" dirty="0"/>
              <a:t> As can be </a:t>
            </a:r>
            <a:r>
              <a:rPr lang="tr-TR" dirty="0" err="1"/>
              <a:t>seen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</a:t>
            </a:r>
            <a:r>
              <a:rPr lang="tr-TR" dirty="0" err="1"/>
              <a:t>tables</a:t>
            </a:r>
            <a:r>
              <a:rPr lang="tr-TR" dirty="0"/>
              <a:t>, </a:t>
            </a:r>
            <a:r>
              <a:rPr lang="tr-TR" dirty="0" err="1"/>
              <a:t>redshift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indexes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valuable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. </a:t>
            </a:r>
          </a:p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evaluation</a:t>
            </a:r>
            <a:r>
              <a:rPr lang="tr-TR" dirty="0"/>
              <a:t>, I </a:t>
            </a:r>
            <a:r>
              <a:rPr lang="tr-TR" dirty="0" err="1"/>
              <a:t>decided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Bagging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optimum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data. </a:t>
            </a: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73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311</Words>
  <Application>Microsoft Office PowerPoint</Application>
  <PresentationFormat>Geniş ekran</PresentationFormat>
  <Paragraphs>37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Tahta Yazı</vt:lpstr>
      <vt:lpstr>PowerPoint Sunusu</vt:lpstr>
      <vt:lpstr>Introductıon</vt:lpstr>
      <vt:lpstr>Data &amp; Methadology</vt:lpstr>
      <vt:lpstr>Data &amp; Methadology</vt:lpstr>
      <vt:lpstr>PowerPoint Sunusu</vt:lpstr>
      <vt:lpstr>Classıfıcatıon models</vt:lpstr>
      <vt:lpstr>Performance &amp; optımızatıon</vt:lpstr>
      <vt:lpstr>Performance &amp; optımızatıon</vt:lpstr>
      <vt:lpstr>Conclusıons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 çakır</dc:creator>
  <cp:lastModifiedBy>alper çakır</cp:lastModifiedBy>
  <cp:revision>9</cp:revision>
  <dcterms:created xsi:type="dcterms:W3CDTF">2020-04-26T02:52:31Z</dcterms:created>
  <dcterms:modified xsi:type="dcterms:W3CDTF">2020-04-26T08:13:13Z</dcterms:modified>
</cp:coreProperties>
</file>