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er çakır" initials="aç" lastIdx="1" clrIdx="0">
    <p:extLst>
      <p:ext uri="{19B8F6BF-5375-455C-9EA6-DF929625EA0E}">
        <p15:presenceInfo xmlns:p15="http://schemas.microsoft.com/office/powerpoint/2012/main" userId="881a650c2ba8d6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7T16:18:36.162" idx="1">
    <p:pos x="7367" y="2549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7CC1C-BA2E-415F-B3CF-BCB021F47910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8C77427-B8E5-4ACB-B812-D965BE0BE058}">
      <dgm:prSet phldrT="[Metin]" custT="1"/>
      <dgm:spPr/>
      <dgm:t>
        <a:bodyPr/>
        <a:lstStyle/>
        <a:p>
          <a:r>
            <a:rPr lang="tr-TR" sz="1400" b="1" dirty="0"/>
            <a:t>Set </a:t>
          </a:r>
          <a:r>
            <a:rPr lang="tr-TR" sz="1400" b="1" dirty="0" err="1"/>
            <a:t>up</a:t>
          </a:r>
          <a:r>
            <a:rPr lang="tr-TR" sz="1400" b="1" dirty="0"/>
            <a:t> &amp; </a:t>
          </a:r>
          <a:r>
            <a:rPr lang="tr-TR" sz="1400" b="1" dirty="0" err="1"/>
            <a:t>Text</a:t>
          </a:r>
          <a:r>
            <a:rPr lang="tr-TR" sz="1400" b="1" dirty="0"/>
            <a:t> </a:t>
          </a:r>
          <a:r>
            <a:rPr lang="tr-TR" sz="1400" b="1" dirty="0" err="1"/>
            <a:t>Cleaning</a:t>
          </a:r>
          <a:endParaRPr lang="tr-TR" sz="1400" b="1" dirty="0"/>
        </a:p>
      </dgm:t>
    </dgm:pt>
    <dgm:pt modelId="{387F8E9C-82A9-47FA-8428-A9FE5E224852}" type="parTrans" cxnId="{B1E85326-D65C-45F2-8E5D-FF500AFEF77F}">
      <dgm:prSet/>
      <dgm:spPr/>
      <dgm:t>
        <a:bodyPr/>
        <a:lstStyle/>
        <a:p>
          <a:endParaRPr lang="tr-TR"/>
        </a:p>
      </dgm:t>
    </dgm:pt>
    <dgm:pt modelId="{8842A0E3-42F2-4945-9316-F2233EBFA518}" type="sibTrans" cxnId="{B1E85326-D65C-45F2-8E5D-FF500AFEF77F}">
      <dgm:prSet/>
      <dgm:spPr/>
      <dgm:t>
        <a:bodyPr/>
        <a:lstStyle/>
        <a:p>
          <a:endParaRPr lang="tr-TR"/>
        </a:p>
      </dgm:t>
    </dgm:pt>
    <dgm:pt modelId="{B9E51BFA-F2BD-47E8-A9DF-65DE325C157E}">
      <dgm:prSet phldrT="[Metin]" custT="1"/>
      <dgm:spPr/>
      <dgm:t>
        <a:bodyPr/>
        <a:lstStyle/>
        <a:p>
          <a:r>
            <a:rPr lang="tr-TR" sz="2500" dirty="0" err="1"/>
            <a:t>Transforming</a:t>
          </a:r>
          <a:r>
            <a:rPr lang="tr-TR" sz="2500" dirty="0"/>
            <a:t> </a:t>
          </a:r>
          <a:r>
            <a:rPr lang="tr-TR" sz="2500" dirty="0" err="1"/>
            <a:t>columns</a:t>
          </a:r>
          <a:r>
            <a:rPr lang="tr-TR" sz="2500" dirty="0"/>
            <a:t> as </a:t>
          </a:r>
          <a:r>
            <a:rPr lang="tr-TR" sz="2500" dirty="0" err="1"/>
            <a:t>list</a:t>
          </a:r>
          <a:r>
            <a:rPr lang="tr-TR" sz="2500" dirty="0"/>
            <a:t> </a:t>
          </a:r>
          <a:r>
            <a:rPr lang="tr-TR" sz="2500" dirty="0" err="1"/>
            <a:t>type</a:t>
          </a:r>
          <a:r>
            <a:rPr lang="tr-TR" sz="2500" dirty="0"/>
            <a:t> </a:t>
          </a:r>
          <a:r>
            <a:rPr lang="tr-TR" sz="2500" dirty="0" err="1"/>
            <a:t>from</a:t>
          </a:r>
          <a:r>
            <a:rPr lang="tr-TR" sz="2500" dirty="0"/>
            <a:t> </a:t>
          </a:r>
          <a:r>
            <a:rPr lang="tr-TR" sz="2500" dirty="0" err="1"/>
            <a:t>dictionary</a:t>
          </a:r>
          <a:r>
            <a:rPr lang="tr-TR" sz="2500" dirty="0"/>
            <a:t>. </a:t>
          </a:r>
        </a:p>
      </dgm:t>
    </dgm:pt>
    <dgm:pt modelId="{312AB19C-1AC3-4DD5-83E1-1691E83047EE}" type="parTrans" cxnId="{AEB9C5B5-B592-4227-BF25-0620F10F2676}">
      <dgm:prSet/>
      <dgm:spPr/>
      <dgm:t>
        <a:bodyPr/>
        <a:lstStyle/>
        <a:p>
          <a:endParaRPr lang="tr-TR"/>
        </a:p>
      </dgm:t>
    </dgm:pt>
    <dgm:pt modelId="{1DEE343E-885C-434C-9BAB-1A294A4E9191}" type="sibTrans" cxnId="{AEB9C5B5-B592-4227-BF25-0620F10F2676}">
      <dgm:prSet/>
      <dgm:spPr/>
      <dgm:t>
        <a:bodyPr/>
        <a:lstStyle/>
        <a:p>
          <a:endParaRPr lang="tr-TR"/>
        </a:p>
      </dgm:t>
    </dgm:pt>
    <dgm:pt modelId="{202AB6A8-454A-4F1F-9025-FFD48B0DCFB6}">
      <dgm:prSet phldrT="[Metin]" custT="1"/>
      <dgm:spPr/>
      <dgm:t>
        <a:bodyPr/>
        <a:lstStyle/>
        <a:p>
          <a:r>
            <a:rPr lang="tr-TR" sz="2500" dirty="0" err="1"/>
            <a:t>Cleaning</a:t>
          </a:r>
          <a:r>
            <a:rPr lang="tr-TR" sz="2000" dirty="0"/>
            <a:t> </a:t>
          </a:r>
          <a:r>
            <a:rPr lang="tr-TR" sz="2500" dirty="0" err="1"/>
            <a:t>text</a:t>
          </a:r>
          <a:r>
            <a:rPr lang="tr-TR" sz="2500" dirty="0"/>
            <a:t>: </a:t>
          </a:r>
          <a:r>
            <a:rPr lang="tr-TR" sz="2500" dirty="0" err="1"/>
            <a:t>alphanumericals</a:t>
          </a:r>
          <a:r>
            <a:rPr lang="tr-TR" sz="2500" dirty="0"/>
            <a:t>, </a:t>
          </a:r>
          <a:r>
            <a:rPr lang="tr-TR" sz="2500" dirty="0" err="1"/>
            <a:t>capitals</a:t>
          </a:r>
          <a:r>
            <a:rPr lang="tr-TR" sz="2500" dirty="0"/>
            <a:t>, </a:t>
          </a:r>
          <a:r>
            <a:rPr lang="tr-TR" sz="2500" dirty="0" err="1"/>
            <a:t>numbers</a:t>
          </a:r>
          <a:r>
            <a:rPr lang="tr-TR" sz="2500" dirty="0"/>
            <a:t>, </a:t>
          </a:r>
          <a:r>
            <a:rPr lang="tr-TR" sz="2500" dirty="0" err="1"/>
            <a:t>etc</a:t>
          </a:r>
          <a:r>
            <a:rPr lang="tr-TR" sz="2500" dirty="0"/>
            <a:t>…</a:t>
          </a:r>
          <a:endParaRPr lang="tr-TR" sz="2000" dirty="0"/>
        </a:p>
      </dgm:t>
    </dgm:pt>
    <dgm:pt modelId="{3B79638A-8D0B-469A-A9DF-46FF41C2402F}" type="parTrans" cxnId="{B51511E0-20E0-4904-8219-9DFF31C651CF}">
      <dgm:prSet/>
      <dgm:spPr/>
      <dgm:t>
        <a:bodyPr/>
        <a:lstStyle/>
        <a:p>
          <a:endParaRPr lang="tr-TR"/>
        </a:p>
      </dgm:t>
    </dgm:pt>
    <dgm:pt modelId="{3C64BADF-4273-4C70-8298-4EA85D5C83C2}" type="sibTrans" cxnId="{B51511E0-20E0-4904-8219-9DFF31C651CF}">
      <dgm:prSet/>
      <dgm:spPr/>
      <dgm:t>
        <a:bodyPr/>
        <a:lstStyle/>
        <a:p>
          <a:endParaRPr lang="tr-TR"/>
        </a:p>
      </dgm:t>
    </dgm:pt>
    <dgm:pt modelId="{ACDA0BF3-2E4D-4686-92A5-A7D022A15AC1}">
      <dgm:prSet phldrT="[Metin]" custT="1"/>
      <dgm:spPr/>
      <dgm:t>
        <a:bodyPr/>
        <a:lstStyle/>
        <a:p>
          <a:r>
            <a:rPr lang="tr-TR" sz="1400" b="1" dirty="0" err="1"/>
            <a:t>Visualization</a:t>
          </a:r>
          <a:endParaRPr lang="tr-TR" sz="1400" b="1" dirty="0"/>
        </a:p>
      </dgm:t>
    </dgm:pt>
    <dgm:pt modelId="{E2AD7711-AE14-4762-8AA1-C1A70A11EBF6}" type="parTrans" cxnId="{158E3554-5298-4AF3-A5C1-92399650C8D5}">
      <dgm:prSet/>
      <dgm:spPr/>
      <dgm:t>
        <a:bodyPr/>
        <a:lstStyle/>
        <a:p>
          <a:endParaRPr lang="tr-TR"/>
        </a:p>
      </dgm:t>
    </dgm:pt>
    <dgm:pt modelId="{8A437C5F-CD7D-4F3F-9DBA-0C8639F896C7}" type="sibTrans" cxnId="{158E3554-5298-4AF3-A5C1-92399650C8D5}">
      <dgm:prSet/>
      <dgm:spPr/>
      <dgm:t>
        <a:bodyPr/>
        <a:lstStyle/>
        <a:p>
          <a:endParaRPr lang="tr-TR"/>
        </a:p>
      </dgm:t>
    </dgm:pt>
    <dgm:pt modelId="{4741EEB5-4E7E-4DA0-943A-E4801C136317}">
      <dgm:prSet phldrT="[Metin]" custT="1"/>
      <dgm:spPr/>
      <dgm:t>
        <a:bodyPr/>
        <a:lstStyle/>
        <a:p>
          <a:r>
            <a:rPr lang="tr-TR" sz="2500" dirty="0"/>
            <a:t>Word </a:t>
          </a:r>
          <a:r>
            <a:rPr lang="tr-TR" sz="2500" dirty="0" err="1"/>
            <a:t>Clouds</a:t>
          </a:r>
          <a:r>
            <a:rPr lang="tr-TR" sz="2500" dirty="0"/>
            <a:t> </a:t>
          </a:r>
          <a:r>
            <a:rPr lang="tr-TR" sz="2500" dirty="0" err="1"/>
            <a:t>and</a:t>
          </a:r>
          <a:r>
            <a:rPr lang="tr-TR" sz="2500" dirty="0"/>
            <a:t> </a:t>
          </a:r>
          <a:r>
            <a:rPr lang="tr-TR" sz="2500" dirty="0" err="1"/>
            <a:t>graphs</a:t>
          </a:r>
          <a:r>
            <a:rPr lang="tr-TR" sz="2500" dirty="0"/>
            <a:t> of </a:t>
          </a:r>
          <a:r>
            <a:rPr lang="tr-TR" sz="2500" dirty="0" err="1"/>
            <a:t>the</a:t>
          </a:r>
          <a:r>
            <a:rPr lang="tr-TR" sz="2500" dirty="0"/>
            <a:t> </a:t>
          </a:r>
          <a:r>
            <a:rPr lang="tr-TR" sz="2500" dirty="0" err="1"/>
            <a:t>most</a:t>
          </a:r>
          <a:r>
            <a:rPr lang="tr-TR" sz="2500" dirty="0"/>
            <a:t> </a:t>
          </a:r>
          <a:r>
            <a:rPr lang="tr-TR" sz="2500" dirty="0" err="1"/>
            <a:t>common</a:t>
          </a:r>
          <a:r>
            <a:rPr lang="tr-TR" sz="2500" dirty="0"/>
            <a:t> </a:t>
          </a:r>
          <a:r>
            <a:rPr lang="tr-TR" sz="2500" dirty="0" err="1"/>
            <a:t>words</a:t>
          </a:r>
          <a:r>
            <a:rPr lang="tr-TR" sz="2500" dirty="0"/>
            <a:t> </a:t>
          </a:r>
          <a:r>
            <a:rPr lang="tr-TR" sz="2500" dirty="0" err="1"/>
            <a:t>and</a:t>
          </a:r>
          <a:r>
            <a:rPr lang="tr-TR" sz="2500" dirty="0"/>
            <a:t> </a:t>
          </a:r>
          <a:r>
            <a:rPr lang="tr-TR" sz="2500" dirty="0" err="1"/>
            <a:t>tags</a:t>
          </a:r>
          <a:r>
            <a:rPr lang="tr-TR" sz="2500" dirty="0"/>
            <a:t>.</a:t>
          </a:r>
        </a:p>
      </dgm:t>
    </dgm:pt>
    <dgm:pt modelId="{5A68618F-9E31-4009-BE7A-ABC287F08678}" type="parTrans" cxnId="{AB0803FD-861A-4DCC-B2AB-6406C8978EF8}">
      <dgm:prSet/>
      <dgm:spPr/>
      <dgm:t>
        <a:bodyPr/>
        <a:lstStyle/>
        <a:p>
          <a:endParaRPr lang="tr-TR"/>
        </a:p>
      </dgm:t>
    </dgm:pt>
    <dgm:pt modelId="{BD258687-CD73-48EC-9690-9DCBC36A9F0A}" type="sibTrans" cxnId="{AB0803FD-861A-4DCC-B2AB-6406C8978EF8}">
      <dgm:prSet/>
      <dgm:spPr/>
      <dgm:t>
        <a:bodyPr/>
        <a:lstStyle/>
        <a:p>
          <a:endParaRPr lang="tr-TR"/>
        </a:p>
      </dgm:t>
    </dgm:pt>
    <dgm:pt modelId="{4A7082A9-086F-40B4-B465-920D0FA8D7F7}">
      <dgm:prSet phldrT="[Metin]"/>
      <dgm:spPr/>
      <dgm:t>
        <a:bodyPr/>
        <a:lstStyle/>
        <a:p>
          <a:r>
            <a:rPr lang="tr-TR" b="1" dirty="0" err="1"/>
            <a:t>Text</a:t>
          </a:r>
          <a:r>
            <a:rPr lang="tr-TR" b="1" dirty="0"/>
            <a:t> </a:t>
          </a:r>
          <a:r>
            <a:rPr lang="tr-TR" b="1" dirty="0" err="1"/>
            <a:t>Mining</a:t>
          </a:r>
          <a:r>
            <a:rPr lang="tr-TR" b="1" dirty="0"/>
            <a:t> Alg</a:t>
          </a:r>
          <a:r>
            <a:rPr lang="tr-TR" dirty="0"/>
            <a:t>.</a:t>
          </a:r>
        </a:p>
      </dgm:t>
    </dgm:pt>
    <dgm:pt modelId="{874AD4D5-22E4-4781-A465-9F6C5AF8A38D}" type="parTrans" cxnId="{A15DA321-FCBC-41D2-9980-E640450EBD0D}">
      <dgm:prSet/>
      <dgm:spPr/>
      <dgm:t>
        <a:bodyPr/>
        <a:lstStyle/>
        <a:p>
          <a:endParaRPr lang="tr-TR"/>
        </a:p>
      </dgm:t>
    </dgm:pt>
    <dgm:pt modelId="{15ED41D9-D22F-4AE3-BA38-6BB4A35F770B}" type="sibTrans" cxnId="{A15DA321-FCBC-41D2-9980-E640450EBD0D}">
      <dgm:prSet/>
      <dgm:spPr/>
      <dgm:t>
        <a:bodyPr/>
        <a:lstStyle/>
        <a:p>
          <a:endParaRPr lang="tr-TR"/>
        </a:p>
      </dgm:t>
    </dgm:pt>
    <dgm:pt modelId="{5CA64D25-531A-4C69-B9B3-3DBEF38818E5}">
      <dgm:prSet phldrT="[Metin]" custT="1"/>
      <dgm:spPr/>
      <dgm:t>
        <a:bodyPr/>
        <a:lstStyle/>
        <a:p>
          <a:r>
            <a:rPr lang="tr-TR" sz="2500" dirty="0" err="1"/>
            <a:t>Lemmatization</a:t>
          </a:r>
          <a:r>
            <a:rPr lang="tr-TR" sz="2500" dirty="0"/>
            <a:t>: </a:t>
          </a:r>
          <a:r>
            <a:rPr lang="en-US" sz="2500" b="0" i="0" dirty="0"/>
            <a:t>verbs in past and future tenses are changed into present</a:t>
          </a:r>
          <a:r>
            <a:rPr lang="en-US" sz="2000" b="0" i="0" dirty="0"/>
            <a:t>.</a:t>
          </a:r>
          <a:endParaRPr lang="tr-TR" sz="2000" dirty="0"/>
        </a:p>
      </dgm:t>
    </dgm:pt>
    <dgm:pt modelId="{369C14CE-E96D-441E-AF8A-1EE6B13DEC5F}" type="parTrans" cxnId="{B21916EF-E946-4C65-8DF0-6E71643C8CEA}">
      <dgm:prSet/>
      <dgm:spPr/>
      <dgm:t>
        <a:bodyPr/>
        <a:lstStyle/>
        <a:p>
          <a:endParaRPr lang="tr-TR"/>
        </a:p>
      </dgm:t>
    </dgm:pt>
    <dgm:pt modelId="{897E6196-CB8A-49E5-8E19-9D3448B10CA2}" type="sibTrans" cxnId="{B21916EF-E946-4C65-8DF0-6E71643C8CEA}">
      <dgm:prSet/>
      <dgm:spPr/>
      <dgm:t>
        <a:bodyPr/>
        <a:lstStyle/>
        <a:p>
          <a:endParaRPr lang="tr-TR"/>
        </a:p>
      </dgm:t>
    </dgm:pt>
    <dgm:pt modelId="{DAD9B894-6591-476E-B1DD-2DE070DDA06D}">
      <dgm:prSet phldrT="[Metin]" custT="1"/>
      <dgm:spPr/>
      <dgm:t>
        <a:bodyPr/>
        <a:lstStyle/>
        <a:p>
          <a:r>
            <a:rPr lang="tr-TR" sz="2500" dirty="0" err="1"/>
            <a:t>Count</a:t>
          </a:r>
          <a:r>
            <a:rPr lang="tr-TR" sz="2500" dirty="0"/>
            <a:t> &amp; </a:t>
          </a:r>
          <a:r>
            <a:rPr lang="tr-TR" sz="2500" dirty="0" err="1"/>
            <a:t>TfIdf</a:t>
          </a:r>
          <a:r>
            <a:rPr lang="tr-TR" sz="2500" dirty="0"/>
            <a:t> </a:t>
          </a:r>
          <a:r>
            <a:rPr lang="tr-TR" sz="2500" dirty="0" err="1"/>
            <a:t>Vectorization</a:t>
          </a:r>
          <a:r>
            <a:rPr lang="tr-TR" sz="2500" dirty="0"/>
            <a:t> </a:t>
          </a:r>
          <a:r>
            <a:rPr lang="tr-TR" sz="2500" dirty="0" err="1"/>
            <a:t>processes</a:t>
          </a:r>
          <a:r>
            <a:rPr lang="tr-TR" sz="2500" dirty="0"/>
            <a:t>.</a:t>
          </a:r>
        </a:p>
      </dgm:t>
    </dgm:pt>
    <dgm:pt modelId="{4C082609-112D-42A1-8D62-9F2E3AAE7CD4}" type="sibTrans" cxnId="{1016C90C-A87A-492F-88A6-EC7E0FDD1054}">
      <dgm:prSet/>
      <dgm:spPr/>
      <dgm:t>
        <a:bodyPr/>
        <a:lstStyle/>
        <a:p>
          <a:endParaRPr lang="tr-TR"/>
        </a:p>
      </dgm:t>
    </dgm:pt>
    <dgm:pt modelId="{07CC8CCF-A633-4BA2-AE1D-474CEE156E50}" type="parTrans" cxnId="{1016C90C-A87A-492F-88A6-EC7E0FDD1054}">
      <dgm:prSet/>
      <dgm:spPr/>
      <dgm:t>
        <a:bodyPr/>
        <a:lstStyle/>
        <a:p>
          <a:endParaRPr lang="tr-TR"/>
        </a:p>
      </dgm:t>
    </dgm:pt>
    <dgm:pt modelId="{75806188-9C01-412E-B6C2-EBEAC74A0D80}" type="pres">
      <dgm:prSet presAssocID="{1677CC1C-BA2E-415F-B3CF-BCB021F47910}" presName="linearFlow" presStyleCnt="0">
        <dgm:presLayoutVars>
          <dgm:dir/>
          <dgm:animLvl val="lvl"/>
          <dgm:resizeHandles val="exact"/>
        </dgm:presLayoutVars>
      </dgm:prSet>
      <dgm:spPr/>
    </dgm:pt>
    <dgm:pt modelId="{16F690A6-CF11-4299-89EE-17FE012C3B5F}" type="pres">
      <dgm:prSet presAssocID="{38C77427-B8E5-4ACB-B812-D965BE0BE058}" presName="composite" presStyleCnt="0"/>
      <dgm:spPr/>
    </dgm:pt>
    <dgm:pt modelId="{92125A56-B1B7-463B-8CC8-ED0386B61E27}" type="pres">
      <dgm:prSet presAssocID="{38C77427-B8E5-4ACB-B812-D965BE0BE058}" presName="parentText" presStyleLbl="alignNode1" presStyleIdx="0" presStyleCnt="3" custScaleX="114206" custScaleY="98460">
        <dgm:presLayoutVars>
          <dgm:chMax val="1"/>
          <dgm:bulletEnabled val="1"/>
        </dgm:presLayoutVars>
      </dgm:prSet>
      <dgm:spPr/>
    </dgm:pt>
    <dgm:pt modelId="{977C19D9-5B83-4C58-9AE1-D66D331C8EC0}" type="pres">
      <dgm:prSet presAssocID="{38C77427-B8E5-4ACB-B812-D965BE0BE058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64CD613A-4462-4306-B38F-0C75506EA6FD}" type="pres">
      <dgm:prSet presAssocID="{8842A0E3-42F2-4945-9316-F2233EBFA518}" presName="sp" presStyleCnt="0"/>
      <dgm:spPr/>
    </dgm:pt>
    <dgm:pt modelId="{82A82C9C-EC87-472D-875A-3C5292A88B95}" type="pres">
      <dgm:prSet presAssocID="{ACDA0BF3-2E4D-4686-92A5-A7D022A15AC1}" presName="composite" presStyleCnt="0"/>
      <dgm:spPr/>
    </dgm:pt>
    <dgm:pt modelId="{FF4AFC96-2D98-402C-B209-1F44E633D594}" type="pres">
      <dgm:prSet presAssocID="{ACDA0BF3-2E4D-4686-92A5-A7D022A15AC1}" presName="parentText" presStyleLbl="alignNode1" presStyleIdx="1" presStyleCnt="3" custScaleX="109339">
        <dgm:presLayoutVars>
          <dgm:chMax val="1"/>
          <dgm:bulletEnabled val="1"/>
        </dgm:presLayoutVars>
      </dgm:prSet>
      <dgm:spPr/>
    </dgm:pt>
    <dgm:pt modelId="{0DC3954D-6104-4207-8242-08468EBB012D}" type="pres">
      <dgm:prSet presAssocID="{ACDA0BF3-2E4D-4686-92A5-A7D022A15AC1}" presName="descendantText" presStyleLbl="alignAcc1" presStyleIdx="1" presStyleCnt="3">
        <dgm:presLayoutVars>
          <dgm:bulletEnabled val="1"/>
        </dgm:presLayoutVars>
      </dgm:prSet>
      <dgm:spPr/>
    </dgm:pt>
    <dgm:pt modelId="{85F2EC7E-8672-40FF-885F-209D166BA76E}" type="pres">
      <dgm:prSet presAssocID="{8A437C5F-CD7D-4F3F-9DBA-0C8639F896C7}" presName="sp" presStyleCnt="0"/>
      <dgm:spPr/>
    </dgm:pt>
    <dgm:pt modelId="{A84F38D6-680C-4ED0-8442-32CF25D73713}" type="pres">
      <dgm:prSet presAssocID="{4A7082A9-086F-40B4-B465-920D0FA8D7F7}" presName="composite" presStyleCnt="0"/>
      <dgm:spPr/>
    </dgm:pt>
    <dgm:pt modelId="{20E32644-94F4-4FF3-B6BA-29DEB6A09B49}" type="pres">
      <dgm:prSet presAssocID="{4A7082A9-086F-40B4-B465-920D0FA8D7F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B9FA123-6062-4847-9E3E-D1968D98DD2C}" type="pres">
      <dgm:prSet presAssocID="{4A7082A9-086F-40B4-B465-920D0FA8D7F7}" presName="descendantText" presStyleLbl="alignAcc1" presStyleIdx="2" presStyleCnt="3" custScaleY="183625">
        <dgm:presLayoutVars>
          <dgm:bulletEnabled val="1"/>
        </dgm:presLayoutVars>
      </dgm:prSet>
      <dgm:spPr/>
    </dgm:pt>
  </dgm:ptLst>
  <dgm:cxnLst>
    <dgm:cxn modelId="{1016C90C-A87A-492F-88A6-EC7E0FDD1054}" srcId="{4A7082A9-086F-40B4-B465-920D0FA8D7F7}" destId="{DAD9B894-6591-476E-B1DD-2DE070DDA06D}" srcOrd="1" destOrd="0" parTransId="{07CC8CCF-A633-4BA2-AE1D-474CEE156E50}" sibTransId="{4C082609-112D-42A1-8D62-9F2E3AAE7CD4}"/>
    <dgm:cxn modelId="{8916D414-6D4F-41EF-8A3F-CBABE87D18C4}" type="presOf" srcId="{ACDA0BF3-2E4D-4686-92A5-A7D022A15AC1}" destId="{FF4AFC96-2D98-402C-B209-1F44E633D594}" srcOrd="0" destOrd="0" presId="urn:microsoft.com/office/officeart/2005/8/layout/chevron2"/>
    <dgm:cxn modelId="{A15DA321-FCBC-41D2-9980-E640450EBD0D}" srcId="{1677CC1C-BA2E-415F-B3CF-BCB021F47910}" destId="{4A7082A9-086F-40B4-B465-920D0FA8D7F7}" srcOrd="2" destOrd="0" parTransId="{874AD4D5-22E4-4781-A465-9F6C5AF8A38D}" sibTransId="{15ED41D9-D22F-4AE3-BA38-6BB4A35F770B}"/>
    <dgm:cxn modelId="{B1E85326-D65C-45F2-8E5D-FF500AFEF77F}" srcId="{1677CC1C-BA2E-415F-B3CF-BCB021F47910}" destId="{38C77427-B8E5-4ACB-B812-D965BE0BE058}" srcOrd="0" destOrd="0" parTransId="{387F8E9C-82A9-47FA-8428-A9FE5E224852}" sibTransId="{8842A0E3-42F2-4945-9316-F2233EBFA518}"/>
    <dgm:cxn modelId="{8D2A3F65-AE7D-40B1-B56A-176DC6BA4AAA}" type="presOf" srcId="{38C77427-B8E5-4ACB-B812-D965BE0BE058}" destId="{92125A56-B1B7-463B-8CC8-ED0386B61E27}" srcOrd="0" destOrd="0" presId="urn:microsoft.com/office/officeart/2005/8/layout/chevron2"/>
    <dgm:cxn modelId="{0EA53467-BAB9-412F-B149-17A102EEA5FB}" type="presOf" srcId="{4741EEB5-4E7E-4DA0-943A-E4801C136317}" destId="{0DC3954D-6104-4207-8242-08468EBB012D}" srcOrd="0" destOrd="0" presId="urn:microsoft.com/office/officeart/2005/8/layout/chevron2"/>
    <dgm:cxn modelId="{0D492C6A-BC25-4EFB-BC62-E089CF7AC5A0}" type="presOf" srcId="{4A7082A9-086F-40B4-B465-920D0FA8D7F7}" destId="{20E32644-94F4-4FF3-B6BA-29DEB6A09B49}" srcOrd="0" destOrd="0" presId="urn:microsoft.com/office/officeart/2005/8/layout/chevron2"/>
    <dgm:cxn modelId="{158E3554-5298-4AF3-A5C1-92399650C8D5}" srcId="{1677CC1C-BA2E-415F-B3CF-BCB021F47910}" destId="{ACDA0BF3-2E4D-4686-92A5-A7D022A15AC1}" srcOrd="1" destOrd="0" parTransId="{E2AD7711-AE14-4762-8AA1-C1A70A11EBF6}" sibTransId="{8A437C5F-CD7D-4F3F-9DBA-0C8639F896C7}"/>
    <dgm:cxn modelId="{AEB9C5B5-B592-4227-BF25-0620F10F2676}" srcId="{38C77427-B8E5-4ACB-B812-D965BE0BE058}" destId="{B9E51BFA-F2BD-47E8-A9DF-65DE325C157E}" srcOrd="0" destOrd="0" parTransId="{312AB19C-1AC3-4DD5-83E1-1691E83047EE}" sibTransId="{1DEE343E-885C-434C-9BAB-1A294A4E9191}"/>
    <dgm:cxn modelId="{FDBE4EDD-E801-4ADA-BBB3-8B61C3C18210}" type="presOf" srcId="{B9E51BFA-F2BD-47E8-A9DF-65DE325C157E}" destId="{977C19D9-5B83-4C58-9AE1-D66D331C8EC0}" srcOrd="0" destOrd="0" presId="urn:microsoft.com/office/officeart/2005/8/layout/chevron2"/>
    <dgm:cxn modelId="{B51511E0-20E0-4904-8219-9DFF31C651CF}" srcId="{38C77427-B8E5-4ACB-B812-D965BE0BE058}" destId="{202AB6A8-454A-4F1F-9025-FFD48B0DCFB6}" srcOrd="1" destOrd="0" parTransId="{3B79638A-8D0B-469A-A9DF-46FF41C2402F}" sibTransId="{3C64BADF-4273-4C70-8298-4EA85D5C83C2}"/>
    <dgm:cxn modelId="{55F1D9E7-7B84-4C85-A1F7-2CF06DFC944D}" type="presOf" srcId="{1677CC1C-BA2E-415F-B3CF-BCB021F47910}" destId="{75806188-9C01-412E-B6C2-EBEAC74A0D80}" srcOrd="0" destOrd="0" presId="urn:microsoft.com/office/officeart/2005/8/layout/chevron2"/>
    <dgm:cxn modelId="{1E808DE8-EBB8-4E90-AC42-7445610E2865}" type="presOf" srcId="{202AB6A8-454A-4F1F-9025-FFD48B0DCFB6}" destId="{977C19D9-5B83-4C58-9AE1-D66D331C8EC0}" srcOrd="0" destOrd="1" presId="urn:microsoft.com/office/officeart/2005/8/layout/chevron2"/>
    <dgm:cxn modelId="{B21916EF-E946-4C65-8DF0-6E71643C8CEA}" srcId="{4A7082A9-086F-40B4-B465-920D0FA8D7F7}" destId="{5CA64D25-531A-4C69-B9B3-3DBEF38818E5}" srcOrd="0" destOrd="0" parTransId="{369C14CE-E96D-441E-AF8A-1EE6B13DEC5F}" sibTransId="{897E6196-CB8A-49E5-8E19-9D3448B10CA2}"/>
    <dgm:cxn modelId="{DF9F12F3-909A-4D06-8CA7-FF44EA8343A4}" type="presOf" srcId="{DAD9B894-6591-476E-B1DD-2DE070DDA06D}" destId="{2B9FA123-6062-4847-9E3E-D1968D98DD2C}" srcOrd="0" destOrd="1" presId="urn:microsoft.com/office/officeart/2005/8/layout/chevron2"/>
    <dgm:cxn modelId="{829D4CF4-6BC5-4FE5-962A-3AC3BA26CA5A}" type="presOf" srcId="{5CA64D25-531A-4C69-B9B3-3DBEF38818E5}" destId="{2B9FA123-6062-4847-9E3E-D1968D98DD2C}" srcOrd="0" destOrd="0" presId="urn:microsoft.com/office/officeart/2005/8/layout/chevron2"/>
    <dgm:cxn modelId="{AB0803FD-861A-4DCC-B2AB-6406C8978EF8}" srcId="{ACDA0BF3-2E4D-4686-92A5-A7D022A15AC1}" destId="{4741EEB5-4E7E-4DA0-943A-E4801C136317}" srcOrd="0" destOrd="0" parTransId="{5A68618F-9E31-4009-BE7A-ABC287F08678}" sibTransId="{BD258687-CD73-48EC-9690-9DCBC36A9F0A}"/>
    <dgm:cxn modelId="{F49A4624-801D-46F0-BC8D-E9D55E0CA010}" type="presParOf" srcId="{75806188-9C01-412E-B6C2-EBEAC74A0D80}" destId="{16F690A6-CF11-4299-89EE-17FE012C3B5F}" srcOrd="0" destOrd="0" presId="urn:microsoft.com/office/officeart/2005/8/layout/chevron2"/>
    <dgm:cxn modelId="{F41FB4A0-3D51-4003-AF23-CFDF004666C4}" type="presParOf" srcId="{16F690A6-CF11-4299-89EE-17FE012C3B5F}" destId="{92125A56-B1B7-463B-8CC8-ED0386B61E27}" srcOrd="0" destOrd="0" presId="urn:microsoft.com/office/officeart/2005/8/layout/chevron2"/>
    <dgm:cxn modelId="{1917894E-577F-4CEF-949A-1EA42C62C82C}" type="presParOf" srcId="{16F690A6-CF11-4299-89EE-17FE012C3B5F}" destId="{977C19D9-5B83-4C58-9AE1-D66D331C8EC0}" srcOrd="1" destOrd="0" presId="urn:microsoft.com/office/officeart/2005/8/layout/chevron2"/>
    <dgm:cxn modelId="{DCB35A98-F032-4F08-9F11-9C0EFD0091C2}" type="presParOf" srcId="{75806188-9C01-412E-B6C2-EBEAC74A0D80}" destId="{64CD613A-4462-4306-B38F-0C75506EA6FD}" srcOrd="1" destOrd="0" presId="urn:microsoft.com/office/officeart/2005/8/layout/chevron2"/>
    <dgm:cxn modelId="{91CD0B1D-84EB-40C8-82BA-8147B4B594F6}" type="presParOf" srcId="{75806188-9C01-412E-B6C2-EBEAC74A0D80}" destId="{82A82C9C-EC87-472D-875A-3C5292A88B95}" srcOrd="2" destOrd="0" presId="urn:microsoft.com/office/officeart/2005/8/layout/chevron2"/>
    <dgm:cxn modelId="{ED392EC3-102A-42BF-9BCA-F3D91DDC0812}" type="presParOf" srcId="{82A82C9C-EC87-472D-875A-3C5292A88B95}" destId="{FF4AFC96-2D98-402C-B209-1F44E633D594}" srcOrd="0" destOrd="0" presId="urn:microsoft.com/office/officeart/2005/8/layout/chevron2"/>
    <dgm:cxn modelId="{3CA800F1-6CF2-4A72-A99C-57CD227E775B}" type="presParOf" srcId="{82A82C9C-EC87-472D-875A-3C5292A88B95}" destId="{0DC3954D-6104-4207-8242-08468EBB012D}" srcOrd="1" destOrd="0" presId="urn:microsoft.com/office/officeart/2005/8/layout/chevron2"/>
    <dgm:cxn modelId="{3A6A9EFE-26FF-4301-9539-1D46127A6BDE}" type="presParOf" srcId="{75806188-9C01-412E-B6C2-EBEAC74A0D80}" destId="{85F2EC7E-8672-40FF-885F-209D166BA76E}" srcOrd="3" destOrd="0" presId="urn:microsoft.com/office/officeart/2005/8/layout/chevron2"/>
    <dgm:cxn modelId="{0269D527-3075-4E1E-A7D0-C0C409DEF515}" type="presParOf" srcId="{75806188-9C01-412E-B6C2-EBEAC74A0D80}" destId="{A84F38D6-680C-4ED0-8442-32CF25D73713}" srcOrd="4" destOrd="0" presId="urn:microsoft.com/office/officeart/2005/8/layout/chevron2"/>
    <dgm:cxn modelId="{BE41F992-1C09-46D1-B412-7923D38CD5B4}" type="presParOf" srcId="{A84F38D6-680C-4ED0-8442-32CF25D73713}" destId="{20E32644-94F4-4FF3-B6BA-29DEB6A09B49}" srcOrd="0" destOrd="0" presId="urn:microsoft.com/office/officeart/2005/8/layout/chevron2"/>
    <dgm:cxn modelId="{04A3BBEF-CCB7-4652-8284-440998B4EFB4}" type="presParOf" srcId="{A84F38D6-680C-4ED0-8442-32CF25D73713}" destId="{2B9FA123-6062-4847-9E3E-D1968D98DD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7CC1C-BA2E-415F-B3CF-BCB021F47910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8C77427-B8E5-4ACB-B812-D965BE0BE058}">
      <dgm:prSet phldrT="[Metin]" custT="1"/>
      <dgm:spPr/>
      <dgm:t>
        <a:bodyPr/>
        <a:lstStyle/>
        <a:p>
          <a:r>
            <a:rPr lang="tr-TR" sz="1400" b="1" dirty="0" err="1"/>
            <a:t>Classification</a:t>
          </a:r>
          <a:endParaRPr lang="tr-TR" sz="1400" b="1" dirty="0"/>
        </a:p>
      </dgm:t>
    </dgm:pt>
    <dgm:pt modelId="{387F8E9C-82A9-47FA-8428-A9FE5E224852}" type="parTrans" cxnId="{B1E85326-D65C-45F2-8E5D-FF500AFEF77F}">
      <dgm:prSet/>
      <dgm:spPr/>
      <dgm:t>
        <a:bodyPr/>
        <a:lstStyle/>
        <a:p>
          <a:endParaRPr lang="tr-TR"/>
        </a:p>
      </dgm:t>
    </dgm:pt>
    <dgm:pt modelId="{8842A0E3-42F2-4945-9316-F2233EBFA518}" type="sibTrans" cxnId="{B1E85326-D65C-45F2-8E5D-FF500AFEF77F}">
      <dgm:prSet/>
      <dgm:spPr/>
      <dgm:t>
        <a:bodyPr/>
        <a:lstStyle/>
        <a:p>
          <a:endParaRPr lang="tr-TR"/>
        </a:p>
      </dgm:t>
    </dgm:pt>
    <dgm:pt modelId="{B9E51BFA-F2BD-47E8-A9DF-65DE325C157E}">
      <dgm:prSet phldrT="[Metin]" custT="1"/>
      <dgm:spPr/>
      <dgm:t>
        <a:bodyPr/>
        <a:lstStyle/>
        <a:p>
          <a:r>
            <a:rPr lang="tr-TR" sz="2500" dirty="0"/>
            <a:t>Basic </a:t>
          </a:r>
          <a:r>
            <a:rPr lang="tr-TR" sz="2500" dirty="0" err="1"/>
            <a:t>models</a:t>
          </a:r>
          <a:r>
            <a:rPr lang="tr-TR" sz="2500" dirty="0"/>
            <a:t> : </a:t>
          </a:r>
          <a:r>
            <a:rPr lang="tr-TR" sz="2500" dirty="0" err="1"/>
            <a:t>Logistic</a:t>
          </a:r>
          <a:r>
            <a:rPr lang="tr-TR" sz="2500" dirty="0"/>
            <a:t> </a:t>
          </a:r>
          <a:r>
            <a:rPr lang="tr-TR" sz="2500" dirty="0" err="1"/>
            <a:t>Reg</a:t>
          </a:r>
          <a:r>
            <a:rPr lang="tr-TR" sz="2500" dirty="0"/>
            <a:t>, </a:t>
          </a:r>
          <a:r>
            <a:rPr lang="tr-TR" sz="2500" dirty="0" err="1"/>
            <a:t>Naive</a:t>
          </a:r>
          <a:r>
            <a:rPr lang="tr-TR" sz="2500" dirty="0"/>
            <a:t> </a:t>
          </a:r>
          <a:r>
            <a:rPr lang="tr-TR" sz="2500" dirty="0" err="1"/>
            <a:t>Bayes</a:t>
          </a:r>
          <a:r>
            <a:rPr lang="tr-TR" sz="2500" dirty="0"/>
            <a:t>, </a:t>
          </a:r>
          <a:r>
            <a:rPr lang="tr-TR" sz="2500" dirty="0" err="1"/>
            <a:t>etc</a:t>
          </a:r>
          <a:r>
            <a:rPr lang="tr-TR" sz="2500" dirty="0"/>
            <a:t>…</a:t>
          </a:r>
        </a:p>
      </dgm:t>
    </dgm:pt>
    <dgm:pt modelId="{312AB19C-1AC3-4DD5-83E1-1691E83047EE}" type="parTrans" cxnId="{AEB9C5B5-B592-4227-BF25-0620F10F2676}">
      <dgm:prSet/>
      <dgm:spPr/>
      <dgm:t>
        <a:bodyPr/>
        <a:lstStyle/>
        <a:p>
          <a:endParaRPr lang="tr-TR"/>
        </a:p>
      </dgm:t>
    </dgm:pt>
    <dgm:pt modelId="{1DEE343E-885C-434C-9BAB-1A294A4E9191}" type="sibTrans" cxnId="{AEB9C5B5-B592-4227-BF25-0620F10F2676}">
      <dgm:prSet/>
      <dgm:spPr/>
      <dgm:t>
        <a:bodyPr/>
        <a:lstStyle/>
        <a:p>
          <a:endParaRPr lang="tr-TR"/>
        </a:p>
      </dgm:t>
    </dgm:pt>
    <dgm:pt modelId="{202AB6A8-454A-4F1F-9025-FFD48B0DCFB6}">
      <dgm:prSet phldrT="[Metin]" custT="1"/>
      <dgm:spPr/>
      <dgm:t>
        <a:bodyPr/>
        <a:lstStyle/>
        <a:p>
          <a:r>
            <a:rPr lang="tr-TR" sz="2500" dirty="0"/>
            <a:t>Evaluation &amp; </a:t>
          </a:r>
          <a:r>
            <a:rPr lang="tr-TR" sz="2500" dirty="0" err="1"/>
            <a:t>Grid</a:t>
          </a:r>
          <a:r>
            <a:rPr lang="tr-TR" sz="2500" dirty="0"/>
            <a:t> </a:t>
          </a:r>
          <a:r>
            <a:rPr lang="tr-TR" sz="2500" dirty="0" err="1"/>
            <a:t>Search</a:t>
          </a:r>
          <a:endParaRPr lang="tr-TR" sz="2500" dirty="0"/>
        </a:p>
      </dgm:t>
    </dgm:pt>
    <dgm:pt modelId="{3B79638A-8D0B-469A-A9DF-46FF41C2402F}" type="parTrans" cxnId="{B51511E0-20E0-4904-8219-9DFF31C651CF}">
      <dgm:prSet/>
      <dgm:spPr/>
      <dgm:t>
        <a:bodyPr/>
        <a:lstStyle/>
        <a:p>
          <a:endParaRPr lang="tr-TR"/>
        </a:p>
      </dgm:t>
    </dgm:pt>
    <dgm:pt modelId="{3C64BADF-4273-4C70-8298-4EA85D5C83C2}" type="sibTrans" cxnId="{B51511E0-20E0-4904-8219-9DFF31C651CF}">
      <dgm:prSet/>
      <dgm:spPr/>
      <dgm:t>
        <a:bodyPr/>
        <a:lstStyle/>
        <a:p>
          <a:endParaRPr lang="tr-TR"/>
        </a:p>
      </dgm:t>
    </dgm:pt>
    <dgm:pt modelId="{ACDA0BF3-2E4D-4686-92A5-A7D022A15AC1}">
      <dgm:prSet phldrT="[Metin]" custT="1"/>
      <dgm:spPr/>
      <dgm:t>
        <a:bodyPr/>
        <a:lstStyle/>
        <a:p>
          <a:r>
            <a:rPr lang="tr-TR" sz="1400" b="1" dirty="0" err="1"/>
            <a:t>Recommendation</a:t>
          </a:r>
          <a:endParaRPr lang="tr-TR" sz="1400" b="1" dirty="0"/>
        </a:p>
      </dgm:t>
    </dgm:pt>
    <dgm:pt modelId="{E2AD7711-AE14-4762-8AA1-C1A70A11EBF6}" type="parTrans" cxnId="{158E3554-5298-4AF3-A5C1-92399650C8D5}">
      <dgm:prSet/>
      <dgm:spPr/>
      <dgm:t>
        <a:bodyPr/>
        <a:lstStyle/>
        <a:p>
          <a:endParaRPr lang="tr-TR"/>
        </a:p>
      </dgm:t>
    </dgm:pt>
    <dgm:pt modelId="{8A437C5F-CD7D-4F3F-9DBA-0C8639F896C7}" type="sibTrans" cxnId="{158E3554-5298-4AF3-A5C1-92399650C8D5}">
      <dgm:prSet/>
      <dgm:spPr/>
      <dgm:t>
        <a:bodyPr/>
        <a:lstStyle/>
        <a:p>
          <a:endParaRPr lang="tr-TR"/>
        </a:p>
      </dgm:t>
    </dgm:pt>
    <dgm:pt modelId="{4741EEB5-4E7E-4DA0-943A-E4801C136317}">
      <dgm:prSet phldrT="[Metin]" custT="1"/>
      <dgm:spPr/>
      <dgm:t>
        <a:bodyPr/>
        <a:lstStyle/>
        <a:p>
          <a:r>
            <a:rPr lang="tr-TR" sz="2500" dirty="0" err="1"/>
            <a:t>Based</a:t>
          </a:r>
          <a:r>
            <a:rPr lang="tr-TR" sz="2500" dirty="0"/>
            <a:t> on </a:t>
          </a:r>
          <a:r>
            <a:rPr lang="tr-TR" sz="2500" dirty="0" err="1"/>
            <a:t>summary</a:t>
          </a:r>
          <a:endParaRPr lang="tr-TR" sz="2500" dirty="0"/>
        </a:p>
      </dgm:t>
    </dgm:pt>
    <dgm:pt modelId="{5A68618F-9E31-4009-BE7A-ABC287F08678}" type="parTrans" cxnId="{AB0803FD-861A-4DCC-B2AB-6406C8978EF8}">
      <dgm:prSet/>
      <dgm:spPr/>
      <dgm:t>
        <a:bodyPr/>
        <a:lstStyle/>
        <a:p>
          <a:endParaRPr lang="tr-TR"/>
        </a:p>
      </dgm:t>
    </dgm:pt>
    <dgm:pt modelId="{BD258687-CD73-48EC-9690-9DCBC36A9F0A}" type="sibTrans" cxnId="{AB0803FD-861A-4DCC-B2AB-6406C8978EF8}">
      <dgm:prSet/>
      <dgm:spPr/>
      <dgm:t>
        <a:bodyPr/>
        <a:lstStyle/>
        <a:p>
          <a:endParaRPr lang="tr-TR"/>
        </a:p>
      </dgm:t>
    </dgm:pt>
    <dgm:pt modelId="{F8973D06-3760-457E-AD5A-6BF19B0E7C18}">
      <dgm:prSet phldrT="[Metin]" custT="1"/>
      <dgm:spPr/>
      <dgm:t>
        <a:bodyPr/>
        <a:lstStyle/>
        <a:p>
          <a:r>
            <a:rPr lang="tr-TR" sz="2500" dirty="0" err="1"/>
            <a:t>Based</a:t>
          </a:r>
          <a:r>
            <a:rPr lang="tr-TR" sz="2500" dirty="0"/>
            <a:t> on </a:t>
          </a:r>
          <a:r>
            <a:rPr lang="tr-TR" sz="2500" dirty="0" err="1"/>
            <a:t>tags</a:t>
          </a:r>
          <a:r>
            <a:rPr lang="tr-TR" sz="2500" dirty="0"/>
            <a:t>, </a:t>
          </a:r>
          <a:r>
            <a:rPr lang="tr-TR" sz="2500" dirty="0" err="1"/>
            <a:t>author</a:t>
          </a:r>
          <a:r>
            <a:rPr lang="tr-TR" sz="2500" dirty="0"/>
            <a:t>, </a:t>
          </a:r>
          <a:r>
            <a:rPr lang="tr-TR" sz="2500" dirty="0" err="1"/>
            <a:t>and</a:t>
          </a:r>
          <a:r>
            <a:rPr lang="tr-TR" sz="2500" dirty="0"/>
            <a:t> </a:t>
          </a:r>
          <a:r>
            <a:rPr lang="tr-TR" sz="2500" dirty="0" err="1"/>
            <a:t>title</a:t>
          </a:r>
          <a:endParaRPr lang="tr-TR" sz="2500" dirty="0"/>
        </a:p>
      </dgm:t>
    </dgm:pt>
    <dgm:pt modelId="{81E848A8-A6D4-4CB0-8E1A-2799F55D9D6C}" type="parTrans" cxnId="{A2A81823-9E1B-42FD-9BE0-F8EB9F597CB6}">
      <dgm:prSet/>
      <dgm:spPr/>
      <dgm:t>
        <a:bodyPr/>
        <a:lstStyle/>
        <a:p>
          <a:endParaRPr lang="tr-TR"/>
        </a:p>
      </dgm:t>
    </dgm:pt>
    <dgm:pt modelId="{49CE8B58-6E37-4E71-AA5D-A6FBE555A3F0}" type="sibTrans" cxnId="{A2A81823-9E1B-42FD-9BE0-F8EB9F597CB6}">
      <dgm:prSet/>
      <dgm:spPr/>
      <dgm:t>
        <a:bodyPr/>
        <a:lstStyle/>
        <a:p>
          <a:endParaRPr lang="tr-TR"/>
        </a:p>
      </dgm:t>
    </dgm:pt>
    <dgm:pt modelId="{75806188-9C01-412E-B6C2-EBEAC74A0D80}" type="pres">
      <dgm:prSet presAssocID="{1677CC1C-BA2E-415F-B3CF-BCB021F47910}" presName="linearFlow" presStyleCnt="0">
        <dgm:presLayoutVars>
          <dgm:dir/>
          <dgm:animLvl val="lvl"/>
          <dgm:resizeHandles val="exact"/>
        </dgm:presLayoutVars>
      </dgm:prSet>
      <dgm:spPr/>
    </dgm:pt>
    <dgm:pt modelId="{16F690A6-CF11-4299-89EE-17FE012C3B5F}" type="pres">
      <dgm:prSet presAssocID="{38C77427-B8E5-4ACB-B812-D965BE0BE058}" presName="composite" presStyleCnt="0"/>
      <dgm:spPr/>
    </dgm:pt>
    <dgm:pt modelId="{92125A56-B1B7-463B-8CC8-ED0386B61E27}" type="pres">
      <dgm:prSet presAssocID="{38C77427-B8E5-4ACB-B812-D965BE0BE058}" presName="parentText" presStyleLbl="alignNode1" presStyleIdx="0" presStyleCnt="2" custScaleX="114206" custScaleY="98460">
        <dgm:presLayoutVars>
          <dgm:chMax val="1"/>
          <dgm:bulletEnabled val="1"/>
        </dgm:presLayoutVars>
      </dgm:prSet>
      <dgm:spPr/>
    </dgm:pt>
    <dgm:pt modelId="{977C19D9-5B83-4C58-9AE1-D66D331C8EC0}" type="pres">
      <dgm:prSet presAssocID="{38C77427-B8E5-4ACB-B812-D965BE0BE058}" presName="descendantText" presStyleLbl="alignAcc1" presStyleIdx="0" presStyleCnt="2" custScaleY="124670" custLinFactNeighborX="0">
        <dgm:presLayoutVars>
          <dgm:bulletEnabled val="1"/>
        </dgm:presLayoutVars>
      </dgm:prSet>
      <dgm:spPr/>
    </dgm:pt>
    <dgm:pt modelId="{64CD613A-4462-4306-B38F-0C75506EA6FD}" type="pres">
      <dgm:prSet presAssocID="{8842A0E3-42F2-4945-9316-F2233EBFA518}" presName="sp" presStyleCnt="0"/>
      <dgm:spPr/>
    </dgm:pt>
    <dgm:pt modelId="{82A82C9C-EC87-472D-875A-3C5292A88B95}" type="pres">
      <dgm:prSet presAssocID="{ACDA0BF3-2E4D-4686-92A5-A7D022A15AC1}" presName="composite" presStyleCnt="0"/>
      <dgm:spPr/>
    </dgm:pt>
    <dgm:pt modelId="{FF4AFC96-2D98-402C-B209-1F44E633D594}" type="pres">
      <dgm:prSet presAssocID="{ACDA0BF3-2E4D-4686-92A5-A7D022A15AC1}" presName="parentText" presStyleLbl="alignNode1" presStyleIdx="1" presStyleCnt="2" custScaleX="109339">
        <dgm:presLayoutVars>
          <dgm:chMax val="1"/>
          <dgm:bulletEnabled val="1"/>
        </dgm:presLayoutVars>
      </dgm:prSet>
      <dgm:spPr/>
    </dgm:pt>
    <dgm:pt modelId="{0DC3954D-6104-4207-8242-08468EBB012D}" type="pres">
      <dgm:prSet presAssocID="{ACDA0BF3-2E4D-4686-92A5-A7D022A15AC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916D414-6D4F-41EF-8A3F-CBABE87D18C4}" type="presOf" srcId="{ACDA0BF3-2E4D-4686-92A5-A7D022A15AC1}" destId="{FF4AFC96-2D98-402C-B209-1F44E633D594}" srcOrd="0" destOrd="0" presId="urn:microsoft.com/office/officeart/2005/8/layout/chevron2"/>
    <dgm:cxn modelId="{A2A81823-9E1B-42FD-9BE0-F8EB9F597CB6}" srcId="{ACDA0BF3-2E4D-4686-92A5-A7D022A15AC1}" destId="{F8973D06-3760-457E-AD5A-6BF19B0E7C18}" srcOrd="1" destOrd="0" parTransId="{81E848A8-A6D4-4CB0-8E1A-2799F55D9D6C}" sibTransId="{49CE8B58-6E37-4E71-AA5D-A6FBE555A3F0}"/>
    <dgm:cxn modelId="{B1E85326-D65C-45F2-8E5D-FF500AFEF77F}" srcId="{1677CC1C-BA2E-415F-B3CF-BCB021F47910}" destId="{38C77427-B8E5-4ACB-B812-D965BE0BE058}" srcOrd="0" destOrd="0" parTransId="{387F8E9C-82A9-47FA-8428-A9FE5E224852}" sibTransId="{8842A0E3-42F2-4945-9316-F2233EBFA518}"/>
    <dgm:cxn modelId="{8D2A3F65-AE7D-40B1-B56A-176DC6BA4AAA}" type="presOf" srcId="{38C77427-B8E5-4ACB-B812-D965BE0BE058}" destId="{92125A56-B1B7-463B-8CC8-ED0386B61E27}" srcOrd="0" destOrd="0" presId="urn:microsoft.com/office/officeart/2005/8/layout/chevron2"/>
    <dgm:cxn modelId="{0EA53467-BAB9-412F-B149-17A102EEA5FB}" type="presOf" srcId="{4741EEB5-4E7E-4DA0-943A-E4801C136317}" destId="{0DC3954D-6104-4207-8242-08468EBB012D}" srcOrd="0" destOrd="0" presId="urn:microsoft.com/office/officeart/2005/8/layout/chevron2"/>
    <dgm:cxn modelId="{C505146A-EB95-4935-AEE5-2D73D945EFEE}" type="presOf" srcId="{F8973D06-3760-457E-AD5A-6BF19B0E7C18}" destId="{0DC3954D-6104-4207-8242-08468EBB012D}" srcOrd="0" destOrd="1" presId="urn:microsoft.com/office/officeart/2005/8/layout/chevron2"/>
    <dgm:cxn modelId="{158E3554-5298-4AF3-A5C1-92399650C8D5}" srcId="{1677CC1C-BA2E-415F-B3CF-BCB021F47910}" destId="{ACDA0BF3-2E4D-4686-92A5-A7D022A15AC1}" srcOrd="1" destOrd="0" parTransId="{E2AD7711-AE14-4762-8AA1-C1A70A11EBF6}" sibTransId="{8A437C5F-CD7D-4F3F-9DBA-0C8639F896C7}"/>
    <dgm:cxn modelId="{AEB9C5B5-B592-4227-BF25-0620F10F2676}" srcId="{38C77427-B8E5-4ACB-B812-D965BE0BE058}" destId="{B9E51BFA-F2BD-47E8-A9DF-65DE325C157E}" srcOrd="0" destOrd="0" parTransId="{312AB19C-1AC3-4DD5-83E1-1691E83047EE}" sibTransId="{1DEE343E-885C-434C-9BAB-1A294A4E9191}"/>
    <dgm:cxn modelId="{FDBE4EDD-E801-4ADA-BBB3-8B61C3C18210}" type="presOf" srcId="{B9E51BFA-F2BD-47E8-A9DF-65DE325C157E}" destId="{977C19D9-5B83-4C58-9AE1-D66D331C8EC0}" srcOrd="0" destOrd="0" presId="urn:microsoft.com/office/officeart/2005/8/layout/chevron2"/>
    <dgm:cxn modelId="{B51511E0-20E0-4904-8219-9DFF31C651CF}" srcId="{38C77427-B8E5-4ACB-B812-D965BE0BE058}" destId="{202AB6A8-454A-4F1F-9025-FFD48B0DCFB6}" srcOrd="1" destOrd="0" parTransId="{3B79638A-8D0B-469A-A9DF-46FF41C2402F}" sibTransId="{3C64BADF-4273-4C70-8298-4EA85D5C83C2}"/>
    <dgm:cxn modelId="{55F1D9E7-7B84-4C85-A1F7-2CF06DFC944D}" type="presOf" srcId="{1677CC1C-BA2E-415F-B3CF-BCB021F47910}" destId="{75806188-9C01-412E-B6C2-EBEAC74A0D80}" srcOrd="0" destOrd="0" presId="urn:microsoft.com/office/officeart/2005/8/layout/chevron2"/>
    <dgm:cxn modelId="{1E808DE8-EBB8-4E90-AC42-7445610E2865}" type="presOf" srcId="{202AB6A8-454A-4F1F-9025-FFD48B0DCFB6}" destId="{977C19D9-5B83-4C58-9AE1-D66D331C8EC0}" srcOrd="0" destOrd="1" presId="urn:microsoft.com/office/officeart/2005/8/layout/chevron2"/>
    <dgm:cxn modelId="{AB0803FD-861A-4DCC-B2AB-6406C8978EF8}" srcId="{ACDA0BF3-2E4D-4686-92A5-A7D022A15AC1}" destId="{4741EEB5-4E7E-4DA0-943A-E4801C136317}" srcOrd="0" destOrd="0" parTransId="{5A68618F-9E31-4009-BE7A-ABC287F08678}" sibTransId="{BD258687-CD73-48EC-9690-9DCBC36A9F0A}"/>
    <dgm:cxn modelId="{F49A4624-801D-46F0-BC8D-E9D55E0CA010}" type="presParOf" srcId="{75806188-9C01-412E-B6C2-EBEAC74A0D80}" destId="{16F690A6-CF11-4299-89EE-17FE012C3B5F}" srcOrd="0" destOrd="0" presId="urn:microsoft.com/office/officeart/2005/8/layout/chevron2"/>
    <dgm:cxn modelId="{F41FB4A0-3D51-4003-AF23-CFDF004666C4}" type="presParOf" srcId="{16F690A6-CF11-4299-89EE-17FE012C3B5F}" destId="{92125A56-B1B7-463B-8CC8-ED0386B61E27}" srcOrd="0" destOrd="0" presId="urn:microsoft.com/office/officeart/2005/8/layout/chevron2"/>
    <dgm:cxn modelId="{1917894E-577F-4CEF-949A-1EA42C62C82C}" type="presParOf" srcId="{16F690A6-CF11-4299-89EE-17FE012C3B5F}" destId="{977C19D9-5B83-4C58-9AE1-D66D331C8EC0}" srcOrd="1" destOrd="0" presId="urn:microsoft.com/office/officeart/2005/8/layout/chevron2"/>
    <dgm:cxn modelId="{DCB35A98-F032-4F08-9F11-9C0EFD0091C2}" type="presParOf" srcId="{75806188-9C01-412E-B6C2-EBEAC74A0D80}" destId="{64CD613A-4462-4306-B38F-0C75506EA6FD}" srcOrd="1" destOrd="0" presId="urn:microsoft.com/office/officeart/2005/8/layout/chevron2"/>
    <dgm:cxn modelId="{91CD0B1D-84EB-40C8-82BA-8147B4B594F6}" type="presParOf" srcId="{75806188-9C01-412E-B6C2-EBEAC74A0D80}" destId="{82A82C9C-EC87-472D-875A-3C5292A88B95}" srcOrd="2" destOrd="0" presId="urn:microsoft.com/office/officeart/2005/8/layout/chevron2"/>
    <dgm:cxn modelId="{ED392EC3-102A-42BF-9BCA-F3D91DDC0812}" type="presParOf" srcId="{82A82C9C-EC87-472D-875A-3C5292A88B95}" destId="{FF4AFC96-2D98-402C-B209-1F44E633D594}" srcOrd="0" destOrd="0" presId="urn:microsoft.com/office/officeart/2005/8/layout/chevron2"/>
    <dgm:cxn modelId="{3CA800F1-6CF2-4A72-A99C-57CD227E775B}" type="presParOf" srcId="{82A82C9C-EC87-472D-875A-3C5292A88B95}" destId="{0DC3954D-6104-4207-8242-08468EBB01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25A56-B1B7-463B-8CC8-ED0386B61E27}">
      <dsp:nvSpPr>
        <dsp:cNvPr id="0" name=""/>
        <dsp:cNvSpPr/>
      </dsp:nvSpPr>
      <dsp:spPr>
        <a:xfrm rot="5400000">
          <a:off x="-152795" y="285744"/>
          <a:ext cx="1381190" cy="112145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Set </a:t>
          </a:r>
          <a:r>
            <a:rPr lang="tr-TR" sz="1400" b="1" kern="1200" dirty="0" err="1"/>
            <a:t>up</a:t>
          </a:r>
          <a:r>
            <a:rPr lang="tr-TR" sz="1400" b="1" kern="1200" dirty="0"/>
            <a:t> &amp; </a:t>
          </a:r>
          <a:r>
            <a:rPr lang="tr-TR" sz="1400" b="1" kern="1200" dirty="0" err="1"/>
            <a:t>Text</a:t>
          </a:r>
          <a:r>
            <a:rPr lang="tr-TR" sz="1400" b="1" kern="1200" dirty="0"/>
            <a:t> </a:t>
          </a:r>
          <a:r>
            <a:rPr lang="tr-TR" sz="1400" b="1" kern="1200" dirty="0" err="1"/>
            <a:t>Cleaning</a:t>
          </a:r>
          <a:endParaRPr lang="tr-TR" sz="1400" b="1" kern="1200" dirty="0"/>
        </a:p>
      </dsp:txBody>
      <dsp:txXfrm rot="-5400000">
        <a:off x="-22925" y="716601"/>
        <a:ext cx="1121451" cy="259739"/>
      </dsp:txXfrm>
    </dsp:sp>
    <dsp:sp modelId="{977C19D9-5B83-4C58-9AE1-D66D331C8EC0}">
      <dsp:nvSpPr>
        <dsp:cNvPr id="0" name=""/>
        <dsp:cNvSpPr/>
      </dsp:nvSpPr>
      <dsp:spPr>
        <a:xfrm rot="5400000">
          <a:off x="5170281" y="-3985628"/>
          <a:ext cx="926564" cy="9209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500" kern="1200" dirty="0" err="1"/>
            <a:t>Transforming</a:t>
          </a:r>
          <a:r>
            <a:rPr lang="tr-TR" sz="2500" kern="1200" dirty="0"/>
            <a:t> </a:t>
          </a:r>
          <a:r>
            <a:rPr lang="tr-TR" sz="2500" kern="1200" dirty="0" err="1"/>
            <a:t>columns</a:t>
          </a:r>
          <a:r>
            <a:rPr lang="tr-TR" sz="2500" kern="1200" dirty="0"/>
            <a:t> as </a:t>
          </a:r>
          <a:r>
            <a:rPr lang="tr-TR" sz="2500" kern="1200" dirty="0" err="1"/>
            <a:t>list</a:t>
          </a:r>
          <a:r>
            <a:rPr lang="tr-TR" sz="2500" kern="1200" dirty="0"/>
            <a:t> </a:t>
          </a:r>
          <a:r>
            <a:rPr lang="tr-TR" sz="2500" kern="1200" dirty="0" err="1"/>
            <a:t>type</a:t>
          </a:r>
          <a:r>
            <a:rPr lang="tr-TR" sz="2500" kern="1200" dirty="0"/>
            <a:t> </a:t>
          </a:r>
          <a:r>
            <a:rPr lang="tr-TR" sz="2500" kern="1200" dirty="0" err="1"/>
            <a:t>from</a:t>
          </a:r>
          <a:r>
            <a:rPr lang="tr-TR" sz="2500" kern="1200" dirty="0"/>
            <a:t> </a:t>
          </a:r>
          <a:r>
            <a:rPr lang="tr-TR" sz="2500" kern="1200" dirty="0" err="1"/>
            <a:t>dictionary</a:t>
          </a:r>
          <a:r>
            <a:rPr lang="tr-TR" sz="2500" kern="1200" dirty="0"/>
            <a:t>.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500" kern="1200" dirty="0" err="1"/>
            <a:t>Cleaning</a:t>
          </a:r>
          <a:r>
            <a:rPr lang="tr-TR" sz="2000" kern="1200" dirty="0"/>
            <a:t> </a:t>
          </a:r>
          <a:r>
            <a:rPr lang="tr-TR" sz="2500" kern="1200" dirty="0" err="1"/>
            <a:t>text</a:t>
          </a:r>
          <a:r>
            <a:rPr lang="tr-TR" sz="2500" kern="1200" dirty="0"/>
            <a:t>: </a:t>
          </a:r>
          <a:r>
            <a:rPr lang="tr-TR" sz="2500" kern="1200" dirty="0" err="1"/>
            <a:t>alphanumericals</a:t>
          </a:r>
          <a:r>
            <a:rPr lang="tr-TR" sz="2500" kern="1200" dirty="0"/>
            <a:t>, </a:t>
          </a:r>
          <a:r>
            <a:rPr lang="tr-TR" sz="2500" kern="1200" dirty="0" err="1"/>
            <a:t>capitals</a:t>
          </a:r>
          <a:r>
            <a:rPr lang="tr-TR" sz="2500" kern="1200" dirty="0"/>
            <a:t>, </a:t>
          </a:r>
          <a:r>
            <a:rPr lang="tr-TR" sz="2500" kern="1200" dirty="0" err="1"/>
            <a:t>numbers</a:t>
          </a:r>
          <a:r>
            <a:rPr lang="tr-TR" sz="2500" kern="1200" dirty="0"/>
            <a:t>, </a:t>
          </a:r>
          <a:r>
            <a:rPr lang="tr-TR" sz="2500" kern="1200" dirty="0" err="1"/>
            <a:t>etc</a:t>
          </a:r>
          <a:r>
            <a:rPr lang="tr-TR" sz="2500" kern="1200" dirty="0"/>
            <a:t>…</a:t>
          </a:r>
          <a:endParaRPr lang="tr-TR" sz="2000" kern="1200" dirty="0"/>
        </a:p>
      </dsp:txBody>
      <dsp:txXfrm rot="-5400000">
        <a:off x="1028778" y="201106"/>
        <a:ext cx="9164340" cy="836102"/>
      </dsp:txXfrm>
    </dsp:sp>
    <dsp:sp modelId="{FF4AFC96-2D98-402C-B209-1F44E633D594}">
      <dsp:nvSpPr>
        <dsp:cNvPr id="0" name=""/>
        <dsp:cNvSpPr/>
      </dsp:nvSpPr>
      <dsp:spPr>
        <a:xfrm rot="5400000">
          <a:off x="-187492" y="1524988"/>
          <a:ext cx="1402793" cy="107365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 err="1"/>
            <a:t>Visualization</a:t>
          </a:r>
          <a:endParaRPr lang="tr-TR" sz="1400" b="1" kern="1200" dirty="0"/>
        </a:p>
      </dsp:txBody>
      <dsp:txXfrm rot="-5400000">
        <a:off x="-22924" y="1897251"/>
        <a:ext cx="1073659" cy="329134"/>
      </dsp:txXfrm>
    </dsp:sp>
    <dsp:sp modelId="{0DC3954D-6104-4207-8242-08468EBB012D}">
      <dsp:nvSpPr>
        <dsp:cNvPr id="0" name=""/>
        <dsp:cNvSpPr/>
      </dsp:nvSpPr>
      <dsp:spPr>
        <a:xfrm rot="5400000">
          <a:off x="5169492" y="-2804188"/>
          <a:ext cx="911815" cy="9241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500" kern="1200" dirty="0"/>
            <a:t>Word </a:t>
          </a:r>
          <a:r>
            <a:rPr lang="tr-TR" sz="2500" kern="1200" dirty="0" err="1"/>
            <a:t>Clouds</a:t>
          </a:r>
          <a:r>
            <a:rPr lang="tr-TR" sz="2500" kern="1200" dirty="0"/>
            <a:t> </a:t>
          </a:r>
          <a:r>
            <a:rPr lang="tr-TR" sz="2500" kern="1200" dirty="0" err="1"/>
            <a:t>and</a:t>
          </a:r>
          <a:r>
            <a:rPr lang="tr-TR" sz="2500" kern="1200" dirty="0"/>
            <a:t> </a:t>
          </a:r>
          <a:r>
            <a:rPr lang="tr-TR" sz="2500" kern="1200" dirty="0" err="1"/>
            <a:t>graphs</a:t>
          </a:r>
          <a:r>
            <a:rPr lang="tr-TR" sz="2500" kern="1200" dirty="0"/>
            <a:t> of </a:t>
          </a:r>
          <a:r>
            <a:rPr lang="tr-TR" sz="2500" kern="1200" dirty="0" err="1"/>
            <a:t>the</a:t>
          </a:r>
          <a:r>
            <a:rPr lang="tr-TR" sz="2500" kern="1200" dirty="0"/>
            <a:t> </a:t>
          </a:r>
          <a:r>
            <a:rPr lang="tr-TR" sz="2500" kern="1200" dirty="0" err="1"/>
            <a:t>most</a:t>
          </a:r>
          <a:r>
            <a:rPr lang="tr-TR" sz="2500" kern="1200" dirty="0"/>
            <a:t> </a:t>
          </a:r>
          <a:r>
            <a:rPr lang="tr-TR" sz="2500" kern="1200" dirty="0" err="1"/>
            <a:t>common</a:t>
          </a:r>
          <a:r>
            <a:rPr lang="tr-TR" sz="2500" kern="1200" dirty="0"/>
            <a:t> </a:t>
          </a:r>
          <a:r>
            <a:rPr lang="tr-TR" sz="2500" kern="1200" dirty="0" err="1"/>
            <a:t>words</a:t>
          </a:r>
          <a:r>
            <a:rPr lang="tr-TR" sz="2500" kern="1200" dirty="0"/>
            <a:t> </a:t>
          </a:r>
          <a:r>
            <a:rPr lang="tr-TR" sz="2500" kern="1200" dirty="0" err="1"/>
            <a:t>and</a:t>
          </a:r>
          <a:r>
            <a:rPr lang="tr-TR" sz="2500" kern="1200" dirty="0"/>
            <a:t> </a:t>
          </a:r>
          <a:r>
            <a:rPr lang="tr-TR" sz="2500" kern="1200" dirty="0" err="1"/>
            <a:t>tags</a:t>
          </a:r>
          <a:r>
            <a:rPr lang="tr-TR" sz="2500" kern="1200" dirty="0"/>
            <a:t>.</a:t>
          </a:r>
        </a:p>
      </dsp:txBody>
      <dsp:txXfrm rot="-5400000">
        <a:off x="1004882" y="1404933"/>
        <a:ext cx="9196525" cy="822793"/>
      </dsp:txXfrm>
    </dsp:sp>
    <dsp:sp modelId="{20E32644-94F4-4FF3-B6BA-29DEB6A09B49}">
      <dsp:nvSpPr>
        <dsp:cNvPr id="0" name=""/>
        <dsp:cNvSpPr/>
      </dsp:nvSpPr>
      <dsp:spPr>
        <a:xfrm rot="5400000">
          <a:off x="-233345" y="3178243"/>
          <a:ext cx="1402793" cy="981955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kern="1200" dirty="0" err="1"/>
            <a:t>Text</a:t>
          </a:r>
          <a:r>
            <a:rPr lang="tr-TR" sz="1300" b="1" kern="1200" dirty="0"/>
            <a:t> </a:t>
          </a:r>
          <a:r>
            <a:rPr lang="tr-TR" sz="1300" b="1" kern="1200" dirty="0" err="1"/>
            <a:t>Mining</a:t>
          </a:r>
          <a:r>
            <a:rPr lang="tr-TR" sz="1300" b="1" kern="1200" dirty="0"/>
            <a:t> Alg</a:t>
          </a:r>
          <a:r>
            <a:rPr lang="tr-TR" sz="1300" kern="1200" dirty="0"/>
            <a:t>.</a:t>
          </a:r>
        </a:p>
      </dsp:txBody>
      <dsp:txXfrm rot="-5400000">
        <a:off x="-22925" y="3458802"/>
        <a:ext cx="981955" cy="420838"/>
      </dsp:txXfrm>
    </dsp:sp>
    <dsp:sp modelId="{2B9FA123-6062-4847-9E3E-D1968D98DD2C}">
      <dsp:nvSpPr>
        <dsp:cNvPr id="0" name=""/>
        <dsp:cNvSpPr/>
      </dsp:nvSpPr>
      <dsp:spPr>
        <a:xfrm rot="5400000">
          <a:off x="4742386" y="-1196786"/>
          <a:ext cx="1674321" cy="92410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500" kern="1200" dirty="0" err="1"/>
            <a:t>Lemmatization</a:t>
          </a:r>
          <a:r>
            <a:rPr lang="tr-TR" sz="2500" kern="1200" dirty="0"/>
            <a:t>: </a:t>
          </a:r>
          <a:r>
            <a:rPr lang="en-US" sz="2500" b="0" i="0" kern="1200" dirty="0"/>
            <a:t>verbs in past and future tenses are changed into present</a:t>
          </a:r>
          <a:r>
            <a:rPr lang="en-US" sz="2000" b="0" i="0" kern="1200" dirty="0"/>
            <a:t>.</a:t>
          </a:r>
          <a:endParaRPr lang="tr-TR" sz="20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500" kern="1200" dirty="0" err="1"/>
            <a:t>Count</a:t>
          </a:r>
          <a:r>
            <a:rPr lang="tr-TR" sz="2500" kern="1200" dirty="0"/>
            <a:t> &amp; </a:t>
          </a:r>
          <a:r>
            <a:rPr lang="tr-TR" sz="2500" kern="1200" dirty="0" err="1"/>
            <a:t>TfIdf</a:t>
          </a:r>
          <a:r>
            <a:rPr lang="tr-TR" sz="2500" kern="1200" dirty="0"/>
            <a:t> </a:t>
          </a:r>
          <a:r>
            <a:rPr lang="tr-TR" sz="2500" kern="1200" dirty="0" err="1"/>
            <a:t>Vectorization</a:t>
          </a:r>
          <a:r>
            <a:rPr lang="tr-TR" sz="2500" kern="1200" dirty="0"/>
            <a:t> </a:t>
          </a:r>
          <a:r>
            <a:rPr lang="tr-TR" sz="2500" kern="1200" dirty="0" err="1"/>
            <a:t>processes</a:t>
          </a:r>
          <a:r>
            <a:rPr lang="tr-TR" sz="2500" kern="1200" dirty="0"/>
            <a:t>.</a:t>
          </a:r>
        </a:p>
      </dsp:txBody>
      <dsp:txXfrm rot="-5400000">
        <a:off x="959029" y="2668305"/>
        <a:ext cx="9159302" cy="1510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25A56-B1B7-463B-8CC8-ED0386B61E27}">
      <dsp:nvSpPr>
        <dsp:cNvPr id="0" name=""/>
        <dsp:cNvSpPr/>
      </dsp:nvSpPr>
      <dsp:spPr>
        <a:xfrm rot="5400000">
          <a:off x="-240854" y="408250"/>
          <a:ext cx="2019297" cy="1639560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 err="1"/>
            <a:t>Classification</a:t>
          </a:r>
          <a:endParaRPr lang="tr-TR" sz="1400" b="1" kern="1200" dirty="0"/>
        </a:p>
      </dsp:txBody>
      <dsp:txXfrm rot="-5400000">
        <a:off x="-50985" y="1038161"/>
        <a:ext cx="1639560" cy="379737"/>
      </dsp:txXfrm>
    </dsp:sp>
    <dsp:sp modelId="{977C19D9-5B83-4C58-9AE1-D66D331C8EC0}">
      <dsp:nvSpPr>
        <dsp:cNvPr id="0" name=""/>
        <dsp:cNvSpPr/>
      </dsp:nvSpPr>
      <dsp:spPr>
        <a:xfrm rot="5400000">
          <a:off x="4967023" y="-3442264"/>
          <a:ext cx="1661942" cy="8622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500" kern="1200" dirty="0"/>
            <a:t>Basic </a:t>
          </a:r>
          <a:r>
            <a:rPr lang="tr-TR" sz="2500" kern="1200" dirty="0" err="1"/>
            <a:t>models</a:t>
          </a:r>
          <a:r>
            <a:rPr lang="tr-TR" sz="2500" kern="1200" dirty="0"/>
            <a:t> : </a:t>
          </a:r>
          <a:r>
            <a:rPr lang="tr-TR" sz="2500" kern="1200" dirty="0" err="1"/>
            <a:t>Logistic</a:t>
          </a:r>
          <a:r>
            <a:rPr lang="tr-TR" sz="2500" kern="1200" dirty="0"/>
            <a:t> </a:t>
          </a:r>
          <a:r>
            <a:rPr lang="tr-TR" sz="2500" kern="1200" dirty="0" err="1"/>
            <a:t>Reg</a:t>
          </a:r>
          <a:r>
            <a:rPr lang="tr-TR" sz="2500" kern="1200" dirty="0"/>
            <a:t>, </a:t>
          </a:r>
          <a:r>
            <a:rPr lang="tr-TR" sz="2500" kern="1200" dirty="0" err="1"/>
            <a:t>Naive</a:t>
          </a:r>
          <a:r>
            <a:rPr lang="tr-TR" sz="2500" kern="1200" dirty="0"/>
            <a:t> </a:t>
          </a:r>
          <a:r>
            <a:rPr lang="tr-TR" sz="2500" kern="1200" dirty="0" err="1"/>
            <a:t>Bayes</a:t>
          </a:r>
          <a:r>
            <a:rPr lang="tr-TR" sz="2500" kern="1200" dirty="0"/>
            <a:t>, </a:t>
          </a:r>
          <a:r>
            <a:rPr lang="tr-TR" sz="2500" kern="1200" dirty="0" err="1"/>
            <a:t>etc</a:t>
          </a:r>
          <a:r>
            <a:rPr lang="tr-TR" sz="2500" kern="1200" dirty="0"/>
            <a:t>…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500" kern="1200" dirty="0"/>
            <a:t>Evaluation &amp; </a:t>
          </a:r>
          <a:r>
            <a:rPr lang="tr-TR" sz="2500" kern="1200" dirty="0" err="1"/>
            <a:t>Grid</a:t>
          </a:r>
          <a:r>
            <a:rPr lang="tr-TR" sz="2500" kern="1200" dirty="0"/>
            <a:t> </a:t>
          </a:r>
          <a:r>
            <a:rPr lang="tr-TR" sz="2500" kern="1200" dirty="0" err="1"/>
            <a:t>Search</a:t>
          </a:r>
          <a:endParaRPr lang="tr-TR" sz="2500" kern="1200" dirty="0"/>
        </a:p>
      </dsp:txBody>
      <dsp:txXfrm rot="-5400000">
        <a:off x="1486604" y="119284"/>
        <a:ext cx="8541653" cy="1499684"/>
      </dsp:txXfrm>
    </dsp:sp>
    <dsp:sp modelId="{FF4AFC96-2D98-402C-B209-1F44E633D594}">
      <dsp:nvSpPr>
        <dsp:cNvPr id="0" name=""/>
        <dsp:cNvSpPr/>
      </dsp:nvSpPr>
      <dsp:spPr>
        <a:xfrm rot="5400000">
          <a:off x="-291582" y="2202858"/>
          <a:ext cx="2050881" cy="156968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 err="1"/>
            <a:t>Recommendation</a:t>
          </a:r>
          <a:endParaRPr lang="tr-TR" sz="1400" b="1" kern="1200" dirty="0"/>
        </a:p>
      </dsp:txBody>
      <dsp:txXfrm rot="-5400000">
        <a:off x="-50985" y="2747107"/>
        <a:ext cx="1569689" cy="481192"/>
      </dsp:txXfrm>
    </dsp:sp>
    <dsp:sp modelId="{0DC3954D-6104-4207-8242-08468EBB012D}">
      <dsp:nvSpPr>
        <dsp:cNvPr id="0" name=""/>
        <dsp:cNvSpPr/>
      </dsp:nvSpPr>
      <dsp:spPr>
        <a:xfrm rot="5400000">
          <a:off x="5096522" y="-1682592"/>
          <a:ext cx="1333072" cy="8622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500" kern="1200" dirty="0" err="1"/>
            <a:t>Based</a:t>
          </a:r>
          <a:r>
            <a:rPr lang="tr-TR" sz="2500" kern="1200" dirty="0"/>
            <a:t> on </a:t>
          </a:r>
          <a:r>
            <a:rPr lang="tr-TR" sz="2500" kern="1200" dirty="0" err="1"/>
            <a:t>summary</a:t>
          </a:r>
          <a:endParaRPr lang="tr-T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500" kern="1200" dirty="0" err="1"/>
            <a:t>Based</a:t>
          </a:r>
          <a:r>
            <a:rPr lang="tr-TR" sz="2500" kern="1200" dirty="0"/>
            <a:t> on </a:t>
          </a:r>
          <a:r>
            <a:rPr lang="tr-TR" sz="2500" kern="1200" dirty="0" err="1"/>
            <a:t>tags</a:t>
          </a:r>
          <a:r>
            <a:rPr lang="tr-TR" sz="2500" kern="1200" dirty="0"/>
            <a:t>, </a:t>
          </a:r>
          <a:r>
            <a:rPr lang="tr-TR" sz="2500" kern="1200" dirty="0" err="1"/>
            <a:t>author</a:t>
          </a:r>
          <a:r>
            <a:rPr lang="tr-TR" sz="2500" kern="1200" dirty="0"/>
            <a:t>, </a:t>
          </a:r>
          <a:r>
            <a:rPr lang="tr-TR" sz="2500" kern="1200" dirty="0" err="1"/>
            <a:t>and</a:t>
          </a:r>
          <a:r>
            <a:rPr lang="tr-TR" sz="2500" kern="1200" dirty="0"/>
            <a:t> </a:t>
          </a:r>
          <a:r>
            <a:rPr lang="tr-TR" sz="2500" kern="1200" dirty="0" err="1"/>
            <a:t>title</a:t>
          </a:r>
          <a:endParaRPr lang="tr-TR" sz="2500" kern="1200" dirty="0"/>
        </a:p>
      </dsp:txBody>
      <dsp:txXfrm rot="-5400000">
        <a:off x="1451668" y="2027337"/>
        <a:ext cx="8557707" cy="1202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4B773-3790-48F9-9269-EA6B67282CFA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2FE97-F613-4472-AE5C-6FA574FE7D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2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2FE97-F613-4472-AE5C-6FA574FE7D2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706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41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735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80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9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440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99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7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1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622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7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9FB629-FE0D-41B1-BE6B-B984A3D566BB}" type="datetimeFigureOut">
              <a:rPr lang="tr-TR" smtClean="0"/>
              <a:t>30.07.2020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F139F91-5B08-4687-8B0A-CC43FC1E94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105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573C086-11D1-4334-BA4C-635D46531E71}"/>
              </a:ext>
            </a:extLst>
          </p:cNvPr>
          <p:cNvSpPr txBox="1"/>
          <p:nvPr/>
        </p:nvSpPr>
        <p:spPr>
          <a:xfrm>
            <a:off x="7085264" y="1361921"/>
            <a:ext cx="4972511" cy="3106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cap="all" dirty="0" err="1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Arxiv</a:t>
            </a:r>
            <a:r>
              <a:rPr lang="en-US" sz="4500" b="1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: Classification &amp; Recommendation</a:t>
            </a:r>
          </a:p>
        </p:txBody>
      </p:sp>
      <p:pic>
        <p:nvPicPr>
          <p:cNvPr id="17" name="Resim 16" descr="yiyecek içeren bir resim&#10;&#10;Açıklama otomatik olarak oluşturuldu">
            <a:extLst>
              <a:ext uri="{FF2B5EF4-FFF2-40B4-BE49-F238E27FC236}">
                <a16:creationId xmlns:a16="http://schemas.microsoft.com/office/drawing/2014/main" id="{0349E6EE-FC52-4ED1-987E-8DBC38AA90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r="24688"/>
          <a:stretch/>
        </p:blipFill>
        <p:spPr>
          <a:xfrm>
            <a:off x="1" y="2"/>
            <a:ext cx="6951344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06C3C92-4A4A-41C7-99F7-890E916B7093}"/>
              </a:ext>
            </a:extLst>
          </p:cNvPr>
          <p:cNvSpPr txBox="1"/>
          <p:nvPr/>
        </p:nvSpPr>
        <p:spPr>
          <a:xfrm>
            <a:off x="8172647" y="4468653"/>
            <a:ext cx="2590086" cy="858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Alper Çakır</a:t>
            </a:r>
          </a:p>
        </p:txBody>
      </p:sp>
    </p:spTree>
    <p:extLst>
      <p:ext uri="{BB962C8B-B14F-4D97-AF65-F5344CB8AC3E}">
        <p14:creationId xmlns:p14="http://schemas.microsoft.com/office/powerpoint/2010/main" val="59942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çayır, yeşil, geniş, tuğla içeren bir resim&#10;&#10;Açıklama otomatik olarak oluşturuldu">
            <a:extLst>
              <a:ext uri="{FF2B5EF4-FFF2-40B4-BE49-F238E27FC236}">
                <a16:creationId xmlns:a16="http://schemas.microsoft.com/office/drawing/2014/main" id="{5E2917A0-A708-41A7-B643-EE81C1FFD3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2" r="232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49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0FEB9FA-53C0-49B5-8C27-B42CAA52F750}"/>
              </a:ext>
            </a:extLst>
          </p:cNvPr>
          <p:cNvSpPr txBox="1"/>
          <p:nvPr/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							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744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4DFE482-C141-43F8-ACD7-347ADDA1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Introductıon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5" name="Resim 24" descr="metin, geniş içeren bir resim&#10;&#10;Açıklama otomatik olarak oluşturuldu">
            <a:extLst>
              <a:ext uri="{FF2B5EF4-FFF2-40B4-BE49-F238E27FC236}">
                <a16:creationId xmlns:a16="http://schemas.microsoft.com/office/drawing/2014/main" id="{3170D028-70E5-4C22-9A0C-06611E5F4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3" y="2272014"/>
            <a:ext cx="5428777" cy="443331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2C7B6C53-3D2C-48F4-8D80-2F3FA90882F8}"/>
              </a:ext>
            </a:extLst>
          </p:cNvPr>
          <p:cNvSpPr txBox="1"/>
          <p:nvPr/>
        </p:nvSpPr>
        <p:spPr>
          <a:xfrm>
            <a:off x="6413281" y="2472833"/>
            <a:ext cx="5558365" cy="1742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5179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tr-TR" sz="2400" b="1" spc="-5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Objectives</a:t>
            </a:r>
            <a:r>
              <a:rPr lang="tr-TR" sz="2400" b="1" spc="-5" dirty="0">
                <a:cs typeface="Arial"/>
              </a:rPr>
              <a:t>: </a:t>
            </a:r>
            <a:r>
              <a:rPr lang="tr-TR" sz="2000" spc="-5" dirty="0" err="1">
                <a:cs typeface="Arial"/>
              </a:rPr>
              <a:t>Classification</a:t>
            </a:r>
            <a:r>
              <a:rPr lang="tr-TR" sz="2400" spc="-5" dirty="0">
                <a:cs typeface="Arial"/>
              </a:rPr>
              <a:t> </a:t>
            </a:r>
            <a:r>
              <a:rPr lang="tr-TR" sz="2000" spc="-5" dirty="0">
                <a:cs typeface="Arial"/>
              </a:rPr>
              <a:t>of </a:t>
            </a:r>
            <a:r>
              <a:rPr lang="tr-TR" sz="2000" spc="-5" dirty="0" err="1">
                <a:cs typeface="Arial"/>
              </a:rPr>
              <a:t>article’s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tags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and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building</a:t>
            </a:r>
            <a:r>
              <a:rPr lang="tr-TR" sz="2000" spc="-5" dirty="0">
                <a:cs typeface="Arial"/>
              </a:rPr>
              <a:t> a </a:t>
            </a:r>
            <a:r>
              <a:rPr lang="tr-TR" sz="2000" spc="-5" dirty="0" err="1">
                <a:cs typeface="Arial"/>
              </a:rPr>
              <a:t>recommendation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system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via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the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article’s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summary</a:t>
            </a:r>
            <a:r>
              <a:rPr lang="tr-TR" sz="2000" spc="-5" dirty="0">
                <a:cs typeface="Arial"/>
              </a:rPr>
              <a:t>, </a:t>
            </a:r>
            <a:r>
              <a:rPr lang="tr-TR" sz="2000" spc="-5" dirty="0" err="1">
                <a:cs typeface="Arial"/>
              </a:rPr>
              <a:t>title</a:t>
            </a:r>
            <a:r>
              <a:rPr lang="tr-TR" sz="2000" spc="-5" dirty="0">
                <a:cs typeface="Arial"/>
              </a:rPr>
              <a:t>, </a:t>
            </a:r>
            <a:r>
              <a:rPr lang="tr-TR" sz="2000" spc="-5" dirty="0" err="1">
                <a:cs typeface="Arial"/>
              </a:rPr>
              <a:t>author</a:t>
            </a:r>
            <a:r>
              <a:rPr lang="tr-TR" sz="2000" spc="-5" dirty="0">
                <a:cs typeface="Arial"/>
              </a:rPr>
              <a:t>, </a:t>
            </a:r>
            <a:r>
              <a:rPr lang="tr-TR" sz="2000" spc="-5" dirty="0" err="1">
                <a:cs typeface="Arial"/>
              </a:rPr>
              <a:t>and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genre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features</a:t>
            </a:r>
            <a:r>
              <a:rPr lang="tr-TR" sz="2000" spc="-5" dirty="0">
                <a:cs typeface="Arial"/>
              </a:rPr>
              <a:t>. </a:t>
            </a:r>
            <a:endParaRPr lang="en-US" sz="2400" spc="-5" dirty="0">
              <a:cs typeface="Arial" panose="020B0604020202020204" pitchFamily="34" charset="0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438C60FF-36D2-4778-901B-606DD88BBE9E}"/>
              </a:ext>
            </a:extLst>
          </p:cNvPr>
          <p:cNvSpPr txBox="1"/>
          <p:nvPr/>
        </p:nvSpPr>
        <p:spPr>
          <a:xfrm>
            <a:off x="6413281" y="4529657"/>
            <a:ext cx="5558365" cy="1742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51790">
              <a:lnSpc>
                <a:spcPct val="90000"/>
              </a:lnSpc>
              <a:spcBef>
                <a:spcPts val="225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tr-TR" sz="24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Solution</a:t>
            </a:r>
            <a:r>
              <a:rPr lang="tr-TR" sz="2400" b="1" spc="-5" dirty="0">
                <a:cs typeface="Arial"/>
              </a:rPr>
              <a:t>: </a:t>
            </a:r>
            <a:r>
              <a:rPr lang="tr-TR" sz="2000" spc="-5" dirty="0" err="1">
                <a:cs typeface="Arial"/>
              </a:rPr>
              <a:t>To</a:t>
            </a:r>
            <a:r>
              <a:rPr lang="tr-TR" sz="2000" spc="-5" dirty="0">
                <a:cs typeface="Arial"/>
              </a:rPr>
              <a:t> do </a:t>
            </a:r>
            <a:r>
              <a:rPr lang="tr-TR" sz="2000" spc="-5" dirty="0" err="1">
                <a:cs typeface="Arial"/>
              </a:rPr>
              <a:t>this</a:t>
            </a:r>
            <a:r>
              <a:rPr lang="tr-TR" sz="2000" spc="-5" dirty="0">
                <a:cs typeface="Arial"/>
              </a:rPr>
              <a:t>, I </a:t>
            </a:r>
            <a:r>
              <a:rPr lang="tr-TR" sz="2000" spc="-5" dirty="0" err="1">
                <a:cs typeface="Arial"/>
              </a:rPr>
              <a:t>extracted</a:t>
            </a:r>
            <a:r>
              <a:rPr lang="tr-TR" sz="2000" spc="-5" dirty="0">
                <a:cs typeface="Arial"/>
              </a:rPr>
              <a:t> a </a:t>
            </a:r>
            <a:r>
              <a:rPr lang="tr-TR" sz="2000" spc="-5" dirty="0" err="1">
                <a:cs typeface="Arial"/>
              </a:rPr>
              <a:t>dataset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which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contains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articles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between</a:t>
            </a:r>
            <a:r>
              <a:rPr lang="tr-TR" sz="2000" spc="-5" dirty="0">
                <a:cs typeface="Arial"/>
              </a:rPr>
              <a:t> 1998-2018. As can be </a:t>
            </a:r>
            <a:r>
              <a:rPr lang="tr-TR" sz="2000" spc="-5" dirty="0" err="1">
                <a:cs typeface="Arial"/>
              </a:rPr>
              <a:t>seen</a:t>
            </a:r>
            <a:r>
              <a:rPr lang="tr-TR" sz="2000" spc="-5" dirty="0">
                <a:cs typeface="Arial"/>
              </a:rPr>
              <a:t> in </a:t>
            </a:r>
            <a:r>
              <a:rPr lang="tr-TR" sz="2000" spc="-5" dirty="0" err="1">
                <a:cs typeface="Arial"/>
              </a:rPr>
              <a:t>the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left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photo</a:t>
            </a:r>
            <a:r>
              <a:rPr lang="tr-TR" sz="2000" spc="-5" dirty="0">
                <a:cs typeface="Arial"/>
              </a:rPr>
              <a:t>, </a:t>
            </a:r>
            <a:r>
              <a:rPr lang="tr-TR" sz="2000" spc="-5" dirty="0" err="1">
                <a:cs typeface="Arial"/>
              </a:rPr>
              <a:t>the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dataset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contains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articles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mostly</a:t>
            </a:r>
            <a:r>
              <a:rPr lang="tr-TR" sz="2000" spc="-5" dirty="0">
                <a:cs typeface="Arial"/>
              </a:rPr>
              <a:t> in </a:t>
            </a:r>
            <a:r>
              <a:rPr lang="tr-TR" sz="2000" spc="-5" dirty="0" err="1">
                <a:cs typeface="Arial"/>
              </a:rPr>
              <a:t>computer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science</a:t>
            </a:r>
            <a:r>
              <a:rPr lang="tr-TR" sz="2000" spc="-5" dirty="0">
                <a:cs typeface="Arial"/>
              </a:rPr>
              <a:t> </a:t>
            </a:r>
            <a:r>
              <a:rPr lang="tr-TR" sz="2000" spc="-5" dirty="0" err="1">
                <a:cs typeface="Arial"/>
              </a:rPr>
              <a:t>area</a:t>
            </a:r>
            <a:r>
              <a:rPr lang="tr-TR" sz="2000" spc="-5" dirty="0">
                <a:cs typeface="Arial"/>
              </a:rPr>
              <a:t>. </a:t>
            </a:r>
            <a:endParaRPr lang="en-US" sz="2400" spc="-5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0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C4859AA-EE60-4261-837C-0706AB72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/>
              <a:t>Data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9885ECD-2F66-429C-B7BD-E87E5BDE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276273"/>
            <a:ext cx="8842248" cy="1485024"/>
          </a:xfrm>
        </p:spPr>
        <p:txBody>
          <a:bodyPr>
            <a:normAutofit/>
          </a:bodyPr>
          <a:lstStyle/>
          <a:p>
            <a:r>
              <a:rPr lang="en-US" dirty="0"/>
              <a:t>The Dataset contains articles with 41000 rows and 6 columns(summary, tags, etc.) and these articles are mostly about computer science. When examined the </a:t>
            </a:r>
            <a:r>
              <a:rPr lang="en-US" dirty="0" err="1"/>
              <a:t>subtags</a:t>
            </a:r>
            <a:r>
              <a:rPr lang="en-US" dirty="0"/>
              <a:t> of CS, computer vision is the top number. The following </a:t>
            </a:r>
            <a:r>
              <a:rPr lang="en-US" dirty="0" err="1"/>
              <a:t>subtags</a:t>
            </a:r>
            <a:r>
              <a:rPr lang="en-US" dirty="0"/>
              <a:t> are Learning, Artificial Intelligence, and Machine Learning.</a:t>
            </a:r>
            <a:endParaRPr lang="tr-T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Resim 18" descr="klavye içeren bir resim&#10;&#10;Açıklama otomatik olarak oluşturuldu">
            <a:extLst>
              <a:ext uri="{FF2B5EF4-FFF2-40B4-BE49-F238E27FC236}">
                <a16:creationId xmlns:a16="http://schemas.microsoft.com/office/drawing/2014/main" id="{EE1D8D69-C677-45F8-AC3B-AD83B81B7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276272"/>
            <a:ext cx="1222248" cy="2494588"/>
          </a:xfrm>
          <a:prstGeom prst="rect">
            <a:avLst/>
          </a:prstGeom>
        </p:spPr>
      </p:pic>
      <p:pic>
        <p:nvPicPr>
          <p:cNvPr id="23" name="Resim 22" descr="most frequently used words in the cleaned title and summary features&#10;">
            <a:extLst>
              <a:ext uri="{FF2B5EF4-FFF2-40B4-BE49-F238E27FC236}">
                <a16:creationId xmlns:a16="http://schemas.microsoft.com/office/drawing/2014/main" id="{CCEC0571-4318-418D-A29C-3925AC362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85" y="3761296"/>
            <a:ext cx="9454111" cy="27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09B5826-7B37-45E9-86BF-F554726A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Methodology</a:t>
            </a:r>
            <a:endParaRPr lang="tr-TR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34EDF65B-771B-427E-8CD0-9CEDD6489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143566"/>
              </p:ext>
            </p:extLst>
          </p:nvPr>
        </p:nvGraphicFramePr>
        <p:xfrm>
          <a:off x="984504" y="2331506"/>
          <a:ext cx="10222992" cy="4526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5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CAE5092-C9B4-48D7-9065-8DE0C7E7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Methodology</a:t>
            </a:r>
            <a:endParaRPr lang="tr-T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İçerik Yer Tutucusu 4">
            <a:extLst>
              <a:ext uri="{FF2B5EF4-FFF2-40B4-BE49-F238E27FC236}">
                <a16:creationId xmlns:a16="http://schemas.microsoft.com/office/drawing/2014/main" id="{2E36E7F6-89F3-4199-AE6C-D35AA8A61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329224"/>
              </p:ext>
            </p:extLst>
          </p:nvPr>
        </p:nvGraphicFramePr>
        <p:xfrm>
          <a:off x="1066800" y="2406981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660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2D06A1B-B042-429E-B77F-8CEEFF2B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/>
              <a:t>Word Clouds</a:t>
            </a:r>
            <a:endParaRPr lang="tr-T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 descr="metin, kitap, gazete, tablo içeren bir resim&#10;&#10;Açıklama otomatik olarak oluşturuldu">
            <a:extLst>
              <a:ext uri="{FF2B5EF4-FFF2-40B4-BE49-F238E27FC236}">
                <a16:creationId xmlns:a16="http://schemas.microsoft.com/office/drawing/2014/main" id="{45AA9C34-6533-49CE-9B29-BA0AA221F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16165"/>
            <a:ext cx="5942029" cy="3626430"/>
          </a:xfrm>
          <a:prstGeom prst="rect">
            <a:avLst/>
          </a:prstGeom>
        </p:spPr>
      </p:pic>
      <p:pic>
        <p:nvPicPr>
          <p:cNvPr id="11" name="Resim 10" descr="metin, gazete, tablo içeren bir resim&#10;&#10;Açıklama otomatik olarak oluşturuldu">
            <a:extLst>
              <a:ext uri="{FF2B5EF4-FFF2-40B4-BE49-F238E27FC236}">
                <a16:creationId xmlns:a16="http://schemas.microsoft.com/office/drawing/2014/main" id="{A62752FC-6F89-4713-B4C0-4B3953B203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71" y="2123169"/>
            <a:ext cx="5942029" cy="3623257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7A553592-1977-4013-95DE-E1145E354464}"/>
              </a:ext>
            </a:extLst>
          </p:cNvPr>
          <p:cNvSpPr txBox="1"/>
          <p:nvPr/>
        </p:nvSpPr>
        <p:spPr>
          <a:xfrm>
            <a:off x="2287973" y="568626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based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FEE555F-1F29-4B93-A0A9-9E709FE932D1}"/>
              </a:ext>
            </a:extLst>
          </p:cNvPr>
          <p:cNvSpPr txBox="1"/>
          <p:nvPr/>
        </p:nvSpPr>
        <p:spPr>
          <a:xfrm>
            <a:off x="8270917" y="5742501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Summary</a:t>
            </a:r>
            <a:r>
              <a:rPr lang="tr-TR" dirty="0"/>
              <a:t> </a:t>
            </a:r>
            <a:r>
              <a:rPr lang="tr-TR" dirty="0" err="1"/>
              <a:t>based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39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34D3D4-DBF4-4B16-9567-509FEEA3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 dirty="0" err="1"/>
              <a:t>Classıfıcatıon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8BCDE0-79A9-4105-9705-1B1A9F96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794388"/>
          </a:xfrm>
        </p:spPr>
        <p:txBody>
          <a:bodyPr>
            <a:normAutofit/>
          </a:bodyPr>
          <a:lstStyle/>
          <a:p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: 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%63,1 F1-score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Multinomial</a:t>
            </a:r>
            <a:r>
              <a:rPr lang="tr-TR" dirty="0"/>
              <a:t> NB </a:t>
            </a:r>
            <a:r>
              <a:rPr lang="tr-TR" dirty="0" err="1"/>
              <a:t>with</a:t>
            </a:r>
            <a:r>
              <a:rPr lang="tr-TR" dirty="0"/>
              <a:t> %61,9 F1-score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Linear</a:t>
            </a:r>
            <a:r>
              <a:rPr lang="tr-TR" dirty="0"/>
              <a:t> SVC </a:t>
            </a:r>
            <a:r>
              <a:rPr lang="tr-TR" dirty="0" err="1"/>
              <a:t>with</a:t>
            </a:r>
            <a:r>
              <a:rPr lang="tr-TR" dirty="0"/>
              <a:t> %64,3 F1-score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%59 F1-score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1CC62D0-F2E4-489A-A21B-1DAB17FA1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79" y="2320414"/>
            <a:ext cx="4141973" cy="179438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DFF1012-5FA3-455A-B16F-506B5763038B}"/>
              </a:ext>
            </a:extLst>
          </p:cNvPr>
          <p:cNvSpPr txBox="1"/>
          <p:nvPr/>
        </p:nvSpPr>
        <p:spPr>
          <a:xfrm>
            <a:off x="1069848" y="4175030"/>
            <a:ext cx="1090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 have chosen Logistic Regression for the Grid Search process because of the accuracy score, and as a result, I got an F1-score that </a:t>
            </a:r>
            <a:r>
              <a:rPr lang="tr-TR"/>
              <a:t>has</a:t>
            </a:r>
            <a:r>
              <a:rPr lang="en-US"/>
              <a:t> </a:t>
            </a:r>
            <a:r>
              <a:rPr lang="en-US" dirty="0"/>
              <a:t>increased to %64,1.</a:t>
            </a:r>
            <a:endParaRPr lang="tr-TR" dirty="0"/>
          </a:p>
        </p:txBody>
      </p:sp>
      <p:pic>
        <p:nvPicPr>
          <p:cNvPr id="9" name="Resim 8" descr="ekran görüntüsü, kuş, ağaç içeren bir resim&#10;&#10;Açıklama otomatik olarak oluşturuldu">
            <a:extLst>
              <a:ext uri="{FF2B5EF4-FFF2-40B4-BE49-F238E27FC236}">
                <a16:creationId xmlns:a16="http://schemas.microsoft.com/office/drawing/2014/main" id="{85794265-3C4D-4215-8AC9-FBFEBAAC7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794564"/>
            <a:ext cx="5830573" cy="143511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6768C5F-1D87-4B11-A83B-0D053B6A8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86" y="4821361"/>
            <a:ext cx="5222449" cy="92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7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7504BC-3B6C-4176-B45A-30320DBC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Recommendatıon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94E86D-CB78-4AA7-9CA1-6E0BE490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summary</a:t>
            </a:r>
            <a:r>
              <a:rPr lang="tr-TR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0609B2F-734D-4326-8078-A7BE116DD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668523"/>
            <a:ext cx="6475184" cy="35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A3662E-EB97-4285-B843-D7B38531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Recommendatıon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AA104F-2A7A-4DAA-B760-F74B9EF0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tags</a:t>
            </a:r>
            <a:r>
              <a:rPr lang="tr-TR" dirty="0"/>
              <a:t>, </a:t>
            </a:r>
            <a:r>
              <a:rPr lang="tr-TR" dirty="0" err="1"/>
              <a:t>title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authors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6D52708-2C02-4582-A6CB-FDBF3E7A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" y="2672350"/>
            <a:ext cx="5856183" cy="3106042"/>
          </a:xfrm>
          <a:prstGeom prst="rect">
            <a:avLst/>
          </a:prstGeo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0B3B1F0-94FF-4426-B470-B501745B9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68" y="2672350"/>
            <a:ext cx="5762575" cy="32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2</TotalTime>
  <Words>305</Words>
  <Application>Microsoft Office PowerPoint</Application>
  <PresentationFormat>Geniş ekran</PresentationFormat>
  <Paragraphs>51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Tahta Yazı</vt:lpstr>
      <vt:lpstr>PowerPoint Sunusu</vt:lpstr>
      <vt:lpstr>Introductıon</vt:lpstr>
      <vt:lpstr>Data</vt:lpstr>
      <vt:lpstr>Methodology</vt:lpstr>
      <vt:lpstr>Methodology</vt:lpstr>
      <vt:lpstr>Word Clouds</vt:lpstr>
      <vt:lpstr>Classıfıcatıon</vt:lpstr>
      <vt:lpstr>Recommendatıon system</vt:lpstr>
      <vt:lpstr>Recommendatıon system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alper çakır</dc:creator>
  <cp:lastModifiedBy>alper</cp:lastModifiedBy>
  <cp:revision>2</cp:revision>
  <dcterms:created xsi:type="dcterms:W3CDTF">2020-07-26T16:05:25Z</dcterms:created>
  <dcterms:modified xsi:type="dcterms:W3CDTF">2020-07-30T10:45:51Z</dcterms:modified>
</cp:coreProperties>
</file>