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76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64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9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7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24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5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8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52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83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02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3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DE5997-9036-4BA2-94E1-903A6A2FD423}" type="datetimeFigureOut">
              <a:rPr lang="tr-TR" smtClean="0"/>
              <a:t>15.03.2020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68FC5E-FEF6-4C68-8BD2-8F96C1A9F5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40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çayır, açık hava, yeşil, uçak içeren bir resim&#10;&#10;Açıklama otomatik olarak oluşturuldu">
            <a:extLst>
              <a:ext uri="{FF2B5EF4-FFF2-40B4-BE49-F238E27FC236}">
                <a16:creationId xmlns:a16="http://schemas.microsoft.com/office/drawing/2014/main" id="{992ADB61-9B36-47BD-9637-D30CFBB83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325063F-33DB-461C-B86C-3524AF44AF3D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Predicting Turbine Capacities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BF55A1F-593E-444B-ADFF-5E61669053BF}"/>
              </a:ext>
            </a:extLst>
          </p:cNvPr>
          <p:cNvSpPr txBox="1"/>
          <p:nvPr/>
        </p:nvSpPr>
        <p:spPr>
          <a:xfrm>
            <a:off x="8200388" y="5576682"/>
            <a:ext cx="3495305" cy="546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Alper Çakır</a:t>
            </a:r>
            <a:endParaRPr 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36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5E9FDD-7C0B-43C1-ACE8-0F8745D878E9}"/>
              </a:ext>
            </a:extLst>
          </p:cNvPr>
          <p:cNvSpPr txBox="1">
            <a:spLocks/>
          </p:cNvSpPr>
          <p:nvPr/>
        </p:nvSpPr>
        <p:spPr>
          <a:xfrm>
            <a:off x="872744" y="942746"/>
            <a:ext cx="3541064" cy="70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09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spc="-5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1A5710F-B078-439E-835A-50F049E1365E}"/>
              </a:ext>
            </a:extLst>
          </p:cNvPr>
          <p:cNvSpPr txBox="1"/>
          <p:nvPr/>
        </p:nvSpPr>
        <p:spPr>
          <a:xfrm>
            <a:off x="872744" y="4381805"/>
            <a:ext cx="10058400" cy="325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tr-TR" sz="2800" b="1" spc="-5" dirty="0">
                <a:solidFill>
                  <a:srgbClr val="595959"/>
                </a:solidFill>
                <a:latin typeface="Arial"/>
                <a:cs typeface="Arial"/>
              </a:rPr>
              <a:t>Solution: </a:t>
            </a:r>
            <a:r>
              <a:rPr lang="tr-TR" sz="2400" spc="-5" dirty="0" err="1">
                <a:latin typeface="Arial"/>
                <a:cs typeface="Arial"/>
              </a:rPr>
              <a:t>To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answer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this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question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/>
              <a:t> 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examined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63003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U.S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Turbines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45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&amp; 542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. I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usgs.gov,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spc="-5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2400" spc="-5" dirty="0">
                <a:latin typeface="Arial" panose="020B0604020202020204" pitchFamily="34" charset="0"/>
                <a:cs typeface="Arial" panose="020B0604020202020204" pitchFamily="34" charset="0"/>
              </a:rPr>
              <a:t> 09.01.2020.</a:t>
            </a:r>
            <a:endParaRPr lang="en-U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817A565-7122-430D-A852-B80365759ED5}"/>
              </a:ext>
            </a:extLst>
          </p:cNvPr>
          <p:cNvSpPr txBox="1"/>
          <p:nvPr/>
        </p:nvSpPr>
        <p:spPr>
          <a:xfrm>
            <a:off x="984504" y="2576316"/>
            <a:ext cx="9206008" cy="134851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351790">
              <a:lnSpc>
                <a:spcPct val="115599"/>
              </a:lnSpc>
              <a:spcBef>
                <a:spcPts val="225"/>
              </a:spcBef>
            </a:pPr>
            <a:r>
              <a:rPr lang="tr-TR" sz="2800" b="1" spc="-5" dirty="0" err="1">
                <a:solidFill>
                  <a:srgbClr val="595959"/>
                </a:solidFill>
                <a:latin typeface="Arial"/>
                <a:cs typeface="Arial"/>
              </a:rPr>
              <a:t>Objectives</a:t>
            </a:r>
            <a:r>
              <a:rPr sz="2800" b="1" spc="-5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tr-TR" sz="2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Measuring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turbine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characteristics</a:t>
            </a:r>
            <a:r>
              <a:rPr lang="tr-TR" sz="2400" spc="-5" dirty="0">
                <a:latin typeface="Arial"/>
                <a:cs typeface="Arial"/>
              </a:rPr>
              <a:t> how </a:t>
            </a:r>
            <a:r>
              <a:rPr lang="tr-TR" sz="2400" spc="-5" dirty="0" err="1">
                <a:latin typeface="Arial"/>
                <a:cs typeface="Arial"/>
              </a:rPr>
              <a:t>much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effects</a:t>
            </a:r>
            <a:r>
              <a:rPr lang="tr-TR" sz="2400" spc="-5" dirty="0">
                <a:latin typeface="Arial"/>
                <a:cs typeface="Arial"/>
              </a:rPr>
              <a:t> on </a:t>
            </a:r>
            <a:r>
              <a:rPr lang="tr-TR" sz="2400" spc="-5" dirty="0" err="1">
                <a:latin typeface="Arial"/>
                <a:cs typeface="Arial"/>
              </a:rPr>
              <a:t>the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turbine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capacity</a:t>
            </a:r>
            <a:r>
              <a:rPr lang="tr-TR" sz="2400" spc="-5" dirty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tr-TR" sz="2400" spc="-5" dirty="0" err="1">
                <a:latin typeface="Arial"/>
                <a:cs typeface="Arial"/>
              </a:rPr>
              <a:t>In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this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context</a:t>
            </a:r>
            <a:r>
              <a:rPr lang="tr-TR" sz="2400" spc="-5" dirty="0">
                <a:latin typeface="Arial"/>
                <a:cs typeface="Arial"/>
              </a:rPr>
              <a:t>, </a:t>
            </a:r>
            <a:r>
              <a:rPr lang="tr-TR" sz="2400" spc="-5" dirty="0" err="1">
                <a:latin typeface="Arial"/>
                <a:cs typeface="Arial"/>
              </a:rPr>
              <a:t>the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question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that</a:t>
            </a:r>
            <a:r>
              <a:rPr lang="tr-TR" sz="2400" spc="-5" dirty="0">
                <a:latin typeface="Arial"/>
                <a:cs typeface="Arial"/>
              </a:rPr>
              <a:t> I </a:t>
            </a:r>
            <a:r>
              <a:rPr lang="tr-TR" sz="2400" spc="-5" dirty="0" err="1">
                <a:latin typeface="Arial"/>
                <a:cs typeface="Arial"/>
              </a:rPr>
              <a:t>asked</a:t>
            </a:r>
            <a:r>
              <a:rPr lang="tr-TR" sz="2400" spc="-5" dirty="0">
                <a:latin typeface="Arial"/>
                <a:cs typeface="Arial"/>
              </a:rPr>
              <a:t> is ‘How </a:t>
            </a:r>
            <a:r>
              <a:rPr lang="tr-TR" sz="2400" spc="-5" dirty="0" err="1">
                <a:latin typeface="Arial"/>
                <a:cs typeface="Arial"/>
              </a:rPr>
              <a:t>should</a:t>
            </a:r>
            <a:r>
              <a:rPr lang="tr-TR" sz="2400" spc="-5" dirty="0">
                <a:latin typeface="Arial"/>
                <a:cs typeface="Arial"/>
              </a:rPr>
              <a:t> I </a:t>
            </a:r>
            <a:r>
              <a:rPr lang="tr-TR" sz="2400" spc="-5" dirty="0" err="1">
                <a:latin typeface="Arial"/>
                <a:cs typeface="Arial"/>
              </a:rPr>
              <a:t>design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my</a:t>
            </a:r>
            <a:r>
              <a:rPr lang="tr-TR" sz="2400" spc="-5" dirty="0">
                <a:latin typeface="Arial"/>
                <a:cs typeface="Arial"/>
              </a:rPr>
              <a:t> </a:t>
            </a:r>
            <a:r>
              <a:rPr lang="tr-TR" sz="2400" spc="-5" dirty="0" err="1">
                <a:latin typeface="Arial"/>
                <a:cs typeface="Arial"/>
              </a:rPr>
              <a:t>turbine</a:t>
            </a:r>
            <a:r>
              <a:rPr lang="tr-TR" sz="2400" spc="-5" dirty="0">
                <a:latin typeface="Arial"/>
                <a:cs typeface="Arial"/>
              </a:rPr>
              <a:t>?’ .</a:t>
            </a:r>
            <a:endParaRPr lang="tr-TR" sz="2400" b="1" spc="-5" dirty="0">
              <a:latin typeface="Arial"/>
              <a:cs typeface="Arial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1BA88C5-FF84-4640-8B7D-C146BAD37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1A2A1E-3909-483C-A73D-140E6B2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&amp; Methodology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05A67371-6BFF-4639-A022-4CA0A0B16D4C}"/>
              </a:ext>
            </a:extLst>
          </p:cNvPr>
          <p:cNvSpPr txBox="1"/>
          <p:nvPr/>
        </p:nvSpPr>
        <p:spPr>
          <a:xfrm>
            <a:off x="984504" y="2377894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351790" indent="-18288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tr-TR" sz="2200" b="1" spc="-5" dirty="0">
                <a:latin typeface="Ariel"/>
              </a:rPr>
              <a:t>How </a:t>
            </a:r>
            <a:r>
              <a:rPr lang="tr-TR" sz="2200" b="1" spc="-5" dirty="0" err="1">
                <a:latin typeface="Ariel"/>
              </a:rPr>
              <a:t>many</a:t>
            </a:r>
            <a:r>
              <a:rPr lang="tr-TR" sz="2200" b="1" spc="-5" dirty="0">
                <a:latin typeface="Ariel"/>
              </a:rPr>
              <a:t> </a:t>
            </a:r>
            <a:r>
              <a:rPr lang="tr-TR" sz="2200" b="1" spc="-5" dirty="0" err="1">
                <a:latin typeface="Ariel"/>
              </a:rPr>
              <a:t>features</a:t>
            </a:r>
            <a:r>
              <a:rPr lang="tr-TR" sz="2200" b="1" spc="-5" dirty="0">
                <a:latin typeface="Ariel"/>
              </a:rPr>
              <a:t> do I </a:t>
            </a:r>
            <a:r>
              <a:rPr lang="tr-TR" sz="2200" b="1" spc="-5" dirty="0" err="1">
                <a:latin typeface="Ariel"/>
              </a:rPr>
              <a:t>have</a:t>
            </a:r>
            <a:r>
              <a:rPr lang="tr-TR" sz="2200" b="1" spc="-5" dirty="0">
                <a:latin typeface="Ariel"/>
              </a:rPr>
              <a:t> ?               </a:t>
            </a:r>
          </a:p>
          <a:p>
            <a:pPr marL="342900" marR="351790" indent="-34290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  <a:buAutoNum type="arabicPeriod"/>
            </a:pPr>
            <a:r>
              <a:rPr lang="tr-TR" b="1" spc="-5" dirty="0" err="1">
                <a:latin typeface="Ariel"/>
              </a:rPr>
              <a:t>Turbine</a:t>
            </a:r>
            <a:r>
              <a:rPr lang="tr-TR" b="1" spc="-5" dirty="0">
                <a:latin typeface="Ariel"/>
              </a:rPr>
              <a:t> </a:t>
            </a:r>
            <a:r>
              <a:rPr lang="tr-TR" b="1" spc="-5" dirty="0" err="1">
                <a:latin typeface="Ariel"/>
              </a:rPr>
              <a:t>Characteristics</a:t>
            </a:r>
            <a:r>
              <a:rPr lang="tr-TR" b="1" spc="-5" dirty="0">
                <a:latin typeface="Ariel"/>
              </a:rPr>
              <a:t>: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rotor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rotor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swept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351790" indent="-34290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  <a:buAutoNum type="arabicPeriod"/>
            </a:pPr>
            <a:endParaRPr lang="tr-TR" dirty="0">
              <a:latin typeface="Ariel"/>
            </a:endParaRPr>
          </a:p>
          <a:p>
            <a:pPr marL="342900" marR="351790" indent="-34290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  <a:buAutoNum type="arabicPeriod"/>
            </a:pPr>
            <a:r>
              <a:rPr lang="tr-TR" b="1" dirty="0" err="1">
                <a:latin typeface="Ariel"/>
              </a:rPr>
              <a:t>Location</a:t>
            </a:r>
            <a:r>
              <a:rPr lang="tr-TR" b="1" dirty="0">
                <a:latin typeface="Ariel"/>
              </a:rPr>
              <a:t> </a:t>
            </a:r>
            <a:r>
              <a:rPr lang="tr-TR" b="1" dirty="0" err="1">
                <a:latin typeface="Ariel"/>
              </a:rPr>
              <a:t>Infos</a:t>
            </a:r>
            <a:r>
              <a:rPr lang="tr-TR" b="1" dirty="0">
                <a:latin typeface="Ariel"/>
              </a:rPr>
              <a:t>: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fips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6E719D9B-4D80-44FB-B5B1-02B7EF6B1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  <p:sp>
        <p:nvSpPr>
          <p:cNvPr id="45" name="object 2">
            <a:extLst>
              <a:ext uri="{FF2B5EF4-FFF2-40B4-BE49-F238E27FC236}">
                <a16:creationId xmlns:a16="http://schemas.microsoft.com/office/drawing/2014/main" id="{2D68FDE3-90CC-4C5A-B42B-BE86B1578A0C}"/>
              </a:ext>
            </a:extLst>
          </p:cNvPr>
          <p:cNvSpPr txBox="1"/>
          <p:nvPr/>
        </p:nvSpPr>
        <p:spPr>
          <a:xfrm>
            <a:off x="5616535" y="235253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tr-TR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Resim 22" descr="metin içeren bir resim&#10;&#10;Açıklama otomatik olarak oluşturuldu">
            <a:extLst>
              <a:ext uri="{FF2B5EF4-FFF2-40B4-BE49-F238E27FC236}">
                <a16:creationId xmlns:a16="http://schemas.microsoft.com/office/drawing/2014/main" id="{E37DF174-42B4-459F-923B-EED7EE19E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86" y="2820426"/>
            <a:ext cx="2866093" cy="30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52A8FB-CB3E-4397-AA58-18C99473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&amp; Methodology</a:t>
            </a:r>
            <a:r>
              <a:rPr lang="tr-TR" dirty="0"/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3208410-D4B2-45F3-8D2F-A9311B49B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E69D724-7407-42E6-955D-EE639830DA47}"/>
              </a:ext>
            </a:extLst>
          </p:cNvPr>
          <p:cNvSpPr/>
          <p:nvPr/>
        </p:nvSpPr>
        <p:spPr>
          <a:xfrm>
            <a:off x="1069847" y="2793282"/>
            <a:ext cx="2486149" cy="1108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Firstly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1AB8C414-B7A6-4F1A-BD1B-2AC3DEBF68C3}"/>
              </a:ext>
            </a:extLst>
          </p:cNvPr>
          <p:cNvCxnSpPr>
            <a:cxnSpLocks/>
          </p:cNvCxnSpPr>
          <p:nvPr/>
        </p:nvCxnSpPr>
        <p:spPr>
          <a:xfrm>
            <a:off x="3657600" y="3310354"/>
            <a:ext cx="10516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489BCB-6343-4B7D-AFFB-A66C07E6E656}"/>
              </a:ext>
            </a:extLst>
          </p:cNvPr>
          <p:cNvSpPr/>
          <p:nvPr/>
        </p:nvSpPr>
        <p:spPr>
          <a:xfrm>
            <a:off x="4709290" y="2792250"/>
            <a:ext cx="3220588" cy="110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OLS,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1A13AD06-C00D-4997-951E-B1CD2AD5867B}"/>
              </a:ext>
            </a:extLst>
          </p:cNvPr>
          <p:cNvCxnSpPr>
            <a:cxnSpLocks/>
          </p:cNvCxnSpPr>
          <p:nvPr/>
        </p:nvCxnSpPr>
        <p:spPr>
          <a:xfrm>
            <a:off x="8004047" y="3310354"/>
            <a:ext cx="105169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0CB2A57-77F8-4DE4-AD08-A29846941F59}"/>
              </a:ext>
            </a:extLst>
          </p:cNvPr>
          <p:cNvSpPr/>
          <p:nvPr/>
        </p:nvSpPr>
        <p:spPr>
          <a:xfrm>
            <a:off x="9083172" y="2792245"/>
            <a:ext cx="2661788" cy="1109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model’s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tr-T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80DCDB53-8B69-42EF-804B-6AE57DEB2E03}"/>
              </a:ext>
            </a:extLst>
          </p:cNvPr>
          <p:cNvCxnSpPr>
            <a:cxnSpLocks/>
          </p:cNvCxnSpPr>
          <p:nvPr/>
        </p:nvCxnSpPr>
        <p:spPr>
          <a:xfrm>
            <a:off x="10482958" y="3980914"/>
            <a:ext cx="0" cy="9162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705203-8E54-4C45-88B2-9DBB1B8E1C38}"/>
              </a:ext>
            </a:extLst>
          </p:cNvPr>
          <p:cNvSpPr/>
          <p:nvPr/>
        </p:nvSpPr>
        <p:spPr>
          <a:xfrm>
            <a:off x="4981581" y="5101181"/>
            <a:ext cx="3022466" cy="11887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Works</a:t>
            </a:r>
          </a:p>
        </p:txBody>
      </p: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286E50E1-96F4-4B85-B702-511AED2E9C60}"/>
              </a:ext>
            </a:extLst>
          </p:cNvPr>
          <p:cNvCxnSpPr>
            <a:cxnSpLocks/>
          </p:cNvCxnSpPr>
          <p:nvPr/>
        </p:nvCxnSpPr>
        <p:spPr>
          <a:xfrm flipH="1">
            <a:off x="8117840" y="5707408"/>
            <a:ext cx="873889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F7D651B-9A87-416F-82FB-CDAC547BCFA2}"/>
              </a:ext>
            </a:extLst>
          </p:cNvPr>
          <p:cNvSpPr/>
          <p:nvPr/>
        </p:nvSpPr>
        <p:spPr>
          <a:xfrm>
            <a:off x="9083173" y="5101182"/>
            <a:ext cx="2661788" cy="13072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7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700" dirty="0"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</a:p>
        </p:txBody>
      </p:sp>
    </p:spTree>
    <p:extLst>
      <p:ext uri="{BB962C8B-B14F-4D97-AF65-F5344CB8AC3E}">
        <p14:creationId xmlns:p14="http://schemas.microsoft.com/office/powerpoint/2010/main" val="30779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01C46FC-B163-4811-AEAC-3B0ED1F5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0" y="0"/>
            <a:ext cx="8432800" cy="6858000"/>
          </a:xfrm>
          <a:prstGeom prst="rect">
            <a:avLst/>
          </a:prstGeom>
        </p:spPr>
      </p:pic>
      <p:sp>
        <p:nvSpPr>
          <p:cNvPr id="25" name="Başlık 1">
            <a:extLst>
              <a:ext uri="{FF2B5EF4-FFF2-40B4-BE49-F238E27FC236}">
                <a16:creationId xmlns:a16="http://schemas.microsoft.com/office/drawing/2014/main" id="{D047CFAE-1DC1-456B-8EA7-28C6CEAF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 err="1"/>
              <a:t>Correlatıon</a:t>
            </a:r>
            <a:br>
              <a:rPr lang="tr-TR" dirty="0"/>
            </a:br>
            <a:r>
              <a:rPr lang="tr-TR" dirty="0" err="1"/>
              <a:t>Heatmap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63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86F8AB-2CE1-4E15-8FAA-6C563F03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M.l</a:t>
            </a:r>
            <a:r>
              <a:rPr lang="tr-TR" dirty="0"/>
              <a:t>. Model </a:t>
            </a:r>
            <a:r>
              <a:rPr lang="tr-TR" dirty="0" err="1"/>
              <a:t>Steps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48C19-F124-4818-B5AD-22EBD0A2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5" y="2320412"/>
            <a:ext cx="5111496" cy="3851787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OLS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Validation-Linear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Cross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Validation-Linear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58938C4-9D5E-48C4-8268-1F94A7EB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C6A5A40-62DA-4FFA-A183-0CB6DDCD5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56" y="2692613"/>
            <a:ext cx="4170664" cy="359211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5195C45-69D0-4072-BDCD-0D3DF2FC609E}"/>
              </a:ext>
            </a:extLst>
          </p:cNvPr>
          <p:cNvSpPr txBox="1"/>
          <p:nvPr/>
        </p:nvSpPr>
        <p:spPr>
          <a:xfrm flipH="1">
            <a:off x="6248956" y="2179608"/>
            <a:ext cx="41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Basic </a:t>
            </a:r>
            <a:r>
              <a:rPr lang="tr-TR" dirty="0" err="1"/>
              <a:t>StatsModel</a:t>
            </a:r>
            <a:r>
              <a:rPr lang="tr-TR" dirty="0"/>
              <a:t>-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R-</a:t>
            </a:r>
            <a:r>
              <a:rPr lang="tr-TR" dirty="0" err="1"/>
              <a:t>suared</a:t>
            </a:r>
            <a:r>
              <a:rPr lang="tr-TR" dirty="0"/>
              <a:t> </a:t>
            </a:r>
            <a:r>
              <a:rPr lang="tr-TR" dirty="0" err="1"/>
              <a:t>become</a:t>
            </a:r>
            <a:r>
              <a:rPr lang="tr-TR" dirty="0"/>
              <a:t> 0.719</a:t>
            </a:r>
          </a:p>
        </p:txBody>
      </p:sp>
    </p:spTree>
    <p:extLst>
      <p:ext uri="{BB962C8B-B14F-4D97-AF65-F5344CB8AC3E}">
        <p14:creationId xmlns:p14="http://schemas.microsoft.com/office/powerpoint/2010/main" val="142586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8703AD-4A66-425E-B6D1-6D4ADD58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Conclusıons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6E59E9-02A6-4975-8415-06DCAB0A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62775"/>
            <a:ext cx="6798357" cy="3851787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First R-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0.703,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0.719 in Statistical model.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approximately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is 0.72,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infos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aren’t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enough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model at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expanse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AE32F2A-19AE-450A-ABF7-B94B6B0B3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431823-997C-4970-8A05-0FACA3CEC574}"/>
              </a:ext>
            </a:extLst>
          </p:cNvPr>
          <p:cNvSpPr txBox="1"/>
          <p:nvPr/>
        </p:nvSpPr>
        <p:spPr>
          <a:xfrm flipH="1">
            <a:off x="7868205" y="2179608"/>
            <a:ext cx="356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Turbine</a:t>
            </a:r>
            <a:r>
              <a:rPr lang="tr-TR" dirty="0"/>
              <a:t> </a:t>
            </a:r>
            <a:r>
              <a:rPr lang="tr-TR" dirty="0" err="1"/>
              <a:t>capacities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EA6CCD6-4B22-46E8-93F0-5CDCCDD1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90" y="2825939"/>
            <a:ext cx="2271626" cy="40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FEBE50-3C71-45B9-AFAE-9BAD2D3B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Future</a:t>
            </a:r>
            <a:r>
              <a:rPr lang="tr-TR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804B75-1E99-4048-9FD7-592D86D1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20413"/>
            <a:ext cx="10143743" cy="3419988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As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mentioned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expand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data set in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Project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turbine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Readjustment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0185AAE-D7F1-44A4-9F59-17FC1954D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64" y="464119"/>
            <a:ext cx="1860296" cy="1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İçerik Yer Tutucusu 4" descr="su, açık hava, günbatımı, vapur içeren bir resim&#10;&#10;Açıklama otomatik olarak oluşturuldu">
            <a:extLst>
              <a:ext uri="{FF2B5EF4-FFF2-40B4-BE49-F238E27FC236}">
                <a16:creationId xmlns:a16="http://schemas.microsoft.com/office/drawing/2014/main" id="{9B2002AD-2D46-441A-8D2D-9EC0120F5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r="31428"/>
          <a:stretch/>
        </p:blipFill>
        <p:spPr>
          <a:xfrm>
            <a:off x="0" y="2"/>
            <a:ext cx="7376159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CF997D-3BD8-4856-AD90-D147EAEE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59" y="1762760"/>
            <a:ext cx="5148620" cy="3337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5400" dirty="0">
                <a:latin typeface="+mj-lt"/>
                <a:cs typeface="Arial" panose="020B0604020202020204" pitchFamily="34" charset="0"/>
              </a:rPr>
              <a:t>THANK YOU</a:t>
            </a:r>
            <a:endParaRPr lang="en-US" sz="5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7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389</Words>
  <Application>Microsoft Office PowerPoint</Application>
  <PresentationFormat>Geniş ekran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Ariel</vt:lpstr>
      <vt:lpstr>Calibri</vt:lpstr>
      <vt:lpstr>Rockwell</vt:lpstr>
      <vt:lpstr>Rockwell Condensed</vt:lpstr>
      <vt:lpstr>Rockwell Extra Bold</vt:lpstr>
      <vt:lpstr>Wingdings</vt:lpstr>
      <vt:lpstr>Tahta Yazı</vt:lpstr>
      <vt:lpstr>PowerPoint Sunusu</vt:lpstr>
      <vt:lpstr>PowerPoint Sunusu</vt:lpstr>
      <vt:lpstr>Data &amp; Methodology</vt:lpstr>
      <vt:lpstr>Data &amp; Methodology </vt:lpstr>
      <vt:lpstr> Correlatıon Heatmap </vt:lpstr>
      <vt:lpstr>M.l. Model Steps </vt:lpstr>
      <vt:lpstr>Conclusıons</vt:lpstr>
      <vt:lpstr>Future Works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çakır</dc:creator>
  <cp:lastModifiedBy>alper çakır</cp:lastModifiedBy>
  <cp:revision>6</cp:revision>
  <dcterms:created xsi:type="dcterms:W3CDTF">2020-03-15T06:53:33Z</dcterms:created>
  <dcterms:modified xsi:type="dcterms:W3CDTF">2020-03-15T09:34:32Z</dcterms:modified>
</cp:coreProperties>
</file>