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7180C1-0B29-4CD8-B113-05A89FFAB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ADF32DE-9722-4608-993D-E80DA6376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043706C-6A08-4C3B-BD6C-79DEE4AC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C5E9-3998-438A-9AA0-C3DEF952EA1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468C13A-3281-41DC-8710-07D5E0DB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A1B5521-6BEE-4CDD-82A6-7B55EDA6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582-BF2A-4A66-9771-3B9B8758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7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552E5F0-800E-4E1D-94D1-0D8CB6CD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AA320D9-F336-44A7-B6B9-C328ADFF2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4406C8-5D50-458E-A721-4C71900C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C5E9-3998-438A-9AA0-C3DEF952EA1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9733095-FA0E-4905-8635-B65F6884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E48026-C825-4B3C-96DB-6783E055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582-BF2A-4A66-9771-3B9B8758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4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66124D0-4F09-413E-ACA5-E63C09FF0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FCB9094-7CBB-42F1-9928-6D517DCC4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E45113-F578-44AE-B0C5-3CDD4D2D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C5E9-3998-438A-9AA0-C3DEF952EA1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42E8596-2AE0-471E-91B3-721369EB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F78745-820D-445B-9BA9-08E47822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582-BF2A-4A66-9771-3B9B8758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4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F4AADC4-DB1B-4F39-B409-A02E90B8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B22C96-47A8-4A83-A920-9071F83B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CDC9BE-AB16-48E8-AC32-68DF1BEF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C5E9-3998-438A-9AA0-C3DEF952EA1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0B03AA-760D-49E7-A388-66F8FBCE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4256AAF-BA27-40F6-8D82-A843FEC9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582-BF2A-4A66-9771-3B9B8758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3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A62707F-DA67-4F66-B98B-264CE21F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F8FDD5D-70A4-4242-83B4-F93FD218D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5470F5-31CB-4325-846E-D83EE36E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C5E9-3998-438A-9AA0-C3DEF952EA1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1E1823-3D6B-4BFB-849C-14963CB8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46A077-9246-4EB2-8784-4E1DD2ED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582-BF2A-4A66-9771-3B9B8758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5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3EF082-E85F-4B86-9EE9-5882B7A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1BE184-F483-44D0-9FC0-452B1CA83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D5F5A6D-3995-4DD2-8654-7BC5F9D28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F93949B-BD3A-453B-B4FF-8D4AB1B1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C5E9-3998-438A-9AA0-C3DEF952EA1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E30FEBC-F921-4CE4-9CBB-3BE4E8F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25ED6D0-F01B-40BB-A50F-739D785B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582-BF2A-4A66-9771-3B9B8758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8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06CE49-5B4C-468D-8740-774A7D68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E66C3F2-CB50-4117-84AB-36ADCD462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F8DCBF5-8B6E-42AD-9F82-D116BF2BB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8D0D7C0-ED9A-4711-A3FD-ACEAFB6DA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49B5282-0983-410D-91AF-D2A975BE6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6E15E86-0140-4236-8A05-06D79CA5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C5E9-3998-438A-9AA0-C3DEF952EA1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B4C5DEE-44DE-43D2-B1B0-3765C7CF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674C13F-696E-45E9-B463-58427D8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582-BF2A-4A66-9771-3B9B8758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9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441E8D8-D885-4A64-AA2B-D6BBD992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BCAB32F-62E7-40AE-9E12-3EE574E3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C5E9-3998-438A-9AA0-C3DEF952EA1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5757E27-2D56-4564-96A1-74951E7E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F079A8F-AF32-49E5-9705-D944DA85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582-BF2A-4A66-9771-3B9B8758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5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6E9D5B0-DA20-4B98-8032-32F93D70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C5E9-3998-438A-9AA0-C3DEF952EA1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9E20620-CB07-440C-8EC9-A586A1C4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AD6B7BF-AAE8-4A16-A878-6F8DFA67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582-BF2A-4A66-9771-3B9B8758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E975C9-6C3F-43A7-B16E-9CA087CC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6AD480-1F25-4FEA-AE2F-BCC7A6F5A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D4704E9-4A01-4003-BEF6-B6FE5B1D9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1D64513-3FDA-4044-8E3F-334B3D78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C5E9-3998-438A-9AA0-C3DEF952EA1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80D6978-0144-4F9B-A356-D2774212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C9E61E-2836-4572-835C-6ED4E1DF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582-BF2A-4A66-9771-3B9B8758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2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919B4DF-E7DF-4747-84D5-4DAC8ABC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BF19684-0F22-482F-8D17-172D25A09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DE11C87-779F-4014-9340-14335C09D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624D6C9-DA11-4189-8944-429DE272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C5E9-3998-438A-9AA0-C3DEF952EA1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6E133EF-A85B-4DF0-A584-C4C79F94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49CD8BB-D08A-4521-A047-AFBF229A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582-BF2A-4A66-9771-3B9B8758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6AC42D6-2EDE-46D5-B010-89CFB2D3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DC5FC0-138F-49BF-9A0A-8D676B6FD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1C3C90-7FE0-4E94-B5DB-A8EE4464E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CC5E9-3998-438A-9AA0-C3DEF952EA1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5C0A91-3537-46C8-969E-9AF63F314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0A63CE-DA05-42F7-A7BB-B968C34EC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D3582-BF2A-4A66-9771-3B9B8758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5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D55E6672-0E98-4A15-B9D1-879E3BCAA5EC}"/>
              </a:ext>
            </a:extLst>
          </p:cNvPr>
          <p:cNvSpPr/>
          <p:nvPr/>
        </p:nvSpPr>
        <p:spPr>
          <a:xfrm>
            <a:off x="5524869" y="1162988"/>
            <a:ext cx="816746" cy="52378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(0,8)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D1713103-0388-43E3-B303-0EF430AE70A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355757" y="1686770"/>
            <a:ext cx="2169112" cy="790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kdörtgen 6">
            <a:extLst>
              <a:ext uri="{FF2B5EF4-FFF2-40B4-BE49-F238E27FC236}">
                <a16:creationId xmlns:a16="http://schemas.microsoft.com/office/drawing/2014/main" id="{A9DA715C-7B9F-425C-92FF-586D946C9A86}"/>
              </a:ext>
            </a:extLst>
          </p:cNvPr>
          <p:cNvSpPr/>
          <p:nvPr/>
        </p:nvSpPr>
        <p:spPr>
          <a:xfrm>
            <a:off x="2947384" y="2476882"/>
            <a:ext cx="816746" cy="52378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(0,4)</a:t>
            </a: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562869DA-677D-4898-9648-6C454F29C88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790338" y="3000664"/>
            <a:ext cx="1157046" cy="765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ED1DDCBB-D702-4320-819A-212D6960B053}"/>
              </a:ext>
            </a:extLst>
          </p:cNvPr>
          <p:cNvSpPr/>
          <p:nvPr/>
        </p:nvSpPr>
        <p:spPr>
          <a:xfrm>
            <a:off x="1381965" y="3766364"/>
            <a:ext cx="816746" cy="52378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(0,2)</a:t>
            </a:r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7CA231D1-A3EA-422C-BB2E-57A38EA54EF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103797" y="4316038"/>
            <a:ext cx="278168" cy="7642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kdörtgen 10">
            <a:extLst>
              <a:ext uri="{FF2B5EF4-FFF2-40B4-BE49-F238E27FC236}">
                <a16:creationId xmlns:a16="http://schemas.microsoft.com/office/drawing/2014/main" id="{872C12B1-5DE5-4F95-85DD-4479DBC80716}"/>
              </a:ext>
            </a:extLst>
          </p:cNvPr>
          <p:cNvSpPr/>
          <p:nvPr/>
        </p:nvSpPr>
        <p:spPr>
          <a:xfrm>
            <a:off x="695424" y="5080258"/>
            <a:ext cx="816746" cy="52378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(0,1)</a:t>
            </a:r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68D11F44-B460-4EA1-81DD-B8F506D7B0A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95424" y="4028255"/>
            <a:ext cx="686541" cy="10261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2D09F547-E36B-4DEE-883E-D392BF7014BA}"/>
              </a:ext>
            </a:extLst>
          </p:cNvPr>
          <p:cNvSpPr txBox="1"/>
          <p:nvPr/>
        </p:nvSpPr>
        <p:spPr>
          <a:xfrm>
            <a:off x="683607" y="4285092"/>
            <a:ext cx="361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9A800E8C-68A8-4A81-816A-7B8F1C8E6ED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198711" y="4285092"/>
            <a:ext cx="238213" cy="8055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kdörtgen 25">
            <a:extLst>
              <a:ext uri="{FF2B5EF4-FFF2-40B4-BE49-F238E27FC236}">
                <a16:creationId xmlns:a16="http://schemas.microsoft.com/office/drawing/2014/main" id="{50150FD9-8ADE-4EE5-B275-91257D63B0F2}"/>
              </a:ext>
            </a:extLst>
          </p:cNvPr>
          <p:cNvSpPr/>
          <p:nvPr/>
        </p:nvSpPr>
        <p:spPr>
          <a:xfrm>
            <a:off x="2028551" y="5090615"/>
            <a:ext cx="816746" cy="52378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(1,1)</a:t>
            </a:r>
          </a:p>
        </p:txBody>
      </p:sp>
      <p:cxnSp>
        <p:nvCxnSpPr>
          <p:cNvPr id="36" name="Düz Ok Bağlayıcısı 35">
            <a:extLst>
              <a:ext uri="{FF2B5EF4-FFF2-40B4-BE49-F238E27FC236}">
                <a16:creationId xmlns:a16="http://schemas.microsoft.com/office/drawing/2014/main" id="{678D354D-9BBC-4B97-AC45-BBDC7BF5423C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2198711" y="4028255"/>
            <a:ext cx="646586" cy="10261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0FEC8A63-757F-4C73-9EA5-2E695472A1B0}"/>
              </a:ext>
            </a:extLst>
          </p:cNvPr>
          <p:cNvSpPr txBox="1"/>
          <p:nvPr/>
        </p:nvSpPr>
        <p:spPr>
          <a:xfrm>
            <a:off x="2574539" y="4341255"/>
            <a:ext cx="361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AFB90979-D36B-4B5D-8390-DD8DF80D900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390849" y="2738773"/>
            <a:ext cx="1556535" cy="10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8F2C01E8-C1E9-4147-AB76-4B6503FCD513}"/>
              </a:ext>
            </a:extLst>
          </p:cNvPr>
          <p:cNvSpPr txBox="1"/>
          <p:nvPr/>
        </p:nvSpPr>
        <p:spPr>
          <a:xfrm>
            <a:off x="1930175" y="2862138"/>
            <a:ext cx="361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4C09DC05-A73B-4E15-9360-A0AED5C1FB87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755246" y="3000664"/>
            <a:ext cx="815289" cy="767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kdörtgen 43">
            <a:extLst>
              <a:ext uri="{FF2B5EF4-FFF2-40B4-BE49-F238E27FC236}">
                <a16:creationId xmlns:a16="http://schemas.microsoft.com/office/drawing/2014/main" id="{04FAEE7B-1BC4-4AE5-BD36-06EEEFD975FE}"/>
              </a:ext>
            </a:extLst>
          </p:cNvPr>
          <p:cNvSpPr/>
          <p:nvPr/>
        </p:nvSpPr>
        <p:spPr>
          <a:xfrm>
            <a:off x="4162162" y="3767842"/>
            <a:ext cx="816746" cy="52378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(2,2)</a:t>
            </a:r>
          </a:p>
        </p:txBody>
      </p: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B1117AD3-B53F-4F00-8526-1D16D7D063E7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857361" y="4317516"/>
            <a:ext cx="278168" cy="7642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ikdörtgen 46">
            <a:extLst>
              <a:ext uri="{FF2B5EF4-FFF2-40B4-BE49-F238E27FC236}">
                <a16:creationId xmlns:a16="http://schemas.microsoft.com/office/drawing/2014/main" id="{E1A611E4-C673-481E-ADD3-E5AB442CA668}"/>
              </a:ext>
            </a:extLst>
          </p:cNvPr>
          <p:cNvSpPr/>
          <p:nvPr/>
        </p:nvSpPr>
        <p:spPr>
          <a:xfrm>
            <a:off x="3448988" y="5081736"/>
            <a:ext cx="816746" cy="52378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(2,1)</a:t>
            </a:r>
          </a:p>
        </p:txBody>
      </p: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235B126C-DA24-4D29-A9A2-075A2392E151}"/>
              </a:ext>
            </a:extLst>
          </p:cNvPr>
          <p:cNvCxnSpPr>
            <a:cxnSpLocks/>
          </p:cNvCxnSpPr>
          <p:nvPr/>
        </p:nvCxnSpPr>
        <p:spPr>
          <a:xfrm flipV="1">
            <a:off x="3457866" y="4038607"/>
            <a:ext cx="686541" cy="10261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E440128D-C861-44E7-A631-1D91E52AF651}"/>
              </a:ext>
            </a:extLst>
          </p:cNvPr>
          <p:cNvSpPr txBox="1"/>
          <p:nvPr/>
        </p:nvSpPr>
        <p:spPr>
          <a:xfrm>
            <a:off x="3446049" y="4295444"/>
            <a:ext cx="361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AE26481C-6CA7-4D11-9582-E204C06E9CD2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4978906" y="4277694"/>
            <a:ext cx="238213" cy="8055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kdörtgen 50">
            <a:extLst>
              <a:ext uri="{FF2B5EF4-FFF2-40B4-BE49-F238E27FC236}">
                <a16:creationId xmlns:a16="http://schemas.microsoft.com/office/drawing/2014/main" id="{234B0C42-9BBB-4662-AC94-5267828FA944}"/>
              </a:ext>
            </a:extLst>
          </p:cNvPr>
          <p:cNvSpPr/>
          <p:nvPr/>
        </p:nvSpPr>
        <p:spPr>
          <a:xfrm>
            <a:off x="4808746" y="5083217"/>
            <a:ext cx="816746" cy="52378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(3,1)</a:t>
            </a:r>
          </a:p>
        </p:txBody>
      </p: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123FB916-2B08-4E92-91C6-EA25A480B36A}"/>
              </a:ext>
            </a:extLst>
          </p:cNvPr>
          <p:cNvCxnSpPr>
            <a:cxnSpLocks/>
          </p:cNvCxnSpPr>
          <p:nvPr/>
        </p:nvCxnSpPr>
        <p:spPr>
          <a:xfrm flipH="1" flipV="1">
            <a:off x="4978901" y="4038607"/>
            <a:ext cx="646586" cy="10261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A3AF4F2A-3615-4369-A947-1ABCB6A231D9}"/>
              </a:ext>
            </a:extLst>
          </p:cNvPr>
          <p:cNvSpPr txBox="1"/>
          <p:nvPr/>
        </p:nvSpPr>
        <p:spPr>
          <a:xfrm>
            <a:off x="5354729" y="4351607"/>
            <a:ext cx="361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54" name="Düz Ok Bağlayıcısı 53">
            <a:extLst>
              <a:ext uri="{FF2B5EF4-FFF2-40B4-BE49-F238E27FC236}">
                <a16:creationId xmlns:a16="http://schemas.microsoft.com/office/drawing/2014/main" id="{710DD8D3-1D04-4FB6-977B-26CD9CB87373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3764130" y="2738773"/>
            <a:ext cx="1232534" cy="1029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A20DED5B-AB99-4B84-8A30-77F7C1594D1B}"/>
              </a:ext>
            </a:extLst>
          </p:cNvPr>
          <p:cNvSpPr txBox="1"/>
          <p:nvPr/>
        </p:nvSpPr>
        <p:spPr>
          <a:xfrm>
            <a:off x="4332291" y="2862138"/>
            <a:ext cx="361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</a:p>
        </p:txBody>
      </p: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C7A32FFF-0EE4-4839-9176-98DA752D5E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935563" y="1424879"/>
            <a:ext cx="2589306" cy="10422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A25E4151-D3C6-470C-B5A3-081638069A96}"/>
              </a:ext>
            </a:extLst>
          </p:cNvPr>
          <p:cNvSpPr txBox="1"/>
          <p:nvPr/>
        </p:nvSpPr>
        <p:spPr>
          <a:xfrm>
            <a:off x="3755246" y="1614826"/>
            <a:ext cx="502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</a:p>
        </p:txBody>
      </p: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42CFA735-7FC0-454C-B2BD-E90CE788E3A8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332731" y="1686770"/>
            <a:ext cx="2777248" cy="7915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ikdörtgen 60">
            <a:extLst>
              <a:ext uri="{FF2B5EF4-FFF2-40B4-BE49-F238E27FC236}">
                <a16:creationId xmlns:a16="http://schemas.microsoft.com/office/drawing/2014/main" id="{FEAFBC6D-8D3F-4694-98DD-2D8ECD64664C}"/>
              </a:ext>
            </a:extLst>
          </p:cNvPr>
          <p:cNvSpPr/>
          <p:nvPr/>
        </p:nvSpPr>
        <p:spPr>
          <a:xfrm>
            <a:off x="8701606" y="2478361"/>
            <a:ext cx="816746" cy="52378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(4,4)</a:t>
            </a:r>
          </a:p>
        </p:txBody>
      </p: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7F276206-E2B7-4C65-A426-DABE679DF096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7562314" y="3002142"/>
            <a:ext cx="1157046" cy="765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ikdörtgen 63">
            <a:extLst>
              <a:ext uri="{FF2B5EF4-FFF2-40B4-BE49-F238E27FC236}">
                <a16:creationId xmlns:a16="http://schemas.microsoft.com/office/drawing/2014/main" id="{4301E467-2EAE-455E-BA35-40B2A4659BCE}"/>
              </a:ext>
            </a:extLst>
          </p:cNvPr>
          <p:cNvSpPr/>
          <p:nvPr/>
        </p:nvSpPr>
        <p:spPr>
          <a:xfrm>
            <a:off x="7153941" y="3767842"/>
            <a:ext cx="816746" cy="52378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(4,2)</a:t>
            </a:r>
          </a:p>
        </p:txBody>
      </p:sp>
      <p:cxnSp>
        <p:nvCxnSpPr>
          <p:cNvPr id="65" name="Düz Ok Bağlayıcısı 64">
            <a:extLst>
              <a:ext uri="{FF2B5EF4-FFF2-40B4-BE49-F238E27FC236}">
                <a16:creationId xmlns:a16="http://schemas.microsoft.com/office/drawing/2014/main" id="{24AA3244-376D-4286-8FB2-C485970247C2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6866895" y="4317518"/>
            <a:ext cx="278168" cy="7642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ikdörtgen 65">
            <a:extLst>
              <a:ext uri="{FF2B5EF4-FFF2-40B4-BE49-F238E27FC236}">
                <a16:creationId xmlns:a16="http://schemas.microsoft.com/office/drawing/2014/main" id="{2454BDEB-6BB2-4E4D-A85C-6BB6BF247127}"/>
              </a:ext>
            </a:extLst>
          </p:cNvPr>
          <p:cNvSpPr/>
          <p:nvPr/>
        </p:nvSpPr>
        <p:spPr>
          <a:xfrm>
            <a:off x="6458522" y="5081738"/>
            <a:ext cx="816746" cy="52378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(4,1)</a:t>
            </a:r>
          </a:p>
        </p:txBody>
      </p:sp>
      <p:cxnSp>
        <p:nvCxnSpPr>
          <p:cNvPr id="67" name="Düz Ok Bağlayıcısı 66">
            <a:extLst>
              <a:ext uri="{FF2B5EF4-FFF2-40B4-BE49-F238E27FC236}">
                <a16:creationId xmlns:a16="http://schemas.microsoft.com/office/drawing/2014/main" id="{8419B9E4-E5B0-4163-A29A-88EA62B9F5D7}"/>
              </a:ext>
            </a:extLst>
          </p:cNvPr>
          <p:cNvCxnSpPr>
            <a:cxnSpLocks/>
          </p:cNvCxnSpPr>
          <p:nvPr/>
        </p:nvCxnSpPr>
        <p:spPr>
          <a:xfrm flipV="1">
            <a:off x="6458531" y="4038612"/>
            <a:ext cx="686541" cy="10261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92F158BC-485E-4EC0-8351-FA63B4A1BE8C}"/>
              </a:ext>
            </a:extLst>
          </p:cNvPr>
          <p:cNvSpPr txBox="1"/>
          <p:nvPr/>
        </p:nvSpPr>
        <p:spPr>
          <a:xfrm>
            <a:off x="6446714" y="4295449"/>
            <a:ext cx="361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DD3FF49F-A698-49B7-B108-E277DEA64CF4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7979565" y="4277694"/>
            <a:ext cx="238213" cy="8055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ikdörtgen 69">
            <a:extLst>
              <a:ext uri="{FF2B5EF4-FFF2-40B4-BE49-F238E27FC236}">
                <a16:creationId xmlns:a16="http://schemas.microsoft.com/office/drawing/2014/main" id="{35BB1302-E057-4FB5-AD50-22099375F3E7}"/>
              </a:ext>
            </a:extLst>
          </p:cNvPr>
          <p:cNvSpPr/>
          <p:nvPr/>
        </p:nvSpPr>
        <p:spPr>
          <a:xfrm>
            <a:off x="7809405" y="5083217"/>
            <a:ext cx="816746" cy="52378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(5,1)</a:t>
            </a:r>
          </a:p>
        </p:txBody>
      </p:sp>
      <p:cxnSp>
        <p:nvCxnSpPr>
          <p:cNvPr id="71" name="Düz Ok Bağlayıcısı 70">
            <a:extLst>
              <a:ext uri="{FF2B5EF4-FFF2-40B4-BE49-F238E27FC236}">
                <a16:creationId xmlns:a16="http://schemas.microsoft.com/office/drawing/2014/main" id="{7FF861FB-55A1-42A1-8E10-751A4E0ACA5D}"/>
              </a:ext>
            </a:extLst>
          </p:cNvPr>
          <p:cNvCxnSpPr>
            <a:cxnSpLocks/>
          </p:cNvCxnSpPr>
          <p:nvPr/>
        </p:nvCxnSpPr>
        <p:spPr>
          <a:xfrm flipH="1" flipV="1">
            <a:off x="7961818" y="4056367"/>
            <a:ext cx="646586" cy="10261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A0E558D5-01BB-415F-8657-94F2455FDBD1}"/>
              </a:ext>
            </a:extLst>
          </p:cNvPr>
          <p:cNvSpPr txBox="1"/>
          <p:nvPr/>
        </p:nvSpPr>
        <p:spPr>
          <a:xfrm>
            <a:off x="8337646" y="4369367"/>
            <a:ext cx="361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</a:p>
        </p:txBody>
      </p:sp>
      <p:cxnSp>
        <p:nvCxnSpPr>
          <p:cNvPr id="73" name="Düz Ok Bağlayıcısı 72">
            <a:extLst>
              <a:ext uri="{FF2B5EF4-FFF2-40B4-BE49-F238E27FC236}">
                <a16:creationId xmlns:a16="http://schemas.microsoft.com/office/drawing/2014/main" id="{65917669-54CD-47D5-B343-918F8840DFFD}"/>
              </a:ext>
            </a:extLst>
          </p:cNvPr>
          <p:cNvCxnSpPr>
            <a:cxnSpLocks/>
          </p:cNvCxnSpPr>
          <p:nvPr/>
        </p:nvCxnSpPr>
        <p:spPr>
          <a:xfrm flipV="1">
            <a:off x="7153953" y="2740249"/>
            <a:ext cx="1556535" cy="10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69D1F2FB-00D9-49C5-B845-DEA6C7044E7B}"/>
              </a:ext>
            </a:extLst>
          </p:cNvPr>
          <p:cNvSpPr txBox="1"/>
          <p:nvPr/>
        </p:nvSpPr>
        <p:spPr>
          <a:xfrm>
            <a:off x="7447658" y="2862138"/>
            <a:ext cx="480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75" name="Düz Ok Bağlayıcısı 74">
            <a:extLst>
              <a:ext uri="{FF2B5EF4-FFF2-40B4-BE49-F238E27FC236}">
                <a16:creationId xmlns:a16="http://schemas.microsoft.com/office/drawing/2014/main" id="{B30CF7F0-5101-4914-A4D6-501246E45658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9500594" y="2984389"/>
            <a:ext cx="815289" cy="767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ikdörtgen 75">
            <a:extLst>
              <a:ext uri="{FF2B5EF4-FFF2-40B4-BE49-F238E27FC236}">
                <a16:creationId xmlns:a16="http://schemas.microsoft.com/office/drawing/2014/main" id="{50FF7D14-CF49-4AC9-86E3-385E5343D3DF}"/>
              </a:ext>
            </a:extLst>
          </p:cNvPr>
          <p:cNvSpPr/>
          <p:nvPr/>
        </p:nvSpPr>
        <p:spPr>
          <a:xfrm>
            <a:off x="9907510" y="3751567"/>
            <a:ext cx="816746" cy="52378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(6,2)</a:t>
            </a:r>
          </a:p>
        </p:txBody>
      </p:sp>
      <p:cxnSp>
        <p:nvCxnSpPr>
          <p:cNvPr id="77" name="Düz Ok Bağlayıcısı 76">
            <a:extLst>
              <a:ext uri="{FF2B5EF4-FFF2-40B4-BE49-F238E27FC236}">
                <a16:creationId xmlns:a16="http://schemas.microsoft.com/office/drawing/2014/main" id="{0B65B44A-4D76-4617-9EC9-AA47D49F1E6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9638212" y="4292363"/>
            <a:ext cx="278168" cy="7642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ikdörtgen 77">
            <a:extLst>
              <a:ext uri="{FF2B5EF4-FFF2-40B4-BE49-F238E27FC236}">
                <a16:creationId xmlns:a16="http://schemas.microsoft.com/office/drawing/2014/main" id="{5E4FFBFA-07A9-40A5-AD67-E6FE02F0A19C}"/>
              </a:ext>
            </a:extLst>
          </p:cNvPr>
          <p:cNvSpPr/>
          <p:nvPr/>
        </p:nvSpPr>
        <p:spPr>
          <a:xfrm>
            <a:off x="9229839" y="5056583"/>
            <a:ext cx="816746" cy="52378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(6,1)</a:t>
            </a:r>
          </a:p>
        </p:txBody>
      </p:sp>
      <p:cxnSp>
        <p:nvCxnSpPr>
          <p:cNvPr id="79" name="Düz Ok Bağlayıcısı 78">
            <a:extLst>
              <a:ext uri="{FF2B5EF4-FFF2-40B4-BE49-F238E27FC236}">
                <a16:creationId xmlns:a16="http://schemas.microsoft.com/office/drawing/2014/main" id="{D7413FC3-0A8C-4D7C-8DBA-C46B837B76E8}"/>
              </a:ext>
            </a:extLst>
          </p:cNvPr>
          <p:cNvCxnSpPr>
            <a:cxnSpLocks/>
          </p:cNvCxnSpPr>
          <p:nvPr/>
        </p:nvCxnSpPr>
        <p:spPr>
          <a:xfrm flipV="1">
            <a:off x="9238731" y="4031208"/>
            <a:ext cx="686541" cy="10261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87A60A8C-48C6-43A3-BD6D-66924C9803F0}"/>
              </a:ext>
            </a:extLst>
          </p:cNvPr>
          <p:cNvSpPr txBox="1"/>
          <p:nvPr/>
        </p:nvSpPr>
        <p:spPr>
          <a:xfrm>
            <a:off x="9226914" y="4288045"/>
            <a:ext cx="361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</a:p>
        </p:txBody>
      </p:sp>
      <p:cxnSp>
        <p:nvCxnSpPr>
          <p:cNvPr id="81" name="Düz Ok Bağlayıcısı 80">
            <a:extLst>
              <a:ext uri="{FF2B5EF4-FFF2-40B4-BE49-F238E27FC236}">
                <a16:creationId xmlns:a16="http://schemas.microsoft.com/office/drawing/2014/main" id="{F6FB1A79-697F-4339-8B30-4E356F8AD410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10724248" y="4252537"/>
            <a:ext cx="238213" cy="8055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kdörtgen 81">
            <a:extLst>
              <a:ext uri="{FF2B5EF4-FFF2-40B4-BE49-F238E27FC236}">
                <a16:creationId xmlns:a16="http://schemas.microsoft.com/office/drawing/2014/main" id="{93A6F3A9-F2B0-4623-BF0A-9D6C02DB47BA}"/>
              </a:ext>
            </a:extLst>
          </p:cNvPr>
          <p:cNvSpPr/>
          <p:nvPr/>
        </p:nvSpPr>
        <p:spPr>
          <a:xfrm>
            <a:off x="10554088" y="5058060"/>
            <a:ext cx="816746" cy="52378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(7,1)</a:t>
            </a:r>
          </a:p>
        </p:txBody>
      </p:sp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B5DDD071-B9B9-4B42-AAEB-D66E4A3A9D01}"/>
              </a:ext>
            </a:extLst>
          </p:cNvPr>
          <p:cNvCxnSpPr>
            <a:cxnSpLocks/>
          </p:cNvCxnSpPr>
          <p:nvPr/>
        </p:nvCxnSpPr>
        <p:spPr>
          <a:xfrm flipH="1" flipV="1">
            <a:off x="10724254" y="4031211"/>
            <a:ext cx="646586" cy="10261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C638E8C8-D042-439B-A618-798FEB697C7D}"/>
              </a:ext>
            </a:extLst>
          </p:cNvPr>
          <p:cNvSpPr txBox="1"/>
          <p:nvPr/>
        </p:nvSpPr>
        <p:spPr>
          <a:xfrm>
            <a:off x="11100082" y="4344211"/>
            <a:ext cx="361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</a:p>
        </p:txBody>
      </p:sp>
      <p:cxnSp>
        <p:nvCxnSpPr>
          <p:cNvPr id="85" name="Düz Ok Bağlayıcısı 84">
            <a:extLst>
              <a:ext uri="{FF2B5EF4-FFF2-40B4-BE49-F238E27FC236}">
                <a16:creationId xmlns:a16="http://schemas.microsoft.com/office/drawing/2014/main" id="{B93FCF23-D00C-4E72-9C48-FC57DF68D93B}"/>
              </a:ext>
            </a:extLst>
          </p:cNvPr>
          <p:cNvCxnSpPr>
            <a:cxnSpLocks/>
          </p:cNvCxnSpPr>
          <p:nvPr/>
        </p:nvCxnSpPr>
        <p:spPr>
          <a:xfrm flipH="1" flipV="1">
            <a:off x="9482843" y="2686986"/>
            <a:ext cx="1232534" cy="1029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Metin kutusu 85">
            <a:extLst>
              <a:ext uri="{FF2B5EF4-FFF2-40B4-BE49-F238E27FC236}">
                <a16:creationId xmlns:a16="http://schemas.microsoft.com/office/drawing/2014/main" id="{7C63495F-85EB-45BC-837D-E861B5283376}"/>
              </a:ext>
            </a:extLst>
          </p:cNvPr>
          <p:cNvSpPr txBox="1"/>
          <p:nvPr/>
        </p:nvSpPr>
        <p:spPr>
          <a:xfrm>
            <a:off x="10064341" y="2862138"/>
            <a:ext cx="503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</a:p>
        </p:txBody>
      </p: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5E382E03-B4A8-46F1-8D6F-4B84BC1BE4C2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341615" y="1424879"/>
            <a:ext cx="3184868" cy="10418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5BCB3D49-0989-4465-9BE7-F3DC59B4BE5E}"/>
              </a:ext>
            </a:extLst>
          </p:cNvPr>
          <p:cNvSpPr txBox="1"/>
          <p:nvPr/>
        </p:nvSpPr>
        <p:spPr>
          <a:xfrm>
            <a:off x="7815310" y="1545687"/>
            <a:ext cx="503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26</a:t>
            </a:r>
          </a:p>
        </p:txBody>
      </p:sp>
      <p:cxnSp>
        <p:nvCxnSpPr>
          <p:cNvPr id="90" name="Düz Ok Bağlayıcısı 89">
            <a:extLst>
              <a:ext uri="{FF2B5EF4-FFF2-40B4-BE49-F238E27FC236}">
                <a16:creationId xmlns:a16="http://schemas.microsoft.com/office/drawing/2014/main" id="{36A0BE4F-6B65-4F49-84D4-D5102664889F}"/>
              </a:ext>
            </a:extLst>
          </p:cNvPr>
          <p:cNvCxnSpPr>
            <a:cxnSpLocks/>
          </p:cNvCxnSpPr>
          <p:nvPr/>
        </p:nvCxnSpPr>
        <p:spPr>
          <a:xfrm flipV="1">
            <a:off x="5891123" y="421517"/>
            <a:ext cx="903640" cy="7495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Metin kutusu 90">
            <a:extLst>
              <a:ext uri="{FF2B5EF4-FFF2-40B4-BE49-F238E27FC236}">
                <a16:creationId xmlns:a16="http://schemas.microsoft.com/office/drawing/2014/main" id="{4412316B-3720-4B43-AEE2-E852953F295D}"/>
              </a:ext>
            </a:extLst>
          </p:cNvPr>
          <p:cNvSpPr txBox="1"/>
          <p:nvPr/>
        </p:nvSpPr>
        <p:spPr>
          <a:xfrm>
            <a:off x="5891123" y="447227"/>
            <a:ext cx="479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86932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6" grpId="0"/>
      <p:bldP spid="26" grpId="0" animBg="1"/>
      <p:bldP spid="39" grpId="0"/>
      <p:bldP spid="42" grpId="0"/>
      <p:bldP spid="44" grpId="0" animBg="1"/>
      <p:bldP spid="47" grpId="0" animBg="1"/>
      <p:bldP spid="49" grpId="0"/>
      <p:bldP spid="51" grpId="0" animBg="1"/>
      <p:bldP spid="53" grpId="0"/>
      <p:bldP spid="55" grpId="0"/>
      <p:bldP spid="58" grpId="0"/>
      <p:bldP spid="61" grpId="0" animBg="1"/>
      <p:bldP spid="64" grpId="0" animBg="1"/>
      <p:bldP spid="66" grpId="0" animBg="1"/>
      <p:bldP spid="68" grpId="0"/>
      <p:bldP spid="70" grpId="0" animBg="1"/>
      <p:bldP spid="72" grpId="0"/>
      <p:bldP spid="74" grpId="0"/>
      <p:bldP spid="76" grpId="0" animBg="1"/>
      <p:bldP spid="78" grpId="0" animBg="1"/>
      <p:bldP spid="80" grpId="0"/>
      <p:bldP spid="82" grpId="0" animBg="1"/>
      <p:bldP spid="84" grpId="0"/>
      <p:bldP spid="86" grpId="0"/>
      <p:bldP spid="88" grpId="0"/>
      <p:bldP spid="91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60</Words>
  <Application>Microsoft Office PowerPoint</Application>
  <PresentationFormat>Geniş ekran</PresentationFormat>
  <Paragraphs>30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Omer_Cakir</dc:creator>
  <cp:lastModifiedBy>Omer_Cakir</cp:lastModifiedBy>
  <cp:revision>6</cp:revision>
  <dcterms:created xsi:type="dcterms:W3CDTF">2018-10-22T22:34:42Z</dcterms:created>
  <dcterms:modified xsi:type="dcterms:W3CDTF">2018-10-22T23:15:50Z</dcterms:modified>
</cp:coreProperties>
</file>