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E19B46-8561-DE9E-29EC-A3FA69D96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47E98C-0D7F-7057-D6FE-17B84FDC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06C7D0-927B-DF5E-C373-A25B7AD6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A92905-CED7-8A41-8357-5BE3956C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9468D8-E55D-8396-8C67-B64D3C0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60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597D9A-D673-2900-6612-7D4CB4E1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A8FEF2D-FD39-AA58-BB48-550B8611F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E00158-E684-9B92-0A82-48F7DF5A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F97353-9BD8-47A3-4141-05C3930F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70F006-1988-B337-E77F-08B453B9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96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9F03A5D-E318-C50D-2CDE-8251707A8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C74F106-35BD-3B2D-2EF7-AA66A7A6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F02628-9565-CC49-C206-A781ED65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2F7ED2-2D34-A60B-3154-A9A8EC2E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E188C4-F31E-825F-00E2-EE297C63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6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2F5441-B623-E052-0F64-73B417A2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F295D9-ACD7-4F57-9DC7-CF196563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9EAE06-78B4-EAA8-60D8-5404B0C6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4D9D48-B381-C378-96C0-B78CF2B1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E66223-8E16-60F2-68F6-AE8241F6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7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44027C-EEF9-6CC3-A521-E4F7AE9C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F666A3-DA9A-1F86-CF7A-2778F4FA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7BA14E-7B12-68D8-D1D4-B4772DA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609B87-BE78-8A5B-EE80-DF7A7DF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46A575-7339-8EF0-339A-1ED0DA2B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8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3565E5-DCD7-E251-DF07-53C30E75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419A2F-2876-558A-5102-F3CA7DAC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B84DE1C-AD5C-F499-E807-CF0EEA18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660C92-7C47-E022-8F06-8F95674B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21AD2F-79B7-943A-F397-F27F7970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1D2184-A6C9-FEE6-8D2A-BADBAE03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98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4F4EDD-369C-18D6-1C6E-6643BA29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48F284-A0DF-BB8C-AAB6-E676412D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9D8398-B5CD-2CED-D792-4C21CD57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65AAC4-FAAA-2F9A-4E0B-C466556B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0B02D8A-2FB5-3E60-2E26-1A22C0D41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C5D4FF-5769-DFFA-7505-1656006F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55EE65C-7B4D-70CF-36AF-9E547796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1DE52DA-8032-BED7-1030-8EFB6182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357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511EEB-B59A-AF4D-A5DB-4174B854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5C2FC6C-5686-4242-6841-97264C57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77CE83C-C0C0-6740-7548-A89CD88D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6C73EF4-2B3B-DA75-A870-3A031F8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6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4F10E87-A32C-0922-E9E2-DE4227A2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5FBCAD-9D5A-45A4-F882-49F199E3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3AECB4-233B-A851-A46C-A8D223E6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60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C246D7-0807-C93F-C33F-5D89B11F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74B70E-4CA9-E5F7-2AA4-05D2D5E3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E83FAB1-9658-B77E-8587-AD20598A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01D454-C4C8-6EF9-CC2E-4362ACE9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5C3AFE-EEEE-A2A1-D8EE-D747F528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B01F529-B6FA-3DB2-815B-6D0D020A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1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83A3BF-BBD7-EEEE-8657-91B04723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1C739ED-914E-C9D5-B8D9-8B2CD91A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86801D-F9D0-F3BC-5402-BAAA1D1FB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42414C-4059-2841-B972-4378879F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4D9E56C-B3A7-D0D1-31E7-514EE83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D6C70-A470-198A-2E83-73CFB890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70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CF7C3D7-E87C-CDEA-FE9F-AFA9102B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941AB3-F322-926A-F8B7-93683DCA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824188-72CF-144D-39DB-6105F2FF9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86A9-0091-4BA3-A346-2F093962467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29D6A-C44D-27D8-4F0F-CF4300DF5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454159-369A-D87A-18F9-8E81DA396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6F2F-273C-4443-99D8-205DFDD9FB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52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perenkapusuz/ikinci-el-esya" TargetMode="External"/><Relationship Id="rId2" Type="http://schemas.openxmlformats.org/officeDocument/2006/relationships/hyperlink" Target="https://ikinci-el-esya-adae9.web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726CC6-03D4-C6C3-95EF-A28C6E20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634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tr-TR" dirty="0"/>
              <a:t>WEB PROGRAMLAMA</a:t>
            </a:r>
            <a:br>
              <a:rPr lang="tr-TR" dirty="0"/>
            </a:br>
            <a:r>
              <a:rPr lang="tr-TR" dirty="0"/>
              <a:t>FİNAL ÖDEVİ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9EE6A77-0B81-A4D6-B431-0AE95C00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295"/>
            <a:ext cx="9144000" cy="1655762"/>
          </a:xfrm>
        </p:spPr>
        <p:txBody>
          <a:bodyPr>
            <a:normAutofit/>
          </a:bodyPr>
          <a:lstStyle/>
          <a:p>
            <a:r>
              <a:rPr lang="tr-TR" dirty="0"/>
              <a:t>Alperen Kapusuz</a:t>
            </a:r>
          </a:p>
          <a:p>
            <a:r>
              <a:rPr lang="tr-TR" dirty="0"/>
              <a:t>1191602061</a:t>
            </a:r>
          </a:p>
          <a:p>
            <a:r>
              <a:rPr lang="tr-TR" dirty="0"/>
              <a:t>Bilgisayar Mühendisliği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4C5BA28-D84E-4B73-7C3E-E09A682A087D}"/>
              </a:ext>
            </a:extLst>
          </p:cNvPr>
          <p:cNvSpPr txBox="1"/>
          <p:nvPr/>
        </p:nvSpPr>
        <p:spPr>
          <a:xfrm>
            <a:off x="2899668" y="2195874"/>
            <a:ext cx="641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rgbClr val="FF0000"/>
                </a:solidFill>
              </a:rPr>
              <a:t>2. El Eşya Uygulaması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7E2097-E675-0971-4970-05CEA69B896F}"/>
              </a:ext>
            </a:extLst>
          </p:cNvPr>
          <p:cNvSpPr txBox="1"/>
          <p:nvPr/>
        </p:nvSpPr>
        <p:spPr>
          <a:xfrm>
            <a:off x="4591973" y="3112040"/>
            <a:ext cx="3744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https://ikinci-el-esya-adae9.web.app/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61AA213-C5A0-89D2-4255-2F36E756F4F2}"/>
              </a:ext>
            </a:extLst>
          </p:cNvPr>
          <p:cNvSpPr txBox="1"/>
          <p:nvPr/>
        </p:nvSpPr>
        <p:spPr>
          <a:xfrm>
            <a:off x="3008788" y="3108588"/>
            <a:ext cx="19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Uygulama linki:</a:t>
            </a:r>
          </a:p>
        </p:txBody>
      </p:sp>
      <p:sp>
        <p:nvSpPr>
          <p:cNvPr id="11" name="Metin kutusu 10">
            <a:hlinkClick r:id="rId3"/>
            <a:extLst>
              <a:ext uri="{FF2B5EF4-FFF2-40B4-BE49-F238E27FC236}">
                <a16:creationId xmlns:a16="http://schemas.microsoft.com/office/drawing/2014/main" id="{2994EF52-F7D9-4C9E-071A-19F67FADC16F}"/>
              </a:ext>
            </a:extLst>
          </p:cNvPr>
          <p:cNvSpPr txBox="1"/>
          <p:nvPr/>
        </p:nvSpPr>
        <p:spPr>
          <a:xfrm>
            <a:off x="4591973" y="3518154"/>
            <a:ext cx="5058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https://github.com/alperenkapusuz/ikinci-el-esya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6161EE9-E837-C674-53F2-F5275E113D9F}"/>
              </a:ext>
            </a:extLst>
          </p:cNvPr>
          <p:cNvSpPr txBox="1"/>
          <p:nvPr/>
        </p:nvSpPr>
        <p:spPr>
          <a:xfrm>
            <a:off x="2346663" y="3514702"/>
            <a:ext cx="24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Uygulama </a:t>
            </a:r>
            <a:r>
              <a:rPr lang="tr-TR" dirty="0" err="1"/>
              <a:t>Github</a:t>
            </a:r>
            <a:r>
              <a:rPr lang="tr-TR" dirty="0"/>
              <a:t> linki:</a:t>
            </a:r>
          </a:p>
        </p:txBody>
      </p:sp>
    </p:spTree>
    <p:extLst>
      <p:ext uri="{BB962C8B-B14F-4D97-AF65-F5344CB8AC3E}">
        <p14:creationId xmlns:p14="http://schemas.microsoft.com/office/powerpoint/2010/main" val="396141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884538-DE7E-9EB5-A6C9-38736FCE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96545"/>
            <a:ext cx="4492101" cy="666491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83DDE5A-891E-5D42-7F6A-9D29917F7D46}"/>
              </a:ext>
            </a:extLst>
          </p:cNvPr>
          <p:cNvSpPr txBox="1"/>
          <p:nvPr/>
        </p:nvSpPr>
        <p:spPr>
          <a:xfrm>
            <a:off x="5850384" y="1143455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Navi.js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4905BCD-3E1E-6A19-B601-081F5F3E06F5}"/>
              </a:ext>
            </a:extLst>
          </p:cNvPr>
          <p:cNvSpPr txBox="1"/>
          <p:nvPr/>
        </p:nvSpPr>
        <p:spPr>
          <a:xfrm>
            <a:off x="5151733" y="1606572"/>
            <a:ext cx="6424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</a:t>
            </a:r>
            <a:r>
              <a:rPr lang="tr-TR" dirty="0" err="1"/>
              <a:t>komponent</a:t>
            </a:r>
            <a:r>
              <a:rPr lang="tr-TR" dirty="0"/>
              <a:t> bizi </a:t>
            </a:r>
            <a:r>
              <a:rPr lang="tr-TR" dirty="0" err="1"/>
              <a:t>anasayfaya</a:t>
            </a:r>
            <a:r>
              <a:rPr lang="tr-TR" dirty="0"/>
              <a:t>, ürün ekle sayfasına götürmeyi sağlar, aynı zamanda çıkış yap butonu ve Google ile giriş yap butonları ile </a:t>
            </a:r>
            <a:r>
              <a:rPr lang="tr-TR" dirty="0" err="1"/>
              <a:t>auth</a:t>
            </a:r>
            <a:r>
              <a:rPr lang="tr-TR" dirty="0"/>
              <a:t> işlemlerini yapmamızı sağlar.</a:t>
            </a:r>
          </a:p>
          <a:p>
            <a:r>
              <a:rPr lang="tr-TR" dirty="0" err="1"/>
              <a:t>Komponent</a:t>
            </a:r>
            <a:r>
              <a:rPr lang="tr-TR" dirty="0"/>
              <a:t> içerisinde: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Reactstrap</a:t>
            </a:r>
            <a:r>
              <a:rPr lang="tr-TR" dirty="0"/>
              <a:t> </a:t>
            </a:r>
            <a:r>
              <a:rPr lang="tr-TR" dirty="0" err="1"/>
              <a:t>arayüzü</a:t>
            </a:r>
            <a:r>
              <a:rPr lang="tr-TR" dirty="0"/>
              <a:t> kullandım.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SignIn</a:t>
            </a:r>
            <a:r>
              <a:rPr lang="tr-TR" dirty="0"/>
              <a:t> ve </a:t>
            </a:r>
            <a:r>
              <a:rPr lang="tr-TR" dirty="0" err="1"/>
              <a:t>SignOut</a:t>
            </a:r>
            <a:r>
              <a:rPr lang="tr-TR" dirty="0"/>
              <a:t> </a:t>
            </a:r>
            <a:r>
              <a:rPr lang="tr-TR" dirty="0" err="1"/>
              <a:t>komponentlerini</a:t>
            </a:r>
            <a:r>
              <a:rPr lang="tr-TR" dirty="0"/>
              <a:t> çağırarak </a:t>
            </a:r>
            <a:r>
              <a:rPr lang="tr-TR" dirty="0" err="1"/>
              <a:t>auth</a:t>
            </a:r>
            <a:r>
              <a:rPr lang="tr-TR" dirty="0"/>
              <a:t> işlemlerini uyguladım.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lvl="1"/>
            <a:r>
              <a:rPr lang="tr-TR" dirty="0" err="1"/>
              <a:t>Navi</a:t>
            </a:r>
            <a:r>
              <a:rPr lang="tr-TR" dirty="0"/>
              <a:t> </a:t>
            </a:r>
            <a:r>
              <a:rPr lang="tr-TR" dirty="0" err="1"/>
              <a:t>komponentinin</a:t>
            </a:r>
            <a:r>
              <a:rPr lang="tr-TR" dirty="0"/>
              <a:t> görünü aşağıdaki gibidir: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65040CB-34C8-C7F1-F54F-62ADB9B3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33" y="4285680"/>
            <a:ext cx="642474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1F6A4EC-FECF-78A6-C76F-45827BDD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0" y="113190"/>
            <a:ext cx="4730792" cy="663161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A3C16A5-757E-EC69-19C7-9AB686D68B70}"/>
              </a:ext>
            </a:extLst>
          </p:cNvPr>
          <p:cNvSpPr txBox="1"/>
          <p:nvPr/>
        </p:nvSpPr>
        <p:spPr>
          <a:xfrm>
            <a:off x="6055911" y="633860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ProductItem.js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137CBF7-7388-5A30-6D75-96C11993EC79}"/>
              </a:ext>
            </a:extLst>
          </p:cNvPr>
          <p:cNvSpPr txBox="1"/>
          <p:nvPr/>
        </p:nvSpPr>
        <p:spPr>
          <a:xfrm>
            <a:off x="5089589" y="1020646"/>
            <a:ext cx="6424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</a:t>
            </a:r>
            <a:r>
              <a:rPr lang="tr-TR" dirty="0" err="1"/>
              <a:t>komponent</a:t>
            </a:r>
            <a:r>
              <a:rPr lang="tr-TR" dirty="0"/>
              <a:t> ile </a:t>
            </a:r>
            <a:r>
              <a:rPr lang="tr-TR" dirty="0" err="1"/>
              <a:t>Anasayfamızın</a:t>
            </a:r>
            <a:r>
              <a:rPr lang="tr-TR" dirty="0"/>
              <a:t> ana yapısını oluşturan </a:t>
            </a:r>
            <a:r>
              <a:rPr lang="tr-TR" dirty="0" err="1"/>
              <a:t>Card</a:t>
            </a:r>
            <a:r>
              <a:rPr lang="tr-TR" dirty="0"/>
              <a:t> görünümleri yaptım.</a:t>
            </a:r>
          </a:p>
          <a:p>
            <a:r>
              <a:rPr lang="tr-TR" dirty="0" err="1"/>
              <a:t>Komponent</a:t>
            </a:r>
            <a:r>
              <a:rPr lang="tr-TR" dirty="0"/>
              <a:t> içerisinde: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Reactstrap</a:t>
            </a:r>
            <a:r>
              <a:rPr lang="tr-TR" dirty="0"/>
              <a:t> </a:t>
            </a:r>
            <a:r>
              <a:rPr lang="tr-TR" dirty="0" err="1"/>
              <a:t>arayüzü</a:t>
            </a:r>
            <a:r>
              <a:rPr lang="tr-TR" dirty="0"/>
              <a:t> kullandım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Dom</a:t>
            </a:r>
            <a:r>
              <a:rPr lang="tr-TR" dirty="0"/>
              <a:t> kullanarak Detay butonu ile kullanıcının detay sayfasına gitmesini sağladım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ProductList’den</a:t>
            </a:r>
            <a:r>
              <a:rPr lang="tr-TR" dirty="0"/>
              <a:t> gelen </a:t>
            </a:r>
            <a:r>
              <a:rPr lang="tr-TR" dirty="0" err="1"/>
              <a:t>props</a:t>
            </a:r>
            <a:r>
              <a:rPr lang="tr-TR" dirty="0"/>
              <a:t> ile ürünlerin resimlerini, isimlerini, fiyatını ve konumunu listeledim</a:t>
            </a:r>
          </a:p>
          <a:p>
            <a:pPr lvl="1"/>
            <a:r>
              <a:rPr lang="tr-TR" dirty="0" err="1"/>
              <a:t>ProductList</a:t>
            </a:r>
            <a:r>
              <a:rPr lang="tr-TR" dirty="0"/>
              <a:t> </a:t>
            </a:r>
            <a:r>
              <a:rPr lang="tr-TR" dirty="0" err="1"/>
              <a:t>komponentin</a:t>
            </a:r>
            <a:r>
              <a:rPr lang="tr-TR" dirty="0"/>
              <a:t> görünümü aşağıdaki gibidir: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2EC8A69-B47B-093B-BBF0-211DF85D3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078" y="3679218"/>
            <a:ext cx="5965769" cy="23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3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0383DB2-EC5D-7D10-401F-70E287EF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8" y="71020"/>
            <a:ext cx="4389525" cy="671152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8834B34-ED35-CE9C-84D2-39AAC8BBF0BC}"/>
              </a:ext>
            </a:extLst>
          </p:cNvPr>
          <p:cNvSpPr txBox="1"/>
          <p:nvPr/>
        </p:nvSpPr>
        <p:spPr>
          <a:xfrm>
            <a:off x="6096000" y="1237542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ProductList.js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CFEB43-44E1-1957-AF87-576E5E72EEFD}"/>
              </a:ext>
            </a:extLst>
          </p:cNvPr>
          <p:cNvSpPr txBox="1"/>
          <p:nvPr/>
        </p:nvSpPr>
        <p:spPr>
          <a:xfrm>
            <a:off x="5129676" y="1730860"/>
            <a:ext cx="6424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</a:t>
            </a:r>
            <a:r>
              <a:rPr lang="tr-TR" dirty="0" err="1"/>
              <a:t>komponent’de</a:t>
            </a:r>
            <a:r>
              <a:rPr lang="tr-TR" dirty="0"/>
              <a:t> filtreleme işlemlerini ve </a:t>
            </a:r>
            <a:r>
              <a:rPr lang="tr-TR" dirty="0" err="1"/>
              <a:t>ProductItem’a</a:t>
            </a:r>
            <a:r>
              <a:rPr lang="tr-TR" dirty="0"/>
              <a:t> ürünleri listelemesi için </a:t>
            </a:r>
            <a:r>
              <a:rPr lang="tr-TR" dirty="0" err="1"/>
              <a:t>propslar</a:t>
            </a:r>
            <a:r>
              <a:rPr lang="tr-TR" dirty="0"/>
              <a:t> gönderdim</a:t>
            </a:r>
          </a:p>
          <a:p>
            <a:r>
              <a:rPr lang="tr-TR" dirty="0" err="1"/>
              <a:t>Komponent</a:t>
            </a:r>
            <a:r>
              <a:rPr lang="tr-TR" dirty="0"/>
              <a:t> içerisinde: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searchTitle</a:t>
            </a:r>
            <a:r>
              <a:rPr lang="tr-TR" dirty="0"/>
              <a:t>, </a:t>
            </a:r>
            <a:r>
              <a:rPr lang="tr-TR" dirty="0" err="1"/>
              <a:t>searchCategory</a:t>
            </a:r>
            <a:r>
              <a:rPr lang="tr-TR" dirty="0"/>
              <a:t>, </a:t>
            </a:r>
            <a:r>
              <a:rPr lang="tr-TR" dirty="0" err="1"/>
              <a:t>searchPlace</a:t>
            </a:r>
            <a:r>
              <a:rPr lang="tr-TR" dirty="0"/>
              <a:t> </a:t>
            </a:r>
            <a:r>
              <a:rPr lang="tr-TR" dirty="0" err="1"/>
              <a:t>useState’lerini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fonksiyonunda kullandım ve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komponentine</a:t>
            </a:r>
            <a:r>
              <a:rPr lang="tr-TR" dirty="0"/>
              <a:t> gönderdim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Filter</a:t>
            </a:r>
            <a:r>
              <a:rPr lang="tr-TR" dirty="0"/>
              <a:t> fonksiyonu içerisinde kullanıcının aramalarını küçük harflerle yazma olanağını devreye katarak </a:t>
            </a:r>
            <a:r>
              <a:rPr lang="tr-TR" dirty="0" err="1"/>
              <a:t>toLocaleLoweCase</a:t>
            </a:r>
            <a:r>
              <a:rPr lang="tr-TR" dirty="0"/>
              <a:t> fonksiyonu kullandım.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Map</a:t>
            </a:r>
            <a:r>
              <a:rPr lang="tr-TR" dirty="0"/>
              <a:t> fonksiyonu ile gelen </a:t>
            </a:r>
            <a:r>
              <a:rPr lang="tr-TR" dirty="0" err="1"/>
              <a:t>props’u</a:t>
            </a:r>
            <a:r>
              <a:rPr lang="tr-TR" dirty="0"/>
              <a:t> </a:t>
            </a:r>
            <a:r>
              <a:rPr lang="tr-TR" dirty="0" err="1"/>
              <a:t>mapleme</a:t>
            </a:r>
            <a:r>
              <a:rPr lang="tr-TR" dirty="0"/>
              <a:t> işlemine tabii tuttum ve Product </a:t>
            </a:r>
            <a:r>
              <a:rPr lang="tr-TR" dirty="0" err="1"/>
              <a:t>item’a</a:t>
            </a:r>
            <a:r>
              <a:rPr lang="tr-TR" dirty="0"/>
              <a:t> sırası ile gitmesini sağladım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078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E72986F-9A9B-3A67-E1C2-86E41A72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7" y="118739"/>
            <a:ext cx="3947462" cy="662052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FA971B3-F366-4445-B29D-B2BB3573DE65}"/>
              </a:ext>
            </a:extLst>
          </p:cNvPr>
          <p:cNvSpPr txBox="1"/>
          <p:nvPr/>
        </p:nvSpPr>
        <p:spPr>
          <a:xfrm>
            <a:off x="6096000" y="1237542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Search.js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0DC64BD-3036-C5AC-AD00-EE5573539C23}"/>
              </a:ext>
            </a:extLst>
          </p:cNvPr>
          <p:cNvSpPr txBox="1"/>
          <p:nvPr/>
        </p:nvSpPr>
        <p:spPr>
          <a:xfrm>
            <a:off x="5123758" y="1720840"/>
            <a:ext cx="6424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</a:t>
            </a:r>
            <a:r>
              <a:rPr lang="tr-TR" dirty="0" err="1"/>
              <a:t>komponent’de</a:t>
            </a:r>
            <a:r>
              <a:rPr lang="tr-TR" dirty="0"/>
              <a:t> ürünleri filtreleme için kullanılan </a:t>
            </a:r>
            <a:r>
              <a:rPr lang="tr-TR" dirty="0" err="1"/>
              <a:t>inputları</a:t>
            </a:r>
            <a:r>
              <a:rPr lang="tr-TR" dirty="0"/>
              <a:t> yaptım</a:t>
            </a:r>
          </a:p>
          <a:p>
            <a:r>
              <a:rPr lang="tr-TR" dirty="0" err="1"/>
              <a:t>Komponent</a:t>
            </a:r>
            <a:r>
              <a:rPr lang="tr-TR" dirty="0"/>
              <a:t> içerisinde: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Form yapısı kurdum bu yapının ilk kısmı kategori aramasıdır. Kategori aramasında </a:t>
            </a:r>
            <a:r>
              <a:rPr lang="tr-TR" dirty="0" err="1"/>
              <a:t>optionlar</a:t>
            </a:r>
            <a:r>
              <a:rPr lang="tr-TR" dirty="0"/>
              <a:t> ekleyerek kullanıcıya kolaylık sağladım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İkinci kısmı konum aramasıdır bu kısımda kullanıcının girmiş olduğu konuma göre ürünler listelenir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Üçüncü kısım ise ürün adı aramasıdır. Kullanıcının girmiş olduğu isme göre ürünler listelenir.</a:t>
            </a:r>
          </a:p>
          <a:p>
            <a:pPr lvl="1"/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Komponent</a:t>
            </a:r>
            <a:r>
              <a:rPr lang="tr-TR" dirty="0"/>
              <a:t> görünümü aşağıdaki gibidir.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D1FD6D-C101-48D4-FBD9-D4AAA9BD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675" y="5015546"/>
            <a:ext cx="642474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B17B16D-B7D6-9EA7-1D2F-FFCCE8A5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77" y="656903"/>
            <a:ext cx="3199138" cy="490710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2B1C356-2DBC-BC15-B183-423DB95B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" y="656903"/>
            <a:ext cx="2927220" cy="490710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4ED410C-42BE-1D6D-24A2-73A01BEA38F7}"/>
              </a:ext>
            </a:extLst>
          </p:cNvPr>
          <p:cNvSpPr txBox="1"/>
          <p:nvPr/>
        </p:nvSpPr>
        <p:spPr>
          <a:xfrm>
            <a:off x="6539695" y="287571"/>
            <a:ext cx="54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ProductDetail.js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67939B5-CA49-C818-333D-1E1A6D32FE58}"/>
              </a:ext>
            </a:extLst>
          </p:cNvPr>
          <p:cNvSpPr txBox="1"/>
          <p:nvPr/>
        </p:nvSpPr>
        <p:spPr>
          <a:xfrm>
            <a:off x="6539695" y="656903"/>
            <a:ext cx="55032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Bu </a:t>
            </a:r>
            <a:r>
              <a:rPr lang="tr-TR" dirty="0" err="1"/>
              <a:t>komponent’de</a:t>
            </a:r>
            <a:r>
              <a:rPr lang="tr-TR" dirty="0"/>
              <a:t> ürün detay sayfasını oluşturdum: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Öncelikle </a:t>
            </a:r>
            <a:r>
              <a:rPr lang="tr-TR" dirty="0" err="1"/>
              <a:t>useParams</a:t>
            </a:r>
            <a:r>
              <a:rPr lang="tr-TR" dirty="0"/>
              <a:t> fonksiyonu ile ürünün </a:t>
            </a:r>
            <a:r>
              <a:rPr lang="tr-TR" dirty="0" err="1"/>
              <a:t>id’sini</a:t>
            </a:r>
            <a:r>
              <a:rPr lang="tr-TR" dirty="0"/>
              <a:t> alarak her ürün için kullanıcının linke gitmesini sağladım.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İkinci olarak </a:t>
            </a:r>
            <a:r>
              <a:rPr lang="tr-TR" dirty="0" err="1"/>
              <a:t>firebase</a:t>
            </a:r>
            <a:r>
              <a:rPr lang="tr-TR" dirty="0"/>
              <a:t> </a:t>
            </a:r>
            <a:r>
              <a:rPr lang="tr-TR" dirty="0" err="1"/>
              <a:t>auth</a:t>
            </a:r>
            <a:r>
              <a:rPr lang="tr-TR" dirty="0"/>
              <a:t> fonksiyonunu çağırdım. Bu fonksiyon ile kullanıcı eğer uygulamaya giriş yapmadıysa karşısına Lütfen giriş yapınız yazısı çıkacaktır, giriş yapıldı ise ürün detay sayfası gelecektir.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UseEffect</a:t>
            </a:r>
            <a:r>
              <a:rPr lang="tr-TR" dirty="0"/>
              <a:t> içerisinde </a:t>
            </a:r>
            <a:r>
              <a:rPr lang="tr-TR" dirty="0" err="1"/>
              <a:t>propstan</a:t>
            </a:r>
            <a:r>
              <a:rPr lang="tr-TR" dirty="0"/>
              <a:t> gelen ürünlerden seçili olanı </a:t>
            </a:r>
            <a:r>
              <a:rPr lang="tr-TR" dirty="0" err="1"/>
              <a:t>for</a:t>
            </a:r>
            <a:r>
              <a:rPr lang="tr-TR" dirty="0"/>
              <a:t> ve </a:t>
            </a:r>
            <a:r>
              <a:rPr lang="tr-TR" dirty="0" err="1"/>
              <a:t>if</a:t>
            </a:r>
            <a:r>
              <a:rPr lang="tr-TR" dirty="0"/>
              <a:t> yapıları kullanarak buldum ve bu ürünü </a:t>
            </a:r>
            <a:r>
              <a:rPr lang="tr-TR" dirty="0" err="1"/>
              <a:t>productDetail</a:t>
            </a:r>
            <a:r>
              <a:rPr lang="tr-TR" dirty="0"/>
              <a:t> </a:t>
            </a:r>
            <a:r>
              <a:rPr lang="tr-TR" dirty="0" err="1"/>
              <a:t>state’i</a:t>
            </a:r>
            <a:r>
              <a:rPr lang="tr-TR" dirty="0"/>
              <a:t> içerisinde attım. Bu </a:t>
            </a:r>
            <a:r>
              <a:rPr lang="tr-TR" dirty="0" err="1"/>
              <a:t>state</a:t>
            </a:r>
            <a:r>
              <a:rPr lang="tr-TR" dirty="0"/>
              <a:t> ile seçili olan ürünü detay sayfasında gösterdim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dizisi oluşturduğum Carousel için ürünün resimlerini içermektedir. Carousel buradan resimleri alır ve slayt şeklinde kullanıcıya gösterir.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ProductDetail</a:t>
            </a:r>
            <a:r>
              <a:rPr lang="tr-TR" dirty="0"/>
              <a:t> </a:t>
            </a:r>
            <a:r>
              <a:rPr lang="tr-TR" dirty="0" err="1"/>
              <a:t>componenti</a:t>
            </a:r>
            <a:r>
              <a:rPr lang="tr-TR" dirty="0"/>
              <a:t> görünümü 5. sayfada gösterilmiştir.</a:t>
            </a:r>
          </a:p>
        </p:txBody>
      </p:sp>
    </p:spTree>
    <p:extLst>
      <p:ext uri="{BB962C8B-B14F-4D97-AF65-F5344CB8AC3E}">
        <p14:creationId xmlns:p14="http://schemas.microsoft.com/office/powerpoint/2010/main" val="367629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912317B-DE99-CA8C-F6E6-32A9B9B7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3" y="95249"/>
            <a:ext cx="4395469" cy="664845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AF0EEAE-E74E-BC08-BF4D-B48809739A36}"/>
              </a:ext>
            </a:extLst>
          </p:cNvPr>
          <p:cNvSpPr txBox="1"/>
          <p:nvPr/>
        </p:nvSpPr>
        <p:spPr>
          <a:xfrm>
            <a:off x="5936202" y="456307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Chat.js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EB04D90-E59D-F949-268D-F617270BB0FB}"/>
              </a:ext>
            </a:extLst>
          </p:cNvPr>
          <p:cNvSpPr txBox="1"/>
          <p:nvPr/>
        </p:nvSpPr>
        <p:spPr>
          <a:xfrm>
            <a:off x="5203657" y="921850"/>
            <a:ext cx="6424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</a:t>
            </a:r>
            <a:r>
              <a:rPr lang="tr-TR" dirty="0" err="1"/>
              <a:t>komponent’de</a:t>
            </a:r>
            <a:r>
              <a:rPr lang="tr-TR" dirty="0"/>
              <a:t> </a:t>
            </a:r>
            <a:r>
              <a:rPr lang="tr-TR" dirty="0" err="1"/>
              <a:t>firebase</a:t>
            </a:r>
            <a:r>
              <a:rPr lang="tr-TR" dirty="0"/>
              <a:t> kullanarak satıcı ile alıcı arası mesajlaşma kısmını yaptım.</a:t>
            </a:r>
          </a:p>
          <a:p>
            <a:r>
              <a:rPr lang="tr-TR" dirty="0"/>
              <a:t>Mesajlaşmalar </a:t>
            </a:r>
            <a:r>
              <a:rPr lang="tr-TR" dirty="0" err="1"/>
              <a:t>public</a:t>
            </a:r>
            <a:r>
              <a:rPr lang="tr-TR" dirty="0"/>
              <a:t> bir şekilde </a:t>
            </a:r>
            <a:r>
              <a:rPr lang="tr-TR" dirty="0" err="1"/>
              <a:t>yapılmaktadı</a:t>
            </a:r>
            <a:endParaRPr lang="tr-TR" dirty="0"/>
          </a:p>
          <a:p>
            <a:r>
              <a:rPr lang="tr-TR" dirty="0" err="1"/>
              <a:t>Komponent</a:t>
            </a:r>
            <a:r>
              <a:rPr lang="tr-TR" dirty="0"/>
              <a:t> içerisinde: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Scroll</a:t>
            </a:r>
            <a:r>
              <a:rPr lang="tr-TR" dirty="0"/>
              <a:t> kullandım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Messages</a:t>
            </a:r>
            <a:r>
              <a:rPr lang="tr-TR" dirty="0"/>
              <a:t> </a:t>
            </a:r>
            <a:r>
              <a:rPr lang="tr-TR" dirty="0" err="1"/>
              <a:t>state’i</a:t>
            </a:r>
            <a:r>
              <a:rPr lang="tr-TR" dirty="0"/>
              <a:t> tanımladım. </a:t>
            </a:r>
            <a:r>
              <a:rPr lang="tr-TR" dirty="0" err="1"/>
              <a:t>UseEffect</a:t>
            </a:r>
            <a:r>
              <a:rPr lang="tr-TR" dirty="0"/>
              <a:t> içerisinde </a:t>
            </a:r>
            <a:r>
              <a:rPr lang="tr-TR" dirty="0" err="1"/>
              <a:t>firebase</a:t>
            </a:r>
            <a:r>
              <a:rPr lang="tr-TR" dirty="0"/>
              <a:t> uygulaması içerisinde kullanıcının mesajlarının gideceği bir </a:t>
            </a:r>
            <a:r>
              <a:rPr lang="tr-TR" dirty="0" err="1"/>
              <a:t>database</a:t>
            </a:r>
            <a:r>
              <a:rPr lang="tr-TR" dirty="0"/>
              <a:t> oluşturdum. Database deki </a:t>
            </a:r>
            <a:r>
              <a:rPr lang="tr-TR" dirty="0" err="1"/>
              <a:t>data’yı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 </a:t>
            </a:r>
            <a:r>
              <a:rPr lang="tr-TR" dirty="0" err="1"/>
              <a:t>state’i</a:t>
            </a:r>
            <a:r>
              <a:rPr lang="tr-TR" dirty="0"/>
              <a:t> içerisine aktardım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Return içerisinde </a:t>
            </a:r>
            <a:r>
              <a:rPr lang="tr-TR" dirty="0" err="1"/>
              <a:t>messages</a:t>
            </a:r>
            <a:r>
              <a:rPr lang="tr-TR" dirty="0"/>
              <a:t> objesini </a:t>
            </a:r>
            <a:r>
              <a:rPr lang="tr-TR" dirty="0" err="1"/>
              <a:t>map</a:t>
            </a:r>
            <a:r>
              <a:rPr lang="tr-TR" dirty="0"/>
              <a:t> ettim. Burada mesajın alıcı mı yoksa satıcı mı tarafında gönderildiği belirleniyor</a:t>
            </a:r>
          </a:p>
          <a:p>
            <a:r>
              <a:rPr lang="tr-TR" dirty="0" err="1"/>
              <a:t>Komponent</a:t>
            </a:r>
            <a:r>
              <a:rPr lang="tr-TR" dirty="0"/>
              <a:t> aşağıdaki gibi gözükmektedir.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9B97FE9-7C24-D64E-B17D-88A5C17A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02" y="4352276"/>
            <a:ext cx="5125165" cy="19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03194E8-0FDB-5595-4CD5-39EDBDFA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6" y="135384"/>
            <a:ext cx="4922415" cy="658723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E859CD9-6D93-E322-5C89-7D7088947FAD}"/>
              </a:ext>
            </a:extLst>
          </p:cNvPr>
          <p:cNvSpPr txBox="1"/>
          <p:nvPr/>
        </p:nvSpPr>
        <p:spPr>
          <a:xfrm>
            <a:off x="6459985" y="1548260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SendMessage.js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0783C91-8BBE-396D-DE5B-250E9D8B92EE}"/>
              </a:ext>
            </a:extLst>
          </p:cNvPr>
          <p:cNvSpPr txBox="1"/>
          <p:nvPr/>
        </p:nvSpPr>
        <p:spPr>
          <a:xfrm>
            <a:off x="5398966" y="2067069"/>
            <a:ext cx="6424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Bu </a:t>
            </a:r>
            <a:r>
              <a:rPr lang="tr-TR" dirty="0" err="1"/>
              <a:t>komponent’de</a:t>
            </a:r>
            <a:r>
              <a:rPr lang="tr-TR" dirty="0"/>
              <a:t> </a:t>
            </a:r>
            <a:r>
              <a:rPr lang="tr-TR" dirty="0" err="1"/>
              <a:t>firebase</a:t>
            </a:r>
            <a:r>
              <a:rPr lang="tr-TR" dirty="0"/>
              <a:t> datasına kullanıcıdan alınan mesajın gönderilmesi işlemini yaptım.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SendMessage</a:t>
            </a:r>
            <a:r>
              <a:rPr lang="tr-TR" dirty="0"/>
              <a:t> fonksiyonu içerisinde </a:t>
            </a:r>
            <a:r>
              <a:rPr lang="tr-TR" dirty="0" err="1"/>
              <a:t>firestore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’ ine kullanıcının mesajları eklenir.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Return içerisinde </a:t>
            </a:r>
            <a:r>
              <a:rPr lang="tr-TR" dirty="0" err="1"/>
              <a:t>reactstrap</a:t>
            </a:r>
            <a:r>
              <a:rPr lang="tr-TR" dirty="0"/>
              <a:t> </a:t>
            </a:r>
            <a:r>
              <a:rPr lang="tr-TR" dirty="0" err="1"/>
              <a:t>arayüzü</a:t>
            </a:r>
            <a:r>
              <a:rPr lang="tr-TR" dirty="0"/>
              <a:t> kullandım. Burada </a:t>
            </a:r>
            <a:r>
              <a:rPr lang="tr-TR" dirty="0" err="1"/>
              <a:t>Input</a:t>
            </a:r>
            <a:r>
              <a:rPr lang="tr-TR" dirty="0"/>
              <a:t> ‘dan kullanıcının attığı mesaj alınarak </a:t>
            </a:r>
            <a:r>
              <a:rPr lang="tr-TR" dirty="0" err="1"/>
              <a:t>sendMessage</a:t>
            </a:r>
            <a:r>
              <a:rPr lang="tr-TR" dirty="0"/>
              <a:t> fonksiyonuna gönderilir</a:t>
            </a:r>
          </a:p>
          <a:p>
            <a:r>
              <a:rPr lang="tr-TR" dirty="0" err="1"/>
              <a:t>Komponent</a:t>
            </a:r>
            <a:r>
              <a:rPr lang="tr-TR" dirty="0"/>
              <a:t> görünümü aşağıdaki gibidir.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B0580C6-3701-5E1E-E4B4-02532ED8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66" y="4288429"/>
            <a:ext cx="642474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6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9524453-7D84-5814-8EC7-97459A22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83" y="481328"/>
            <a:ext cx="3041528" cy="224840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5377908-0DD9-EF81-31EA-C6967DF4A8F2}"/>
              </a:ext>
            </a:extLst>
          </p:cNvPr>
          <p:cNvSpPr txBox="1"/>
          <p:nvPr/>
        </p:nvSpPr>
        <p:spPr>
          <a:xfrm>
            <a:off x="804399" y="2896157"/>
            <a:ext cx="28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ProductAdd.js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9774618-958F-EA53-6CA3-2DE9D46ED9F5}"/>
              </a:ext>
            </a:extLst>
          </p:cNvPr>
          <p:cNvSpPr txBox="1"/>
          <p:nvPr/>
        </p:nvSpPr>
        <p:spPr>
          <a:xfrm>
            <a:off x="794583" y="3431916"/>
            <a:ext cx="3041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Bu </a:t>
            </a:r>
            <a:r>
              <a:rPr lang="tr-TR" sz="1200" dirty="0" err="1"/>
              <a:t>komponent</a:t>
            </a:r>
            <a:r>
              <a:rPr lang="tr-TR" sz="1200" dirty="0"/>
              <a:t> içerisinde ürün </a:t>
            </a:r>
            <a:r>
              <a:rPr lang="tr-TR" sz="1200" dirty="0" err="1"/>
              <a:t>localStorage</a:t>
            </a:r>
            <a:r>
              <a:rPr lang="tr-TR" sz="1200" dirty="0"/>
              <a:t> içerisinde ürün ekleme işlemlerini yaptım.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Reactstrap</a:t>
            </a:r>
            <a:r>
              <a:rPr lang="tr-TR" sz="1200" dirty="0"/>
              <a:t> </a:t>
            </a:r>
            <a:r>
              <a:rPr lang="tr-TR" sz="1200" dirty="0" err="1"/>
              <a:t>arayüzü</a:t>
            </a:r>
            <a:r>
              <a:rPr lang="tr-TR" sz="1200" dirty="0"/>
              <a:t> kullandım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Firebase</a:t>
            </a:r>
            <a:r>
              <a:rPr lang="tr-TR" sz="1200" dirty="0"/>
              <a:t> </a:t>
            </a:r>
            <a:r>
              <a:rPr lang="tr-TR" sz="1200" dirty="0" err="1"/>
              <a:t>auth</a:t>
            </a:r>
            <a:r>
              <a:rPr lang="tr-TR" sz="1200" dirty="0"/>
              <a:t> işlemi kullandım. Kullanıcı giriş </a:t>
            </a:r>
            <a:r>
              <a:rPr lang="tr-TR" sz="1200" dirty="0" err="1"/>
              <a:t>yapmadıya</a:t>
            </a:r>
            <a:r>
              <a:rPr lang="tr-TR" sz="1200" dirty="0"/>
              <a:t> ürün </a:t>
            </a:r>
            <a:r>
              <a:rPr lang="tr-TR" sz="1200" dirty="0" err="1"/>
              <a:t>ekleyemecek</a:t>
            </a:r>
            <a:endParaRPr lang="tr-T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Kullandığımız data bilgilerini içeren form adlı bir </a:t>
            </a:r>
            <a:r>
              <a:rPr lang="tr-TR" sz="1200" dirty="0" err="1"/>
              <a:t>state</a:t>
            </a:r>
            <a:r>
              <a:rPr lang="tr-TR" sz="1200" dirty="0"/>
              <a:t> oluşturdum. Bu </a:t>
            </a:r>
            <a:r>
              <a:rPr lang="tr-TR" sz="1200" dirty="0" err="1"/>
              <a:t>state’i</a:t>
            </a:r>
            <a:r>
              <a:rPr lang="tr-TR" sz="1200" dirty="0"/>
              <a:t> </a:t>
            </a:r>
            <a:r>
              <a:rPr lang="tr-TR" sz="1200" dirty="0" err="1"/>
              <a:t>localStorage</a:t>
            </a:r>
            <a:r>
              <a:rPr lang="tr-TR" sz="1200" dirty="0"/>
              <a:t> işlemlerinde kullanacağız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9485493-CED6-9AFC-30D7-D4F26892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95" y="201488"/>
            <a:ext cx="2886939" cy="416367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585378D-2D08-E7A2-F274-857BAB89BA30}"/>
              </a:ext>
            </a:extLst>
          </p:cNvPr>
          <p:cNvSpPr txBox="1"/>
          <p:nvPr/>
        </p:nvSpPr>
        <p:spPr>
          <a:xfrm>
            <a:off x="4571500" y="4445465"/>
            <a:ext cx="2886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saveItem</a:t>
            </a:r>
            <a:r>
              <a:rPr lang="tr-TR" sz="1200" dirty="0"/>
              <a:t> fonksiyonu içerisinde: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if</a:t>
            </a:r>
            <a:r>
              <a:rPr lang="tr-TR" sz="1200" dirty="0"/>
              <a:t> içerisinde eğer kullanıcı bilgileri girmediyse </a:t>
            </a:r>
            <a:r>
              <a:rPr lang="tr-TR" sz="1200" dirty="0" err="1"/>
              <a:t>alert</a:t>
            </a:r>
            <a:r>
              <a:rPr lang="tr-TR" sz="1200" dirty="0"/>
              <a:t> verecek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Firebase</a:t>
            </a:r>
            <a:r>
              <a:rPr lang="tr-TR" sz="1200" dirty="0"/>
              <a:t> </a:t>
            </a:r>
            <a:r>
              <a:rPr lang="tr-TR" sz="1200" dirty="0" err="1"/>
              <a:t>auth’dan</a:t>
            </a:r>
            <a:r>
              <a:rPr lang="tr-TR" sz="1200" dirty="0"/>
              <a:t> gelen kullanıcı bilgilerini form içerisinde aktardım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LocalStorage’da</a:t>
            </a:r>
            <a:r>
              <a:rPr lang="tr-TR" sz="1200" dirty="0"/>
              <a:t> oluşturduğum </a:t>
            </a:r>
            <a:r>
              <a:rPr lang="tr-TR" sz="1200" dirty="0" err="1"/>
              <a:t>data’ya</a:t>
            </a:r>
            <a:r>
              <a:rPr lang="tr-TR" sz="1200" dirty="0"/>
              <a:t> </a:t>
            </a:r>
            <a:r>
              <a:rPr lang="tr-TR" sz="1200" dirty="0" err="1"/>
              <a:t>form’dan</a:t>
            </a:r>
            <a:r>
              <a:rPr lang="tr-TR" sz="1200" dirty="0"/>
              <a:t> gelen bilgileri ve kullanıcı bilgilerini </a:t>
            </a:r>
            <a:r>
              <a:rPr lang="tr-TR" sz="1200" dirty="0" err="1"/>
              <a:t>pushladım</a:t>
            </a:r>
            <a:endParaRPr lang="tr-T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En sonda ise bilgi girilen </a:t>
            </a:r>
            <a:r>
              <a:rPr lang="tr-TR" sz="1200" dirty="0" err="1"/>
              <a:t>inputların</a:t>
            </a:r>
            <a:r>
              <a:rPr lang="tr-TR" sz="1200" dirty="0"/>
              <a:t> işlem tamamlandıktan sonra boşalması için form </a:t>
            </a:r>
            <a:r>
              <a:rPr lang="tr-TR" sz="1200" dirty="0" err="1"/>
              <a:t>state’inin</a:t>
            </a:r>
            <a:r>
              <a:rPr lang="tr-TR" sz="1200" dirty="0"/>
              <a:t> içeriğini temizledim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5E5DD22-0932-34C1-A775-C042AB0BE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606" y="300103"/>
            <a:ext cx="3228310" cy="217519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13DD78E2-0BEA-A19C-1EF0-A6142DE77213}"/>
              </a:ext>
            </a:extLst>
          </p:cNvPr>
          <p:cNvSpPr txBox="1"/>
          <p:nvPr/>
        </p:nvSpPr>
        <p:spPr>
          <a:xfrm>
            <a:off x="7984750" y="2475294"/>
            <a:ext cx="3228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/>
              <a:t>getItem</a:t>
            </a:r>
            <a:r>
              <a:rPr lang="tr-TR" sz="1200" dirty="0"/>
              <a:t> fonksiyonunda app.js de olduğu gibi, oluşturduğum </a:t>
            </a:r>
            <a:r>
              <a:rPr lang="tr-TR" sz="1200" dirty="0" err="1"/>
              <a:t>localstorage’dan</a:t>
            </a:r>
            <a:r>
              <a:rPr lang="tr-TR" sz="1200" dirty="0"/>
              <a:t> dataları aldım. </a:t>
            </a:r>
            <a:r>
              <a:rPr lang="tr-TR" sz="1200" dirty="0" err="1"/>
              <a:t>LocalStorage</a:t>
            </a:r>
            <a:r>
              <a:rPr lang="tr-TR" sz="1200" dirty="0"/>
              <a:t> boş durumda ise oluşturduğum </a:t>
            </a:r>
            <a:r>
              <a:rPr lang="tr-TR" sz="1200" dirty="0" err="1"/>
              <a:t>dummy</a:t>
            </a:r>
            <a:r>
              <a:rPr lang="tr-TR" sz="1200" dirty="0"/>
              <a:t> </a:t>
            </a:r>
            <a:r>
              <a:rPr lang="tr-TR" sz="1200" dirty="0" err="1"/>
              <a:t>data’yı</a:t>
            </a:r>
            <a:r>
              <a:rPr lang="tr-TR" sz="1200" dirty="0"/>
              <a:t> </a:t>
            </a:r>
            <a:r>
              <a:rPr lang="tr-TR" sz="1200" dirty="0" err="1"/>
              <a:t>local</a:t>
            </a:r>
            <a:r>
              <a:rPr lang="tr-TR" sz="1200" dirty="0"/>
              <a:t> </a:t>
            </a:r>
            <a:r>
              <a:rPr lang="tr-TR" sz="1200" dirty="0" err="1"/>
              <a:t>storage’a</a:t>
            </a:r>
            <a:r>
              <a:rPr lang="tr-TR" sz="1200" dirty="0"/>
              <a:t> </a:t>
            </a:r>
            <a:r>
              <a:rPr lang="tr-TR" sz="1200" dirty="0" err="1"/>
              <a:t>push</a:t>
            </a:r>
            <a:r>
              <a:rPr lang="tr-TR" sz="1200" dirty="0"/>
              <a:t> ettim, dolu durumda ise </a:t>
            </a:r>
            <a:r>
              <a:rPr lang="tr-TR" sz="1200" dirty="0" err="1"/>
              <a:t>localdata</a:t>
            </a:r>
            <a:r>
              <a:rPr lang="tr-TR" sz="1200" dirty="0"/>
              <a:t> </a:t>
            </a:r>
            <a:r>
              <a:rPr lang="tr-TR" sz="1200" dirty="0" err="1"/>
              <a:t>parse</a:t>
            </a:r>
            <a:r>
              <a:rPr lang="tr-TR" sz="1200" dirty="0"/>
              <a:t> ederek objeye dönüştürdüm.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17167C5-67BD-95FD-551F-350842E26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750" y="3867591"/>
            <a:ext cx="3228310" cy="1835012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ADC6F18B-176F-2F45-465E-1F97DD202AB8}"/>
              </a:ext>
            </a:extLst>
          </p:cNvPr>
          <p:cNvSpPr txBox="1"/>
          <p:nvPr/>
        </p:nvSpPr>
        <p:spPr>
          <a:xfrm>
            <a:off x="7984750" y="5800208"/>
            <a:ext cx="3228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/>
              <a:t>FormGroup</a:t>
            </a:r>
            <a:r>
              <a:rPr lang="tr-TR" sz="1200" dirty="0"/>
              <a:t> kısmı </a:t>
            </a:r>
            <a:r>
              <a:rPr lang="tr-TR" sz="1200" dirty="0" err="1"/>
              <a:t>Input</a:t>
            </a:r>
            <a:r>
              <a:rPr lang="tr-TR" sz="1200" dirty="0"/>
              <a:t> ve </a:t>
            </a:r>
            <a:r>
              <a:rPr lang="tr-TR" sz="1200" dirty="0" err="1"/>
              <a:t>Label</a:t>
            </a:r>
            <a:r>
              <a:rPr lang="tr-TR" sz="1200" dirty="0"/>
              <a:t> kısımları bu şekildedir. Form içeriğine </a:t>
            </a:r>
            <a:r>
              <a:rPr lang="tr-TR" sz="1200" dirty="0" err="1"/>
              <a:t>input’a</a:t>
            </a:r>
            <a:r>
              <a:rPr lang="tr-TR" sz="1200" dirty="0"/>
              <a:t> girilen veriyi </a:t>
            </a:r>
            <a:r>
              <a:rPr lang="tr-TR" sz="1200" dirty="0" err="1"/>
              <a:t>onChange</a:t>
            </a:r>
            <a:r>
              <a:rPr lang="tr-TR" sz="1200" dirty="0"/>
              <a:t> fonksiyonu içerisinde ekledim</a:t>
            </a:r>
          </a:p>
        </p:txBody>
      </p:sp>
    </p:spTree>
    <p:extLst>
      <p:ext uri="{BB962C8B-B14F-4D97-AF65-F5344CB8AC3E}">
        <p14:creationId xmlns:p14="http://schemas.microsoft.com/office/powerpoint/2010/main" val="90404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DB36195-06C8-2D65-3940-F36A8D12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77" y="727230"/>
            <a:ext cx="2410161" cy="595395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F8DAFC1-A987-B1D4-AB95-636ED4F7ECF3}"/>
              </a:ext>
            </a:extLst>
          </p:cNvPr>
          <p:cNvSpPr txBox="1"/>
          <p:nvPr/>
        </p:nvSpPr>
        <p:spPr>
          <a:xfrm>
            <a:off x="3628006" y="260997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Uygulama dosya yapısı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119C6FC-4D3B-0BD8-B608-755B3D3C502D}"/>
              </a:ext>
            </a:extLst>
          </p:cNvPr>
          <p:cNvCxnSpPr>
            <a:cxnSpLocks/>
          </p:cNvCxnSpPr>
          <p:nvPr/>
        </p:nvCxnSpPr>
        <p:spPr>
          <a:xfrm flipH="1" flipV="1">
            <a:off x="5974672" y="923278"/>
            <a:ext cx="2698811" cy="1331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034EF6BF-A9DD-6AA5-77B4-EE6EE771F48D}"/>
              </a:ext>
            </a:extLst>
          </p:cNvPr>
          <p:cNvCxnSpPr>
            <a:cxnSpLocks/>
          </p:cNvCxnSpPr>
          <p:nvPr/>
        </p:nvCxnSpPr>
        <p:spPr>
          <a:xfrm flipH="1" flipV="1">
            <a:off x="5717219" y="1127464"/>
            <a:ext cx="2956264" cy="127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0AA7C46C-2331-B219-A770-629A8B2FE968}"/>
              </a:ext>
            </a:extLst>
          </p:cNvPr>
          <p:cNvCxnSpPr>
            <a:cxnSpLocks/>
          </p:cNvCxnSpPr>
          <p:nvPr/>
        </p:nvCxnSpPr>
        <p:spPr>
          <a:xfrm flipH="1" flipV="1">
            <a:off x="5524806" y="1321265"/>
            <a:ext cx="3108664" cy="1162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7DFCD66B-E81E-60C5-0673-9D3F34905749}"/>
              </a:ext>
            </a:extLst>
          </p:cNvPr>
          <p:cNvCxnSpPr>
            <a:cxnSpLocks/>
          </p:cNvCxnSpPr>
          <p:nvPr/>
        </p:nvCxnSpPr>
        <p:spPr>
          <a:xfrm flipH="1">
            <a:off x="5795637" y="2591512"/>
            <a:ext cx="2799427" cy="269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6C1C68A1-4224-F8B6-E76B-2E33FC6363D0}"/>
              </a:ext>
            </a:extLst>
          </p:cNvPr>
          <p:cNvSpPr/>
          <p:nvPr/>
        </p:nvSpPr>
        <p:spPr>
          <a:xfrm>
            <a:off x="8555855" y="1805656"/>
            <a:ext cx="2799427" cy="1229158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Oluşturulan bu dosyalar uygulama </a:t>
            </a:r>
            <a:r>
              <a:rPr lang="tr-TR" dirty="0" err="1"/>
              <a:t>deploy</a:t>
            </a:r>
            <a:r>
              <a:rPr lang="tr-TR" dirty="0"/>
              <a:t> edildikten sonra gelmiştir</a:t>
            </a:r>
          </a:p>
        </p:txBody>
      </p:sp>
    </p:spTree>
    <p:extLst>
      <p:ext uri="{BB962C8B-B14F-4D97-AF65-F5344CB8AC3E}">
        <p14:creationId xmlns:p14="http://schemas.microsoft.com/office/powerpoint/2010/main" val="3487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2C30A-C329-8C9C-31F9-EFD6871E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Uygulama tanımı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927218-5ACF-2A4B-7194-73542C3F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6"/>
          </a:xfrm>
        </p:spPr>
        <p:txBody>
          <a:bodyPr>
            <a:normAutofit/>
          </a:bodyPr>
          <a:lstStyle/>
          <a:p>
            <a:r>
              <a:rPr lang="tr-TR" dirty="0"/>
              <a:t>Uygulamamız 2. el eşya alım-satım üzerine kurulmuştur</a:t>
            </a:r>
          </a:p>
          <a:p>
            <a:r>
              <a:rPr lang="tr-TR" dirty="0"/>
              <a:t>Kullanıcı uygulamamıza Google hesabı ile giriş yaparak uygulama içi alım-satım işlemlerine başlayabilir.</a:t>
            </a:r>
          </a:p>
          <a:p>
            <a:pPr lvl="1"/>
            <a:r>
              <a:rPr lang="tr-TR" dirty="0"/>
              <a:t>Giriş yapan kullanıcı </a:t>
            </a:r>
            <a:r>
              <a:rPr lang="tr-TR" dirty="0" err="1"/>
              <a:t>anasayfada</a:t>
            </a:r>
            <a:r>
              <a:rPr lang="tr-TR" dirty="0"/>
              <a:t> 2. el satılık eşyaları görebilir</a:t>
            </a:r>
          </a:p>
          <a:p>
            <a:pPr lvl="1"/>
            <a:r>
              <a:rPr lang="tr-TR" dirty="0"/>
              <a:t>Ürünleri kategorileri, konum ve isimlerine göre filtreleyebilir</a:t>
            </a:r>
          </a:p>
          <a:p>
            <a:pPr lvl="1"/>
            <a:r>
              <a:rPr lang="tr-TR" dirty="0"/>
              <a:t>Ürün kartında ürünün adını, fiyatını konumunu görebilir</a:t>
            </a:r>
          </a:p>
          <a:p>
            <a:pPr lvl="1"/>
            <a:r>
              <a:rPr lang="tr-TR" dirty="0"/>
              <a:t>Ürün kartında detay butonuna basarak o ürün hakkında daha detaylı bilgiler edinebilir ve kullanıcıya mesaj atabilir</a:t>
            </a:r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AC47524-B16E-EB09-7D43-5C96C10A4FBE}"/>
              </a:ext>
            </a:extLst>
          </p:cNvPr>
          <p:cNvSpPr txBox="1"/>
          <p:nvPr/>
        </p:nvSpPr>
        <p:spPr>
          <a:xfrm>
            <a:off x="1106055" y="5172363"/>
            <a:ext cx="1126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Uygulama tasarımını kullanıcı dostu ve sonuç odaklı olacak şekilde tasarladım</a:t>
            </a:r>
          </a:p>
        </p:txBody>
      </p:sp>
    </p:spTree>
    <p:extLst>
      <p:ext uri="{BB962C8B-B14F-4D97-AF65-F5344CB8AC3E}">
        <p14:creationId xmlns:p14="http://schemas.microsoft.com/office/powerpoint/2010/main" val="41477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64BDD-8DCC-59D5-4EDE-0C0B286F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5421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accent1"/>
                </a:solidFill>
              </a:rPr>
              <a:t>Anasayfa</a:t>
            </a:r>
            <a:r>
              <a:rPr lang="tr-TR" dirty="0">
                <a:solidFill>
                  <a:schemeClr val="accent1"/>
                </a:solidFill>
              </a:rPr>
              <a:t> tasarımı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99452CE-3428-034C-E9AF-CB4C7884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22" y="1062468"/>
            <a:ext cx="8976555" cy="50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533A488-FA32-D3F6-7F62-F42EA2A8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93" y="992578"/>
            <a:ext cx="8715614" cy="4872844"/>
          </a:xfrm>
          <a:prstGeom prst="rect">
            <a:avLst/>
          </a:prstGeom>
        </p:spPr>
      </p:pic>
      <p:sp>
        <p:nvSpPr>
          <p:cNvPr id="8" name="Açıklama Balonu: Çizgi 7">
            <a:extLst>
              <a:ext uri="{FF2B5EF4-FFF2-40B4-BE49-F238E27FC236}">
                <a16:creationId xmlns:a16="http://schemas.microsoft.com/office/drawing/2014/main" id="{062106D4-B727-F614-4DF4-0F81D747BF41}"/>
              </a:ext>
            </a:extLst>
          </p:cNvPr>
          <p:cNvSpPr/>
          <p:nvPr/>
        </p:nvSpPr>
        <p:spPr>
          <a:xfrm>
            <a:off x="4891596" y="168676"/>
            <a:ext cx="1793290" cy="719091"/>
          </a:xfrm>
          <a:prstGeom prst="borderCallout1">
            <a:avLst>
              <a:gd name="adj1" fmla="val 50329"/>
              <a:gd name="adj2" fmla="val 100363"/>
              <a:gd name="adj3" fmla="val 145435"/>
              <a:gd name="adj4" fmla="val 162853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Ürün ekleme kısmına gider bu kısımda kullanıcı satacağı eşyayı vitrine sunar</a:t>
            </a:r>
          </a:p>
        </p:txBody>
      </p:sp>
      <p:sp>
        <p:nvSpPr>
          <p:cNvPr id="9" name="Açıklama Balonu: Çizgi 8">
            <a:extLst>
              <a:ext uri="{FF2B5EF4-FFF2-40B4-BE49-F238E27FC236}">
                <a16:creationId xmlns:a16="http://schemas.microsoft.com/office/drawing/2014/main" id="{4E10CED6-E0CD-CE3C-DDA4-01E0A985ECE1}"/>
              </a:ext>
            </a:extLst>
          </p:cNvPr>
          <p:cNvSpPr/>
          <p:nvPr/>
        </p:nvSpPr>
        <p:spPr>
          <a:xfrm>
            <a:off x="9814614" y="168676"/>
            <a:ext cx="1793290" cy="719091"/>
          </a:xfrm>
          <a:prstGeom prst="borderCallout1">
            <a:avLst>
              <a:gd name="adj1" fmla="val 49095"/>
              <a:gd name="adj2" fmla="val 363"/>
              <a:gd name="adj3" fmla="val 157780"/>
              <a:gd name="adj4" fmla="val -43087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Kullanıcı, Google hesabı ile siteye giriş yapabilir ve istediği zaman çıkış işlemini gerçekleştirir</a:t>
            </a:r>
          </a:p>
        </p:txBody>
      </p:sp>
      <p:sp>
        <p:nvSpPr>
          <p:cNvPr id="10" name="Açıklama Balonu: Çizgi 9">
            <a:extLst>
              <a:ext uri="{FF2B5EF4-FFF2-40B4-BE49-F238E27FC236}">
                <a16:creationId xmlns:a16="http://schemas.microsoft.com/office/drawing/2014/main" id="{5E3B8592-58AD-85C2-C736-3CE8FC338FA6}"/>
              </a:ext>
            </a:extLst>
          </p:cNvPr>
          <p:cNvSpPr/>
          <p:nvPr/>
        </p:nvSpPr>
        <p:spPr>
          <a:xfrm>
            <a:off x="8949391" y="2851212"/>
            <a:ext cx="1793290" cy="719091"/>
          </a:xfrm>
          <a:prstGeom prst="borderCallout1">
            <a:avLst>
              <a:gd name="adj1" fmla="val 947"/>
              <a:gd name="adj2" fmla="val 50858"/>
              <a:gd name="adj3" fmla="val -117529"/>
              <a:gd name="adj4" fmla="val -51998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Kullanıcı, Bu filtreleme işleminde aradığı ürünün ismini girerek kolaylıkla ulaşabilir</a:t>
            </a:r>
          </a:p>
        </p:txBody>
      </p:sp>
      <p:sp>
        <p:nvSpPr>
          <p:cNvPr id="11" name="Açıklama Balonu: Çizgi 10">
            <a:extLst>
              <a:ext uri="{FF2B5EF4-FFF2-40B4-BE49-F238E27FC236}">
                <a16:creationId xmlns:a16="http://schemas.microsoft.com/office/drawing/2014/main" id="{C5632AAD-EFB0-AC75-73E3-1B9D5D294958}"/>
              </a:ext>
            </a:extLst>
          </p:cNvPr>
          <p:cNvSpPr/>
          <p:nvPr/>
        </p:nvSpPr>
        <p:spPr>
          <a:xfrm>
            <a:off x="5714610" y="2709909"/>
            <a:ext cx="2035596" cy="711693"/>
          </a:xfrm>
          <a:prstGeom prst="borderCallout1">
            <a:avLst>
              <a:gd name="adj1" fmla="val -288"/>
              <a:gd name="adj2" fmla="val 48383"/>
              <a:gd name="adj3" fmla="val -99010"/>
              <a:gd name="adj4" fmla="val -41107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Kullanıcı, Bu filtreleme işleminde aradığı ürünün konumu girerek kolaylıkla ulaşabilir</a:t>
            </a:r>
          </a:p>
        </p:txBody>
      </p:sp>
      <p:sp>
        <p:nvSpPr>
          <p:cNvPr id="12" name="Açıklama Balonu: Çizgi 11">
            <a:extLst>
              <a:ext uri="{FF2B5EF4-FFF2-40B4-BE49-F238E27FC236}">
                <a16:creationId xmlns:a16="http://schemas.microsoft.com/office/drawing/2014/main" id="{EB4FF779-0677-0EF5-1DD7-2CAAD6B2302B}"/>
              </a:ext>
            </a:extLst>
          </p:cNvPr>
          <p:cNvSpPr/>
          <p:nvPr/>
        </p:nvSpPr>
        <p:spPr>
          <a:xfrm>
            <a:off x="2809432" y="892205"/>
            <a:ext cx="1793290" cy="711693"/>
          </a:xfrm>
          <a:prstGeom prst="borderCallout1">
            <a:avLst>
              <a:gd name="adj1" fmla="val 99504"/>
              <a:gd name="adj2" fmla="val 49868"/>
              <a:gd name="adj3" fmla="val 141751"/>
              <a:gd name="adj4" fmla="val -3482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Kullanıcı, işleminde aradığı ürünün kategorisini girerek kolaylıkla ulaşabilir</a:t>
            </a:r>
          </a:p>
        </p:txBody>
      </p:sp>
      <p:sp>
        <p:nvSpPr>
          <p:cNvPr id="13" name="Açıklama Balonu: Çizgi 12">
            <a:extLst>
              <a:ext uri="{FF2B5EF4-FFF2-40B4-BE49-F238E27FC236}">
                <a16:creationId xmlns:a16="http://schemas.microsoft.com/office/drawing/2014/main" id="{0A73FA61-7C62-AE8D-6CFC-064BB065A95F}"/>
              </a:ext>
            </a:extLst>
          </p:cNvPr>
          <p:cNvSpPr/>
          <p:nvPr/>
        </p:nvSpPr>
        <p:spPr>
          <a:xfrm>
            <a:off x="315721" y="2960453"/>
            <a:ext cx="1793290" cy="821434"/>
          </a:xfrm>
          <a:prstGeom prst="borderCallout1">
            <a:avLst>
              <a:gd name="adj1" fmla="val 44619"/>
              <a:gd name="adj2" fmla="val 100858"/>
              <a:gd name="adj3" fmla="val 29485"/>
              <a:gd name="adj4" fmla="val 158398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Kullanıcı, kart kısmında ürünün fotoğrafını, ismini, fiyatını, konumunu görebilir</a:t>
            </a:r>
          </a:p>
        </p:txBody>
      </p:sp>
      <p:sp>
        <p:nvSpPr>
          <p:cNvPr id="14" name="Açıklama Balonu: Çizgi 13">
            <a:extLst>
              <a:ext uri="{FF2B5EF4-FFF2-40B4-BE49-F238E27FC236}">
                <a16:creationId xmlns:a16="http://schemas.microsoft.com/office/drawing/2014/main" id="{3CF77536-A12D-8230-0524-D62BFA32BC2B}"/>
              </a:ext>
            </a:extLst>
          </p:cNvPr>
          <p:cNvSpPr/>
          <p:nvPr/>
        </p:nvSpPr>
        <p:spPr>
          <a:xfrm>
            <a:off x="5956916" y="5296760"/>
            <a:ext cx="2035596" cy="821434"/>
          </a:xfrm>
          <a:prstGeom prst="borderCallout1">
            <a:avLst>
              <a:gd name="adj1" fmla="val 47861"/>
              <a:gd name="adj2" fmla="val -132"/>
              <a:gd name="adj3" fmla="val -14826"/>
              <a:gd name="adj4" fmla="val -30711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Kullanıcı, kart kısmında ürünün fotoğrafını, ismini, Detay butonuna tıklayarak ürünün detay sayfasını görebilir</a:t>
            </a:r>
          </a:p>
        </p:txBody>
      </p:sp>
    </p:spTree>
    <p:extLst>
      <p:ext uri="{BB962C8B-B14F-4D97-AF65-F5344CB8AC3E}">
        <p14:creationId xmlns:p14="http://schemas.microsoft.com/office/powerpoint/2010/main" val="393710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AD5EE3A-3CF2-113A-BDC2-56F2AB9A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30" y="1037027"/>
            <a:ext cx="7544739" cy="4783946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307EBA62-46F3-728D-E3E7-6DCFDA4FBDAD}"/>
              </a:ext>
            </a:extLst>
          </p:cNvPr>
          <p:cNvSpPr txBox="1">
            <a:spLocks/>
          </p:cNvSpPr>
          <p:nvPr/>
        </p:nvSpPr>
        <p:spPr>
          <a:xfrm>
            <a:off x="838200" y="162560"/>
            <a:ext cx="10515600" cy="98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>
                <a:solidFill>
                  <a:schemeClr val="accent1"/>
                </a:solidFill>
              </a:rPr>
              <a:t>Detay sayfası tasarımı</a:t>
            </a:r>
          </a:p>
        </p:txBody>
      </p:sp>
    </p:spTree>
    <p:extLst>
      <p:ext uri="{BB962C8B-B14F-4D97-AF65-F5344CB8AC3E}">
        <p14:creationId xmlns:p14="http://schemas.microsoft.com/office/powerpoint/2010/main" val="217516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2AE7E97A-B8B7-B21B-D356-FB79B4E5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30" y="1037027"/>
            <a:ext cx="7544739" cy="4783946"/>
          </a:xfrm>
          <a:prstGeom prst="rect">
            <a:avLst/>
          </a:prstGeom>
        </p:spPr>
      </p:pic>
      <p:sp>
        <p:nvSpPr>
          <p:cNvPr id="3" name="Başlık 1">
            <a:extLst>
              <a:ext uri="{FF2B5EF4-FFF2-40B4-BE49-F238E27FC236}">
                <a16:creationId xmlns:a16="http://schemas.microsoft.com/office/drawing/2014/main" id="{26808132-D998-6336-3B87-2F6C61FCEB46}"/>
              </a:ext>
            </a:extLst>
          </p:cNvPr>
          <p:cNvSpPr txBox="1">
            <a:spLocks/>
          </p:cNvSpPr>
          <p:nvPr/>
        </p:nvSpPr>
        <p:spPr>
          <a:xfrm>
            <a:off x="838200" y="162560"/>
            <a:ext cx="10515600" cy="98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>
                <a:solidFill>
                  <a:schemeClr val="accent1"/>
                </a:solidFill>
              </a:rPr>
              <a:t>Detay sayfası tasarımı</a:t>
            </a:r>
          </a:p>
        </p:txBody>
      </p:sp>
      <p:sp>
        <p:nvSpPr>
          <p:cNvPr id="4" name="Açıklama Balonu: Çizgi 3">
            <a:extLst>
              <a:ext uri="{FF2B5EF4-FFF2-40B4-BE49-F238E27FC236}">
                <a16:creationId xmlns:a16="http://schemas.microsoft.com/office/drawing/2014/main" id="{E9AB5311-0D4F-4AB7-A7C3-3114B95ACF75}"/>
              </a:ext>
            </a:extLst>
          </p:cNvPr>
          <p:cNvSpPr/>
          <p:nvPr/>
        </p:nvSpPr>
        <p:spPr>
          <a:xfrm>
            <a:off x="684270" y="1819922"/>
            <a:ext cx="1793290" cy="840419"/>
          </a:xfrm>
          <a:prstGeom prst="borderCallout1">
            <a:avLst>
              <a:gd name="adj1" fmla="val 49856"/>
              <a:gd name="adj2" fmla="val 99373"/>
              <a:gd name="adj3" fmla="val 108814"/>
              <a:gd name="adj4" fmla="val 17226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Resimlerin gösterildiği bu kısımda Carousel kullanıldı, kullanıcı ürünün resimlerini buradan görebilir</a:t>
            </a:r>
          </a:p>
        </p:txBody>
      </p:sp>
      <p:sp>
        <p:nvSpPr>
          <p:cNvPr id="5" name="Açıklama Balonu: Çizgi 4">
            <a:extLst>
              <a:ext uri="{FF2B5EF4-FFF2-40B4-BE49-F238E27FC236}">
                <a16:creationId xmlns:a16="http://schemas.microsoft.com/office/drawing/2014/main" id="{D2516AFC-034E-94F2-CB57-BD56D48497E7}"/>
              </a:ext>
            </a:extLst>
          </p:cNvPr>
          <p:cNvSpPr/>
          <p:nvPr/>
        </p:nvSpPr>
        <p:spPr>
          <a:xfrm>
            <a:off x="9649285" y="1602238"/>
            <a:ext cx="1793290" cy="705956"/>
          </a:xfrm>
          <a:prstGeom prst="borderCallout1">
            <a:avLst>
              <a:gd name="adj1" fmla="val 51969"/>
              <a:gd name="adj2" fmla="val 858"/>
              <a:gd name="adj3" fmla="val 29589"/>
              <a:gd name="adj4" fmla="val -99028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Bu kısımda satıcının resmi, </a:t>
            </a:r>
            <a:r>
              <a:rPr lang="tr-TR" sz="1100" dirty="0" err="1"/>
              <a:t>Gmail</a:t>
            </a:r>
            <a:r>
              <a:rPr lang="tr-TR" sz="1100" dirty="0"/>
              <a:t> hesabı ve mesaj göndermek için bir buton bulunur</a:t>
            </a:r>
          </a:p>
        </p:txBody>
      </p:sp>
      <p:sp>
        <p:nvSpPr>
          <p:cNvPr id="6" name="Açıklama Balonu: Çizgi 5">
            <a:extLst>
              <a:ext uri="{FF2B5EF4-FFF2-40B4-BE49-F238E27FC236}">
                <a16:creationId xmlns:a16="http://schemas.microsoft.com/office/drawing/2014/main" id="{C3C7366D-F883-0BBD-4602-C7F74B63D33D}"/>
              </a:ext>
            </a:extLst>
          </p:cNvPr>
          <p:cNvSpPr/>
          <p:nvPr/>
        </p:nvSpPr>
        <p:spPr>
          <a:xfrm>
            <a:off x="9758827" y="2666259"/>
            <a:ext cx="1793290" cy="840419"/>
          </a:xfrm>
          <a:prstGeom prst="borderCallout1">
            <a:avLst>
              <a:gd name="adj1" fmla="val 46687"/>
              <a:gd name="adj2" fmla="val -132"/>
              <a:gd name="adj3" fmla="val 17065"/>
              <a:gd name="adj4" fmla="val -31136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Bu kısımda ürünün ismi, kategorisi, konumu ve fiyatı bulunur</a:t>
            </a:r>
          </a:p>
        </p:txBody>
      </p:sp>
      <p:sp>
        <p:nvSpPr>
          <p:cNvPr id="8" name="Sağ Ayraç 7">
            <a:extLst>
              <a:ext uri="{FF2B5EF4-FFF2-40B4-BE49-F238E27FC236}">
                <a16:creationId xmlns:a16="http://schemas.microsoft.com/office/drawing/2014/main" id="{C63BA7FC-90D7-532E-767C-4FF85CCBA674}"/>
              </a:ext>
            </a:extLst>
          </p:cNvPr>
          <p:cNvSpPr/>
          <p:nvPr/>
        </p:nvSpPr>
        <p:spPr>
          <a:xfrm>
            <a:off x="9062769" y="2152827"/>
            <a:ext cx="153930" cy="133164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Açıklama Balonu: Çizgi 8">
            <a:extLst>
              <a:ext uri="{FF2B5EF4-FFF2-40B4-BE49-F238E27FC236}">
                <a16:creationId xmlns:a16="http://schemas.microsoft.com/office/drawing/2014/main" id="{4A8B03B7-5D90-9074-C056-9E8E212A4172}"/>
              </a:ext>
            </a:extLst>
          </p:cNvPr>
          <p:cNvSpPr/>
          <p:nvPr/>
        </p:nvSpPr>
        <p:spPr>
          <a:xfrm>
            <a:off x="6376336" y="4440314"/>
            <a:ext cx="1793290" cy="840419"/>
          </a:xfrm>
          <a:prstGeom prst="borderCallout1">
            <a:avLst>
              <a:gd name="adj1" fmla="val 50912"/>
              <a:gd name="adj2" fmla="val -132"/>
              <a:gd name="adj3" fmla="val 10575"/>
              <a:gd name="adj4" fmla="val -56948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Bu kısım ürünün açıklamasını bulunduğu kısımdır</a:t>
            </a:r>
          </a:p>
        </p:txBody>
      </p:sp>
    </p:spTree>
    <p:extLst>
      <p:ext uri="{BB962C8B-B14F-4D97-AF65-F5344CB8AC3E}">
        <p14:creationId xmlns:p14="http://schemas.microsoft.com/office/powerpoint/2010/main" val="231727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88BD39E-C572-5B99-FC37-4FCAB3DA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47" y="1839354"/>
            <a:ext cx="4952237" cy="3081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175A354-AEA4-6A54-3EE4-7282E98C2539}"/>
              </a:ext>
            </a:extLst>
          </p:cNvPr>
          <p:cNvSpPr txBox="1"/>
          <p:nvPr/>
        </p:nvSpPr>
        <p:spPr>
          <a:xfrm>
            <a:off x="1839179" y="1189607"/>
            <a:ext cx="275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</a:rPr>
              <a:t>Mesajlaşma bölümü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B1FBAB-F5F1-8AB2-127D-FCD901C7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97" y="1839354"/>
            <a:ext cx="5396269" cy="3081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sx="1000" sy="1000" algn="ctr" rotWithShape="0">
              <a:schemeClr val="tx1"/>
            </a:outerShdw>
            <a:softEdge rad="0"/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31B5116-9EC6-792F-908D-BBA90F4E846A}"/>
              </a:ext>
            </a:extLst>
          </p:cNvPr>
          <p:cNvSpPr txBox="1"/>
          <p:nvPr/>
        </p:nvSpPr>
        <p:spPr>
          <a:xfrm>
            <a:off x="6729274" y="1189607"/>
            <a:ext cx="458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Ürün Ekleme bölümü</a:t>
            </a:r>
          </a:p>
        </p:txBody>
      </p:sp>
    </p:spTree>
    <p:extLst>
      <p:ext uri="{BB962C8B-B14F-4D97-AF65-F5344CB8AC3E}">
        <p14:creationId xmlns:p14="http://schemas.microsoft.com/office/powerpoint/2010/main" val="85861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A50FE7E-2D60-2D9E-FBF9-9BDE2B7D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" y="79899"/>
            <a:ext cx="4969375" cy="665603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D875CC7-60EA-E1B8-75A6-DC50AD6B87D0}"/>
              </a:ext>
            </a:extLst>
          </p:cNvPr>
          <p:cNvSpPr txBox="1"/>
          <p:nvPr/>
        </p:nvSpPr>
        <p:spPr>
          <a:xfrm>
            <a:off x="6303146" y="166911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App.js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82416C5-D2FE-6D65-CE41-F30A6B069659}"/>
              </a:ext>
            </a:extLst>
          </p:cNvPr>
          <p:cNvSpPr txBox="1"/>
          <p:nvPr/>
        </p:nvSpPr>
        <p:spPr>
          <a:xfrm>
            <a:off x="5415379" y="754602"/>
            <a:ext cx="64984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</a:t>
            </a:r>
            <a:r>
              <a:rPr lang="tr-TR" dirty="0" err="1"/>
              <a:t>komponent</a:t>
            </a:r>
            <a:r>
              <a:rPr lang="tr-TR" dirty="0"/>
              <a:t>, uygulamamızın ana sayfasını çalıştıran </a:t>
            </a:r>
            <a:r>
              <a:rPr lang="tr-TR" dirty="0" err="1"/>
              <a:t>komponentdir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Uygulamamda </a:t>
            </a:r>
            <a:r>
              <a:rPr lang="tr-TR" dirty="0" err="1"/>
              <a:t>react-router-dom</a:t>
            </a:r>
            <a:r>
              <a:rPr lang="tr-TR" dirty="0"/>
              <a:t> kullandım. Böylelikle </a:t>
            </a:r>
            <a:r>
              <a:rPr lang="tr-TR" dirty="0" err="1"/>
              <a:t>komponentler</a:t>
            </a:r>
            <a:r>
              <a:rPr lang="tr-TR" dirty="0"/>
              <a:t> arası geçişi sağlamış oldum.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getItem</a:t>
            </a:r>
            <a:r>
              <a:rPr lang="tr-TR" dirty="0"/>
              <a:t> fonksiyonunda, oluşturduğum </a:t>
            </a:r>
            <a:r>
              <a:rPr lang="tr-TR" dirty="0" err="1"/>
              <a:t>localstorage’dan</a:t>
            </a:r>
            <a:r>
              <a:rPr lang="tr-TR" dirty="0"/>
              <a:t> dataları aldım. </a:t>
            </a:r>
            <a:r>
              <a:rPr lang="tr-TR" dirty="0" err="1"/>
              <a:t>LocalStorage</a:t>
            </a:r>
            <a:r>
              <a:rPr lang="tr-TR" dirty="0"/>
              <a:t> boş durumda ise oluşturduğum </a:t>
            </a:r>
            <a:r>
              <a:rPr lang="tr-TR" dirty="0" err="1"/>
              <a:t>dummy</a:t>
            </a:r>
            <a:r>
              <a:rPr lang="tr-TR" dirty="0"/>
              <a:t> </a:t>
            </a:r>
            <a:r>
              <a:rPr lang="tr-TR" dirty="0" err="1"/>
              <a:t>data’yı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storage’a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/>
              <a:t> ettim, dolu durumda ise </a:t>
            </a:r>
            <a:r>
              <a:rPr lang="tr-TR" dirty="0" err="1"/>
              <a:t>localdata</a:t>
            </a:r>
            <a:r>
              <a:rPr lang="tr-TR" dirty="0"/>
              <a:t> </a:t>
            </a:r>
            <a:r>
              <a:rPr lang="tr-TR" dirty="0" err="1"/>
              <a:t>parse</a:t>
            </a:r>
            <a:r>
              <a:rPr lang="tr-TR" dirty="0"/>
              <a:t> ederek objeye dönüştürdüm.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Return kısmında iste </a:t>
            </a:r>
            <a:r>
              <a:rPr lang="tr-TR" dirty="0" err="1"/>
              <a:t>dom</a:t>
            </a:r>
            <a:r>
              <a:rPr lang="tr-TR" dirty="0"/>
              <a:t> işlemlerini uyguladım.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Her sayfada oluşması için </a:t>
            </a:r>
            <a:r>
              <a:rPr lang="tr-TR" dirty="0" err="1"/>
              <a:t>Navi</a:t>
            </a:r>
            <a:r>
              <a:rPr lang="tr-TR" dirty="0"/>
              <a:t> </a:t>
            </a:r>
            <a:r>
              <a:rPr lang="tr-TR" dirty="0" err="1"/>
              <a:t>komponentini</a:t>
            </a:r>
            <a:r>
              <a:rPr lang="tr-TR" dirty="0"/>
              <a:t> </a:t>
            </a:r>
            <a:r>
              <a:rPr lang="tr-TR" dirty="0" err="1"/>
              <a:t>Routes</a:t>
            </a:r>
            <a:r>
              <a:rPr lang="tr-TR" dirty="0"/>
              <a:t> dışına koydum.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Routes</a:t>
            </a:r>
            <a:r>
              <a:rPr lang="tr-TR" dirty="0"/>
              <a:t> kısmında içerisinde ise gidilecek </a:t>
            </a:r>
            <a:r>
              <a:rPr lang="tr-TR" dirty="0" err="1"/>
              <a:t>komponentlerin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kısımlarını koydum.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852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669E30E-3374-72ED-B521-5C409AD5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3" y="137743"/>
            <a:ext cx="3510466" cy="266157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7CD129D-E8A5-6E37-A84A-82FF6721485E}"/>
              </a:ext>
            </a:extLst>
          </p:cNvPr>
          <p:cNvSpPr txBox="1"/>
          <p:nvPr/>
        </p:nvSpPr>
        <p:spPr>
          <a:xfrm>
            <a:off x="342442" y="2876365"/>
            <a:ext cx="35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Firebase.js dosyası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3ACD45F-CA82-938E-30D4-594635D55640}"/>
              </a:ext>
            </a:extLst>
          </p:cNvPr>
          <p:cNvSpPr txBox="1"/>
          <p:nvPr/>
        </p:nvSpPr>
        <p:spPr>
          <a:xfrm>
            <a:off x="342443" y="3273810"/>
            <a:ext cx="35104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 Bu dosyada </a:t>
            </a:r>
            <a:r>
              <a:rPr lang="tr-TR" sz="1100" dirty="0" err="1"/>
              <a:t>firebase</a:t>
            </a:r>
            <a:r>
              <a:rPr lang="tr-TR" sz="1100" dirty="0"/>
              <a:t> uygulamasında mesajlaşma kısmı için oluşturduğum </a:t>
            </a:r>
            <a:r>
              <a:rPr lang="tr-TR" sz="1100" dirty="0" err="1"/>
              <a:t>firestore</a:t>
            </a:r>
            <a:r>
              <a:rPr lang="tr-TR" sz="1100" dirty="0"/>
              <a:t> </a:t>
            </a:r>
            <a:r>
              <a:rPr lang="tr-TR" sz="1100" dirty="0" err="1"/>
              <a:t>database’i</a:t>
            </a:r>
            <a:r>
              <a:rPr lang="tr-TR" sz="1100" dirty="0"/>
              <a:t> ve Google ile giriş yapmak için oluşturduğum fonksiyonları çağırdım.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E061662-46F8-89E4-32CE-3455EEE5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32" y="137742"/>
            <a:ext cx="3510466" cy="266157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BB08BB4-EDD5-2AEB-23AF-E6A38ECFF5B0}"/>
              </a:ext>
            </a:extLst>
          </p:cNvPr>
          <p:cNvSpPr txBox="1"/>
          <p:nvPr/>
        </p:nvSpPr>
        <p:spPr>
          <a:xfrm>
            <a:off x="4321532" y="2904478"/>
            <a:ext cx="35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SignIn.js dosyası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999B29A-7A5C-3C11-98D4-7983A134E780}"/>
              </a:ext>
            </a:extLst>
          </p:cNvPr>
          <p:cNvSpPr txBox="1"/>
          <p:nvPr/>
        </p:nvSpPr>
        <p:spPr>
          <a:xfrm>
            <a:off x="4321532" y="3221564"/>
            <a:ext cx="3510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  Bu dosyada </a:t>
            </a:r>
            <a:r>
              <a:rPr lang="tr-TR" sz="1100" dirty="0" err="1"/>
              <a:t>signInWithGoogle</a:t>
            </a:r>
            <a:r>
              <a:rPr lang="tr-TR" sz="1100" dirty="0"/>
              <a:t> </a:t>
            </a:r>
            <a:r>
              <a:rPr lang="tr-TR" sz="1100" dirty="0" err="1"/>
              <a:t>fonskiyonu</a:t>
            </a:r>
            <a:r>
              <a:rPr lang="tr-TR" sz="1100" dirty="0"/>
              <a:t> içerisinde Google ile giriş işlemini yaptım ve </a:t>
            </a:r>
            <a:r>
              <a:rPr lang="tr-TR" sz="1100" dirty="0" err="1"/>
              <a:t>signInWithPopup</a:t>
            </a:r>
            <a:r>
              <a:rPr lang="tr-TR" sz="1100" dirty="0"/>
              <a:t> </a:t>
            </a:r>
            <a:r>
              <a:rPr lang="tr-TR" sz="1100" dirty="0" err="1"/>
              <a:t>fonskiyonu</a:t>
            </a:r>
            <a:r>
              <a:rPr lang="tr-TR" sz="1100" dirty="0"/>
              <a:t> ile butona basıldığında giriş </a:t>
            </a:r>
            <a:r>
              <a:rPr lang="tr-TR" sz="1100" dirty="0" err="1"/>
              <a:t>popup’ın</a:t>
            </a:r>
            <a:r>
              <a:rPr lang="tr-TR" sz="1100" dirty="0"/>
              <a:t> çıkmasını sağladım.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EAB052E-C52A-2CEB-2522-4A3FD304B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621" y="137742"/>
            <a:ext cx="3510467" cy="266157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9FAE4386-5E85-5D06-F7EE-0A7464EF050B}"/>
              </a:ext>
            </a:extLst>
          </p:cNvPr>
          <p:cNvSpPr txBox="1"/>
          <p:nvPr/>
        </p:nvSpPr>
        <p:spPr>
          <a:xfrm>
            <a:off x="8300620" y="2904478"/>
            <a:ext cx="35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SignIn.js dosyası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DB6CE19-6673-60E8-3FCC-4AE52778D489}"/>
              </a:ext>
            </a:extLst>
          </p:cNvPr>
          <p:cNvSpPr txBox="1"/>
          <p:nvPr/>
        </p:nvSpPr>
        <p:spPr>
          <a:xfrm>
            <a:off x="8300619" y="3245697"/>
            <a:ext cx="3510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 Bu dosyada Çıkış yap butonunun çalışması için </a:t>
            </a:r>
            <a:r>
              <a:rPr lang="tr-TR" sz="1100" dirty="0" err="1"/>
              <a:t>firebase</a:t>
            </a:r>
            <a:r>
              <a:rPr lang="tr-TR" sz="1100" dirty="0"/>
              <a:t> </a:t>
            </a:r>
            <a:r>
              <a:rPr lang="tr-TR" sz="1100" dirty="0" err="1"/>
              <a:t>signOut</a:t>
            </a:r>
            <a:r>
              <a:rPr lang="tr-TR" sz="1100" dirty="0"/>
              <a:t> fonksiyonunu kullandım.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2F6A9B74-67AA-A79C-5C95-56649E038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35" y="4187797"/>
            <a:ext cx="3990597" cy="2532460"/>
          </a:xfrm>
          <a:prstGeom prst="rect">
            <a:avLst/>
          </a:prstGeom>
        </p:spPr>
      </p:pic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0E77F6D9-3A71-1F54-4715-0E8D1D252B51}"/>
              </a:ext>
            </a:extLst>
          </p:cNvPr>
          <p:cNvCxnSpPr/>
          <p:nvPr/>
        </p:nvCxnSpPr>
        <p:spPr>
          <a:xfrm>
            <a:off x="0" y="399100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A85E07B-E1BC-66D0-95A8-EA9ADEDA8099}"/>
              </a:ext>
            </a:extLst>
          </p:cNvPr>
          <p:cNvCxnSpPr>
            <a:cxnSpLocks/>
          </p:cNvCxnSpPr>
          <p:nvPr/>
        </p:nvCxnSpPr>
        <p:spPr>
          <a:xfrm>
            <a:off x="4074850" y="0"/>
            <a:ext cx="0" cy="399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BDD2D6AF-0A01-5227-B69B-E0AB43934DDE}"/>
              </a:ext>
            </a:extLst>
          </p:cNvPr>
          <p:cNvCxnSpPr>
            <a:cxnSpLocks/>
          </p:cNvCxnSpPr>
          <p:nvPr/>
        </p:nvCxnSpPr>
        <p:spPr>
          <a:xfrm>
            <a:off x="8097914" y="0"/>
            <a:ext cx="0" cy="399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33D82943-D91C-BE44-874B-E3EE7E0C49CF}"/>
              </a:ext>
            </a:extLst>
          </p:cNvPr>
          <p:cNvSpPr txBox="1"/>
          <p:nvPr/>
        </p:nvSpPr>
        <p:spPr>
          <a:xfrm>
            <a:off x="4321532" y="4187796"/>
            <a:ext cx="307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Data.js dosyası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DEACD01-9BAD-C813-7BC4-C8EE0A4BAAC9}"/>
              </a:ext>
            </a:extLst>
          </p:cNvPr>
          <p:cNvSpPr txBox="1"/>
          <p:nvPr/>
        </p:nvSpPr>
        <p:spPr>
          <a:xfrm>
            <a:off x="4500565" y="4560991"/>
            <a:ext cx="336990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  Bu dosyada DUMMY_PRODUCTS adlı bir obje oluşturdum bu objede;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id</a:t>
            </a:r>
            <a:endParaRPr lang="tr-T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title</a:t>
            </a:r>
            <a:endParaRPr lang="tr-T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category</a:t>
            </a:r>
            <a:endParaRPr lang="tr-T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imageURL</a:t>
            </a:r>
            <a:r>
              <a:rPr lang="tr-TR" sz="1000" dirty="0"/>
              <a:t> dizi (bu dizide 3 adet resim tutulmaktadır)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description</a:t>
            </a:r>
            <a:endParaRPr lang="tr-T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place</a:t>
            </a:r>
            <a:endParaRPr lang="tr-T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username</a:t>
            </a:r>
            <a:endParaRPr lang="tr-T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userGmail</a:t>
            </a:r>
            <a:endParaRPr lang="tr-T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r-TR" sz="1000" dirty="0" err="1"/>
              <a:t>userPhoto</a:t>
            </a:r>
            <a:endParaRPr lang="tr-TR" sz="1000" dirty="0"/>
          </a:p>
          <a:p>
            <a:pPr lvl="1"/>
            <a:r>
              <a:rPr lang="tr-TR" sz="1000" dirty="0"/>
              <a:t>Bilgileri tutulmaktadır.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100" dirty="0"/>
          </a:p>
        </p:txBody>
      </p: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657861A9-8227-EA2E-92CE-2B7DE364E7D7}"/>
              </a:ext>
            </a:extLst>
          </p:cNvPr>
          <p:cNvCxnSpPr>
            <a:cxnSpLocks/>
          </p:cNvCxnSpPr>
          <p:nvPr/>
        </p:nvCxnSpPr>
        <p:spPr>
          <a:xfrm>
            <a:off x="8097914" y="3991005"/>
            <a:ext cx="0" cy="2832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26F38D51-4FB7-DCA4-11C4-ED3AB38E4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319" y="4108037"/>
            <a:ext cx="3009533" cy="2130426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FFE83210-F17B-8AD9-6DEC-56E97825D8B7}"/>
              </a:ext>
            </a:extLst>
          </p:cNvPr>
          <p:cNvSpPr txBox="1"/>
          <p:nvPr/>
        </p:nvSpPr>
        <p:spPr>
          <a:xfrm>
            <a:off x="8637319" y="6238463"/>
            <a:ext cx="307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Error.js dosyası</a:t>
            </a:r>
          </a:p>
        </p:txBody>
      </p:sp>
    </p:spTree>
    <p:extLst>
      <p:ext uri="{BB962C8B-B14F-4D97-AF65-F5344CB8AC3E}">
        <p14:creationId xmlns:p14="http://schemas.microsoft.com/office/powerpoint/2010/main" val="343684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1064</Words>
  <Application>Microsoft Office PowerPoint</Application>
  <PresentationFormat>Geniş ekran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WEB PROGRAMLAMA FİNAL ÖDEVİ</vt:lpstr>
      <vt:lpstr>Uygulama tanımı</vt:lpstr>
      <vt:lpstr>Anasayfa tasarımı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PROGRAMLAMA FİNAL ÖDEVİ</dc:title>
  <dc:creator>ALPEREN KAPUSUZ</dc:creator>
  <cp:lastModifiedBy>ALPEREN KAPUSUZ</cp:lastModifiedBy>
  <cp:revision>9</cp:revision>
  <dcterms:created xsi:type="dcterms:W3CDTF">2022-06-08T15:06:55Z</dcterms:created>
  <dcterms:modified xsi:type="dcterms:W3CDTF">2022-06-08T19:54:46Z</dcterms:modified>
</cp:coreProperties>
</file>