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24638C-AA7F-1034-A0EA-5078BCA11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62D5319-8664-3C31-98FA-B56E2ECD1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D9EBBEB-2781-5222-CA0B-D292E450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FE22-2068-41FF-B6CD-D026B4DA9D93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A2CE83-72D7-2453-1733-0E8FF0F9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0D679AA-F4F4-2C4C-BDE2-8CCA829A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E2EA-EB30-467A-9877-F90F6D0BE3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468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DFC5E8-FD42-5529-57B7-907BF332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136BF8D-B12C-1AC1-250E-F7314593B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C4DF707-8E85-C0BC-AE83-64131367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FE22-2068-41FF-B6CD-D026B4DA9D93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3B97FCA-D909-1B53-20AD-0202FD98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C59573-A8B7-BA80-AA40-437F4F67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E2EA-EB30-467A-9877-F90F6D0BE3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472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401E086-1D0B-AA11-A4ED-D3A0E5163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1DC3C0B-871E-D52F-5FF2-837D35AE9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AE5657-4057-AB2E-C2C5-D644D2B1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FE22-2068-41FF-B6CD-D026B4DA9D93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FDAAE5-7E63-B24C-A45D-1C787120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B0323D-5288-F919-537E-33C03266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E2EA-EB30-467A-9877-F90F6D0BE3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34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31588B-42EC-97DA-29FD-716D29A1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392FEB-4CF6-AD2E-5971-70B925D56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A68F11F-9306-28D9-11CF-A2E53250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FE22-2068-41FF-B6CD-D026B4DA9D93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F376C1-D806-E348-E1D3-4D3D1987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09A0A7-253E-8BEA-25A4-B1444D25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E2EA-EB30-467A-9877-F90F6D0BE3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472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B0B631-A8CD-0F3A-B319-C0A04758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C2927B1-99B3-1FCF-E150-29BC1D544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75B02E-7375-AF86-D3F3-CF2BF777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FE22-2068-41FF-B6CD-D026B4DA9D93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5915092-D5F3-57F7-097B-0FF76011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278D80-ABB0-3C10-9E69-1CECF647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E2EA-EB30-467A-9877-F90F6D0BE3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883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A379DB-50FE-4353-0F79-16A86080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11A345-EA72-82EB-EA3F-CF6CB18BE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568F309-0463-1CF4-33EE-8ACCBBA1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1F01E9B-2E69-C9A8-14EE-E915A89D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FE22-2068-41FF-B6CD-D026B4DA9D93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6934933-7760-8B41-217C-A5100B3B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BCCE398-9DD1-D747-D9A4-E62C143B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E2EA-EB30-467A-9877-F90F6D0BE3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663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613B4E-9F30-0861-9CF0-14C8EF62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948CAEA-6EB0-BF46-AC32-B05F57F6C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21BBA6-0AD4-7035-E181-39AFEDDE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1148A2A-F0BB-2A00-139D-F0CDC8E55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9040F64-ABBF-E090-ED19-95ABDF02C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5C1D73B-9966-98F1-67DE-850D0BDC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FE22-2068-41FF-B6CD-D026B4DA9D93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FFF05C5-1B64-3D50-72A4-00D62738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97DEFC5-53F6-4FE6-ABE3-E84EF935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E2EA-EB30-467A-9877-F90F6D0BE3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077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3DC37C-255A-9F2F-CD26-B1BA60FF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90D6A44-2716-4D7D-23A8-D4278C9E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FE22-2068-41FF-B6CD-D026B4DA9D93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5F5461D-FF07-88F0-2F95-7A333EAA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0618DF2-9F3B-A9F1-9146-6FF6EB29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E2EA-EB30-467A-9877-F90F6D0BE3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086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F93A672-B080-B8D7-6008-BAA50E0A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FE22-2068-41FF-B6CD-D026B4DA9D93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087B112-FBC8-AD04-A1EE-3CBC1403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1D81596-3CBD-56EB-CC93-0C17F73A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E2EA-EB30-467A-9877-F90F6D0BE3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201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E9B996-DECF-651A-67DA-BA204742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AC4795-C663-141F-1871-4B4402579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3278A83-5D38-0920-27FF-5ACE9B6A7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3E47299-B89C-3079-CEE2-7A20D95B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FE22-2068-41FF-B6CD-D026B4DA9D93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50B113C-60ED-C590-12AA-98E0C3DD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F642B8B-2F04-5B67-A062-4303D88A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E2EA-EB30-467A-9877-F90F6D0BE3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207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D2A587-A931-4FDF-92A8-39F576DA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B08F948-C6AB-DC5E-12A2-A21374ED1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240BFF0-272A-AD5E-0B2E-E5BF09CC4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2C0E984-F113-7E22-6D83-0A7D5A34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FE22-2068-41FF-B6CD-D026B4DA9D93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C3D881E-6A23-6D8D-027E-9B9568C9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8420446-0A9E-C275-678A-298BC4C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E2EA-EB30-467A-9877-F90F6D0BE3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217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17943AA-0FC4-EA32-3410-77757F76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ADCE893-E94B-DEBF-52CE-76476A29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4EC60D-7951-56C0-D367-40CBAC8F9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5FE22-2068-41FF-B6CD-D026B4DA9D93}" type="datetimeFigureOut">
              <a:rPr lang="tr-TR" smtClean="0"/>
              <a:t>12.01.2023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EBF79B5-398B-7E1B-2D28-FC39F1A9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290038-F90B-8E23-C099-FE8B6FE2D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BE2EA-EB30-467A-9877-F90F6D0BE3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968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DDB4AB-73BA-7B61-75D4-D6D1517E8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6182"/>
            <a:ext cx="9144000" cy="2387600"/>
          </a:xfrm>
        </p:spPr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POSTA KODU UYGULAMASI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50E5EF3-EB5F-23B5-EC4A-35B94136B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ALPEREN KAPUSUZ</a:t>
            </a:r>
          </a:p>
          <a:p>
            <a:r>
              <a:rPr lang="tr-TR" dirty="0"/>
              <a:t>1191602061</a:t>
            </a:r>
          </a:p>
          <a:p>
            <a:r>
              <a:rPr lang="tr-TR" dirty="0"/>
              <a:t>Mobil Programlama Final Ödevi</a:t>
            </a:r>
          </a:p>
        </p:txBody>
      </p:sp>
    </p:spTree>
    <p:extLst>
      <p:ext uri="{BB962C8B-B14F-4D97-AF65-F5344CB8AC3E}">
        <p14:creationId xmlns:p14="http://schemas.microsoft.com/office/powerpoint/2010/main" val="939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C0DA3E-73B5-B98B-2638-3FD8C740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Posta kodu uygulaması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C40F4C-BE72-FBAF-1CF9-96A39CC36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491"/>
            <a:ext cx="10515600" cy="4351338"/>
          </a:xfrm>
        </p:spPr>
        <p:txBody>
          <a:bodyPr/>
          <a:lstStyle/>
          <a:p>
            <a:r>
              <a:rPr lang="tr-TR" dirty="0"/>
              <a:t>Uygulama İl, ilçe ve mahalle bilgilerine göre posta kodunu gösterebilir</a:t>
            </a:r>
          </a:p>
          <a:p>
            <a:r>
              <a:rPr lang="tr-TR" dirty="0"/>
              <a:t>Uygulama Aratılan posta koduna göre o posta koduna ait il ilçe ve mahalle bilgilerini bize gösterebilir.</a:t>
            </a:r>
          </a:p>
        </p:txBody>
      </p:sp>
    </p:spTree>
    <p:extLst>
      <p:ext uri="{BB962C8B-B14F-4D97-AF65-F5344CB8AC3E}">
        <p14:creationId xmlns:p14="http://schemas.microsoft.com/office/powerpoint/2010/main" val="196607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6F2EAC-8E10-E882-41FD-1C1FB334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Kullanılan Kütüphaneler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96F899B-244D-F73E-47D9-4F819626542C}"/>
              </a:ext>
            </a:extLst>
          </p:cNvPr>
          <p:cNvSpPr txBox="1"/>
          <p:nvPr/>
        </p:nvSpPr>
        <p:spPr>
          <a:xfrm>
            <a:off x="838200" y="1624700"/>
            <a:ext cx="609442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"@react-navigation/native"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"^6.1.1"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endParaRPr lang="tr-TR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"@react-navigation/native-stack"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"^6.9.7"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endParaRPr lang="tr-TR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axios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"^1.2.2"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endParaRPr lang="tr-TR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"expo"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"~47.0.9"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endParaRPr lang="tr-TR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"expo-status-bar"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"~1.4.2"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endParaRPr lang="tr-TR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"react"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"18.1.0"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endParaRPr lang="tr-TR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"react-native"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"0.70.5"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endParaRPr lang="tr-TR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"react-native-nested-selects"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"^1.0.2"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endParaRPr lang="tr-TR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"react-native-select-dropdown"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"^3.2.1"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5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9C3F7D-45C3-90AC-85CB-59E266E0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Sayfa açıklamaları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13DEF5C-DD17-B333-D3CD-C73B0C063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320" y="1448131"/>
            <a:ext cx="2331566" cy="4922196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5886B93-246F-E76C-F710-2428B819357A}"/>
              </a:ext>
            </a:extLst>
          </p:cNvPr>
          <p:cNvSpPr txBox="1"/>
          <p:nvPr/>
        </p:nvSpPr>
        <p:spPr>
          <a:xfrm>
            <a:off x="4609707" y="2812478"/>
            <a:ext cx="6306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Ana sayfa kısmıdır. Bu sayfada: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«Şehre göre ara» butonu ile il, ilçe ve mahalle bilgileri ile posta kodu araması yapılan kısma yönlendirilebiliriz.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«Posta koduna göre ara» butonu ile aranan posta kodu bilgisine göre posta kodu araması yapılabilir.</a:t>
            </a:r>
          </a:p>
        </p:txBody>
      </p:sp>
      <p:cxnSp>
        <p:nvCxnSpPr>
          <p:cNvPr id="8" name="Bağlayıcı: Eğri 7">
            <a:extLst>
              <a:ext uri="{FF2B5EF4-FFF2-40B4-BE49-F238E27FC236}">
                <a16:creationId xmlns:a16="http://schemas.microsoft.com/office/drawing/2014/main" id="{F9853486-4173-549F-1D02-B5C3FF58D1F5}"/>
              </a:ext>
            </a:extLst>
          </p:cNvPr>
          <p:cNvCxnSpPr>
            <a:cxnSpLocks/>
          </p:cNvCxnSpPr>
          <p:nvPr/>
        </p:nvCxnSpPr>
        <p:spPr>
          <a:xfrm flipV="1">
            <a:off x="3478491" y="3306452"/>
            <a:ext cx="1131216" cy="690513"/>
          </a:xfrm>
          <a:prstGeom prst="curvedConnector3">
            <a:avLst>
              <a:gd name="adj1" fmla="val 3583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Bağlayıcı: Eğri 12">
            <a:extLst>
              <a:ext uri="{FF2B5EF4-FFF2-40B4-BE49-F238E27FC236}">
                <a16:creationId xmlns:a16="http://schemas.microsoft.com/office/drawing/2014/main" id="{F751799B-7E23-CBE9-D01B-A9F34A2DD61B}"/>
              </a:ext>
            </a:extLst>
          </p:cNvPr>
          <p:cNvCxnSpPr>
            <a:cxnSpLocks/>
          </p:cNvCxnSpPr>
          <p:nvPr/>
        </p:nvCxnSpPr>
        <p:spPr>
          <a:xfrm flipV="1">
            <a:off x="3564903" y="4119514"/>
            <a:ext cx="1129646" cy="371425"/>
          </a:xfrm>
          <a:prstGeom prst="curvedConnector3">
            <a:avLst>
              <a:gd name="adj1" fmla="val 374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58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8995F78-BDDB-2DEF-B980-5E9830452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50" y="735290"/>
            <a:ext cx="2551935" cy="5387419"/>
          </a:xfrm>
          <a:prstGeom prst="rect">
            <a:avLst/>
          </a:prstGeom>
        </p:spPr>
      </p:pic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EB32255D-6407-A29B-400C-9B271E919E79}"/>
              </a:ext>
            </a:extLst>
          </p:cNvPr>
          <p:cNvCxnSpPr>
            <a:cxnSpLocks/>
          </p:cNvCxnSpPr>
          <p:nvPr/>
        </p:nvCxnSpPr>
        <p:spPr>
          <a:xfrm flipV="1">
            <a:off x="3289954" y="1244337"/>
            <a:ext cx="2055043" cy="3817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6CD8BB35-97E5-00DD-BAD2-BF33D55AD27C}"/>
              </a:ext>
            </a:extLst>
          </p:cNvPr>
          <p:cNvCxnSpPr>
            <a:cxnSpLocks/>
          </p:cNvCxnSpPr>
          <p:nvPr/>
        </p:nvCxnSpPr>
        <p:spPr>
          <a:xfrm flipV="1">
            <a:off x="3289954" y="1734532"/>
            <a:ext cx="2055043" cy="348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B83F8C22-C330-E363-1D57-D181165B0CEE}"/>
              </a:ext>
            </a:extLst>
          </p:cNvPr>
          <p:cNvCxnSpPr>
            <a:cxnSpLocks/>
          </p:cNvCxnSpPr>
          <p:nvPr/>
        </p:nvCxnSpPr>
        <p:spPr>
          <a:xfrm flipV="1">
            <a:off x="3289954" y="2341143"/>
            <a:ext cx="2055043" cy="1475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A6FE4654-44C4-7735-C7CC-BF94F6800850}"/>
              </a:ext>
            </a:extLst>
          </p:cNvPr>
          <p:cNvSpPr txBox="1"/>
          <p:nvPr/>
        </p:nvSpPr>
        <p:spPr>
          <a:xfrm>
            <a:off x="5344997" y="476208"/>
            <a:ext cx="63065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İl, ilçe mahalle bilgisine göre arama yapan kısmıdır. Bu sayfada: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İlk </a:t>
            </a:r>
            <a:r>
              <a:rPr lang="tr-TR" dirty="0" err="1"/>
              <a:t>dropdown</a:t>
            </a:r>
            <a:r>
              <a:rPr lang="tr-TR" dirty="0"/>
              <a:t> ile il seçilir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İkinci </a:t>
            </a:r>
            <a:r>
              <a:rPr lang="tr-TR" dirty="0" err="1"/>
              <a:t>Dropdown</a:t>
            </a:r>
            <a:r>
              <a:rPr lang="tr-TR" dirty="0"/>
              <a:t> ile ilçe seçilir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Üçüncü </a:t>
            </a:r>
            <a:r>
              <a:rPr lang="tr-TR" dirty="0" err="1"/>
              <a:t>dropdown</a:t>
            </a:r>
            <a:r>
              <a:rPr lang="tr-TR" dirty="0"/>
              <a:t> ile mahalle bilgisi seçilir</a:t>
            </a:r>
          </a:p>
        </p:txBody>
      </p: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C587CAD7-B9A1-0084-B250-AC2539B0E15E}"/>
              </a:ext>
            </a:extLst>
          </p:cNvPr>
          <p:cNvCxnSpPr>
            <a:cxnSpLocks/>
          </p:cNvCxnSpPr>
          <p:nvPr/>
        </p:nvCxnSpPr>
        <p:spPr>
          <a:xfrm>
            <a:off x="3008721" y="3168981"/>
            <a:ext cx="233627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FE70EC02-D5C0-874B-7FB6-25F1F643E6B9}"/>
              </a:ext>
            </a:extLst>
          </p:cNvPr>
          <p:cNvSpPr txBox="1"/>
          <p:nvPr/>
        </p:nvSpPr>
        <p:spPr>
          <a:xfrm>
            <a:off x="5372408" y="2984315"/>
            <a:ext cx="630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Seçilen il, ilçe mahalle bilgisine göre posta kodu gösterilir.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B8C71F65-6C5F-C029-1C28-2776F39626F7}"/>
              </a:ext>
            </a:extLst>
          </p:cNvPr>
          <p:cNvSpPr txBox="1"/>
          <p:nvPr/>
        </p:nvSpPr>
        <p:spPr>
          <a:xfrm>
            <a:off x="4912066" y="4517016"/>
            <a:ext cx="630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Geri butonu ile ana sayfaya geri dönülür</a:t>
            </a:r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FFA53F21-4506-500D-1C24-827A949F7CDB}"/>
              </a:ext>
            </a:extLst>
          </p:cNvPr>
          <p:cNvCxnSpPr>
            <a:cxnSpLocks/>
          </p:cNvCxnSpPr>
          <p:nvPr/>
        </p:nvCxnSpPr>
        <p:spPr>
          <a:xfrm flipV="1">
            <a:off x="2887744" y="4711838"/>
            <a:ext cx="1806804" cy="150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30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7CE17461-675C-88B0-BD1A-C040A3D17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5" y="443060"/>
            <a:ext cx="2681762" cy="5661498"/>
          </a:xfrm>
          <a:prstGeom prst="rect">
            <a:avLst/>
          </a:prstGeom>
        </p:spPr>
      </p:pic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CFA02B5B-1216-8D3A-354A-3EC00922CC87}"/>
              </a:ext>
            </a:extLst>
          </p:cNvPr>
          <p:cNvCxnSpPr>
            <a:cxnSpLocks/>
          </p:cNvCxnSpPr>
          <p:nvPr/>
        </p:nvCxnSpPr>
        <p:spPr>
          <a:xfrm flipV="1">
            <a:off x="3319805" y="820132"/>
            <a:ext cx="1732962" cy="2466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>
            <a:extLst>
              <a:ext uri="{FF2B5EF4-FFF2-40B4-BE49-F238E27FC236}">
                <a16:creationId xmlns:a16="http://schemas.microsoft.com/office/drawing/2014/main" id="{81602691-CECA-3D8F-06C0-CEB880D2BFBD}"/>
              </a:ext>
            </a:extLst>
          </p:cNvPr>
          <p:cNvSpPr txBox="1"/>
          <p:nvPr/>
        </p:nvSpPr>
        <p:spPr>
          <a:xfrm>
            <a:off x="4981777" y="15856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Posta koduna göre arama yapan kısmıdır. Bu sayfada: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73C5A655-C9FD-A090-268A-635019211A4A}"/>
              </a:ext>
            </a:extLst>
          </p:cNvPr>
          <p:cNvSpPr txBox="1"/>
          <p:nvPr/>
        </p:nvSpPr>
        <p:spPr>
          <a:xfrm>
            <a:off x="5052767" y="63546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Inputa</a:t>
            </a:r>
            <a:r>
              <a:rPr lang="tr-TR" dirty="0"/>
              <a:t> girilen posta kodu ile arama yapılan kısımdır.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A63FACF2-7D16-F5FE-C989-2A4597AEF467}"/>
              </a:ext>
            </a:extLst>
          </p:cNvPr>
          <p:cNvCxnSpPr>
            <a:cxnSpLocks/>
          </p:cNvCxnSpPr>
          <p:nvPr/>
        </p:nvCxnSpPr>
        <p:spPr>
          <a:xfrm flipV="1">
            <a:off x="3047999" y="1359035"/>
            <a:ext cx="2004768" cy="139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5C9B4B28-579E-DAA9-F246-22774DC58F48}"/>
              </a:ext>
            </a:extLst>
          </p:cNvPr>
          <p:cNvSpPr txBox="1"/>
          <p:nvPr/>
        </p:nvSpPr>
        <p:spPr>
          <a:xfrm>
            <a:off x="5052767" y="117436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Ara butonu ile girilen posta koduna göre arama yapılır.</a:t>
            </a:r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30107000-C579-EE25-9066-03A20C1B087B}"/>
              </a:ext>
            </a:extLst>
          </p:cNvPr>
          <p:cNvCxnSpPr>
            <a:cxnSpLocks/>
          </p:cNvCxnSpPr>
          <p:nvPr/>
        </p:nvCxnSpPr>
        <p:spPr>
          <a:xfrm flipV="1">
            <a:off x="3183902" y="2692001"/>
            <a:ext cx="2004768" cy="139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51ADD0B7-EAAC-B568-0AAB-681E112817E7}"/>
              </a:ext>
            </a:extLst>
          </p:cNvPr>
          <p:cNvSpPr txBox="1"/>
          <p:nvPr/>
        </p:nvSpPr>
        <p:spPr>
          <a:xfrm>
            <a:off x="5176101" y="2456857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İl, ilçe, mahalle ve posta kodu bilgilerinin gösterildiği </a:t>
            </a:r>
            <a:r>
              <a:rPr lang="tr-TR" dirty="0" err="1"/>
              <a:t>flatlist</a:t>
            </a:r>
            <a:r>
              <a:rPr lang="tr-TR" dirty="0"/>
              <a:t> bu şekildedir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9A576624-FF3E-EEB6-3B33-7A326A3DB555}"/>
              </a:ext>
            </a:extLst>
          </p:cNvPr>
          <p:cNvSpPr txBox="1"/>
          <p:nvPr/>
        </p:nvSpPr>
        <p:spPr>
          <a:xfrm>
            <a:off x="4769963" y="5077847"/>
            <a:ext cx="630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Geri butonu ile ana sayfaya geri dönülür</a:t>
            </a:r>
          </a:p>
        </p:txBody>
      </p: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167ECD5D-82B9-2AED-0E9A-0A4183614960}"/>
              </a:ext>
            </a:extLst>
          </p:cNvPr>
          <p:cNvCxnSpPr>
            <a:cxnSpLocks/>
          </p:cNvCxnSpPr>
          <p:nvPr/>
        </p:nvCxnSpPr>
        <p:spPr>
          <a:xfrm flipV="1">
            <a:off x="2874388" y="5256287"/>
            <a:ext cx="1895575" cy="3817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92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254</Words>
  <Application>Microsoft Office PowerPoint</Application>
  <PresentationFormat>Geniş ekran</PresentationFormat>
  <Paragraphs>44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Teması</vt:lpstr>
      <vt:lpstr>POSTA KODU UYGULAMASI</vt:lpstr>
      <vt:lpstr>Posta kodu uygulaması</vt:lpstr>
      <vt:lpstr>Kullanılan Kütüphaneler</vt:lpstr>
      <vt:lpstr>Sayfa açıklamaları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POSTA KODU UYGULAMASI</dc:title>
  <dc:creator>ALPEREN KAPUSUZ</dc:creator>
  <cp:lastModifiedBy>ALPEREN KAPUSUZ</cp:lastModifiedBy>
  <cp:revision>1</cp:revision>
  <dcterms:created xsi:type="dcterms:W3CDTF">2023-01-12T16:32:41Z</dcterms:created>
  <dcterms:modified xsi:type="dcterms:W3CDTF">2023-01-12T16:56:08Z</dcterms:modified>
</cp:coreProperties>
</file>