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ED5"/>
    <a:srgbClr val="28148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281483">
                <a:lumMod val="100000"/>
              </a:srgbClr>
            </a:gs>
            <a:gs pos="20000">
              <a:srgbClr val="8F6ED5">
                <a:alpha val="76000"/>
                <a:lumMod val="98000"/>
              </a:srgb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3516-6919-40F2-8438-884057A054F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6A47-2DB2-4C34-8F24-06F3F52F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rgbClr val="281483">
                <a:lumMod val="100000"/>
              </a:srgbClr>
            </a:gs>
            <a:gs pos="20000">
              <a:srgbClr val="8F6ED5">
                <a:alpha val="76000"/>
                <a:lumMod val="98000"/>
              </a:srgb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952750"/>
            <a:ext cx="3943350" cy="952500"/>
          </a:xfrm>
          <a:prstGeom prst="rect">
            <a:avLst/>
          </a:prstGeom>
          <a:effectLst>
            <a:reflection stA="89000" endPos="67000" dist="127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22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8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JEVEG+Marcher-Regular" panose="02000503000000000000" pitchFamily="2" charset="0"/>
              </a:rPr>
              <a:t>P</a:t>
            </a:r>
            <a:r>
              <a:rPr lang="tr-TR" sz="8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JEVEG+Marcher-Regular" panose="02000503000000000000" pitchFamily="2" charset="0"/>
              </a:rPr>
              <a:t>roblem</a:t>
            </a:r>
            <a:endParaRPr lang="en-US" sz="8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JEVEG+Marcher-Regular" panose="02000503000000000000" pitchFamily="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48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For Daily Employee</a:t>
            </a:r>
          </a:p>
          <a:p>
            <a:r>
              <a:rPr lang="tr-TR" sz="48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Based</a:t>
            </a:r>
          </a:p>
          <a:p>
            <a:endParaRPr lang="tr-TR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8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JEVEG+Marcher-Regular" panose="02000503000000000000" pitchFamily="2" charset="0"/>
              </a:rPr>
              <a:t>Solution</a:t>
            </a:r>
            <a:endParaRPr lang="en-US" sz="8000">
              <a:latin typeface="NJEVEG+Marcher-Regular" panose="02000503000000000000" pitchFamily="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Employer will register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</a:t>
            </a:r>
          </a:p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will see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nearest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jobs.</a:t>
            </a:r>
            <a:endParaRPr lang="tr-TR" sz="320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sz="3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apply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job.</a:t>
            </a:r>
            <a:endParaRPr lang="tr-TR" sz="320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Employer will choose </a:t>
            </a:r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employee.</a:t>
            </a:r>
            <a:endParaRPr lang="tr-TR" sz="320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Moreover extra features…</a:t>
            </a:r>
          </a:p>
          <a:p>
            <a:endParaRPr lang="tr-TR" smtClean="0"/>
          </a:p>
          <a:p>
            <a:endParaRPr lang="tr-TR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8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JEVEG+Marcher-Regular" panose="02000503000000000000" pitchFamily="2" charset="0"/>
              </a:rPr>
              <a:t>Used Technologies</a:t>
            </a:r>
            <a:endParaRPr lang="en-US" sz="8000">
              <a:latin typeface="NJEVEG+Marcher-Regular" panose="02000503000000000000" pitchFamily="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Mssql, Firebase For Databases</a:t>
            </a:r>
          </a:p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Core For Web Service </a:t>
            </a:r>
          </a:p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Vue.Js For Front End</a:t>
            </a:r>
          </a:p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Iqlocation For Geocoding Service</a:t>
            </a:r>
          </a:p>
          <a:p>
            <a:r>
              <a:rPr lang="tr-TR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Several Third Party JS Libraries…</a:t>
            </a:r>
            <a:endParaRPr lang="en-US" sz="3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8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JEVEG+Marcher-Regular" panose="02000503000000000000" pitchFamily="2" charset="0"/>
              </a:rPr>
              <a:t>Demonstration</a:t>
            </a:r>
            <a:r>
              <a:rPr lang="tr-TR" sz="8000" smtClean="0">
                <a:solidFill>
                  <a:schemeClr val="bg1"/>
                </a:solidFill>
                <a:latin typeface="NJEVEG+Marcher-BlackItalic" panose="02000A03000000000000" pitchFamily="2" charset="0"/>
              </a:rPr>
              <a:t> </a:t>
            </a:r>
            <a:endParaRPr lang="en-US" sz="8000">
              <a:solidFill>
                <a:schemeClr val="bg1"/>
              </a:solidFill>
              <a:latin typeface="NJEVEG+Marcher-BlackItalic" panose="02000A03000000000000" pitchFamily="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5400" i="1" smtClean="0">
              <a:solidFill>
                <a:schemeClr val="bg1"/>
              </a:solidFill>
              <a:latin typeface="Narkisim" panose="020E0502050101010101" pitchFamily="34" charset="-79"/>
              <a:ea typeface="Tahoma" panose="020B0604030504040204" pitchFamily="34" charset="0"/>
              <a:cs typeface="Narkisim" panose="020E0502050101010101" pitchFamily="34" charset="-79"/>
            </a:endParaRPr>
          </a:p>
          <a:p>
            <a:pPr marL="0" indent="0" algn="ctr">
              <a:buNone/>
            </a:pPr>
            <a:r>
              <a:rPr lang="tr-TR" sz="5400" i="1" smtClean="0">
                <a:solidFill>
                  <a:schemeClr val="bg1"/>
                </a:solidFill>
                <a:latin typeface="Narkisim" panose="020E0502050101010101" pitchFamily="34" charset="-79"/>
                <a:ea typeface="Tahoma" panose="020B0604030504040204" pitchFamily="34" charset="0"/>
                <a:cs typeface="Narkisim" panose="020E0502050101010101" pitchFamily="34" charset="-79"/>
              </a:rPr>
              <a:t>LET US CONTINUE WITH THE APPLICATION…</a:t>
            </a:r>
            <a:endParaRPr lang="en-US" sz="5400" i="1">
              <a:solidFill>
                <a:schemeClr val="bg1"/>
              </a:solidFill>
              <a:latin typeface="Narkisim" panose="020E0502050101010101" pitchFamily="34" charset="-79"/>
              <a:ea typeface="Tahoma" panose="020B060403050404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74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8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JEVEG+Marcher-Regular" panose="02000503000000000000" pitchFamily="2" charset="0"/>
              </a:rPr>
              <a:t>FINISH</a:t>
            </a:r>
            <a:endParaRPr lang="en-US" sz="8000">
              <a:solidFill>
                <a:schemeClr val="bg1"/>
              </a:solidFill>
              <a:latin typeface="NJEVEG+Marcher-BlackItalic" panose="02000A03000000000000" pitchFamily="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5400" i="1" smtClean="0">
              <a:solidFill>
                <a:schemeClr val="bg1"/>
              </a:solidFill>
              <a:latin typeface="Narkisim" panose="020E0502050101010101" pitchFamily="34" charset="-79"/>
              <a:ea typeface="Tahoma" panose="020B0604030504040204" pitchFamily="34" charset="0"/>
              <a:cs typeface="Narkisim" panose="020E0502050101010101" pitchFamily="34" charset="-79"/>
            </a:endParaRPr>
          </a:p>
          <a:p>
            <a:pPr marL="0" indent="0" algn="ctr">
              <a:buNone/>
            </a:pPr>
            <a:r>
              <a:rPr lang="tr-TR" sz="5400" i="1" smtClean="0">
                <a:solidFill>
                  <a:schemeClr val="bg1"/>
                </a:solidFill>
                <a:latin typeface="Narkisim" panose="020E0502050101010101" pitchFamily="34" charset="-79"/>
                <a:ea typeface="Tahoma" panose="020B0604030504040204" pitchFamily="34" charset="0"/>
                <a:cs typeface="Narkisim" panose="020E0502050101010101" pitchFamily="34" charset="-79"/>
              </a:rPr>
              <a:t>THANK YOU FOR LISTENING TO ME …</a:t>
            </a:r>
            <a:endParaRPr lang="en-US" sz="5400" i="1">
              <a:solidFill>
                <a:schemeClr val="bg1"/>
              </a:solidFill>
              <a:latin typeface="Narkisim" panose="020E0502050101010101" pitchFamily="34" charset="-79"/>
              <a:ea typeface="Tahoma" panose="020B060403050404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65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Kırmızı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80</Words>
  <Application>Microsoft Office PowerPoint</Application>
  <PresentationFormat>Geniş ekran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Narkisim</vt:lpstr>
      <vt:lpstr>NJEVEG+Marcher-BlackItalic</vt:lpstr>
      <vt:lpstr>NJEVEG+Marcher-Regular</vt:lpstr>
      <vt:lpstr>Tahoma</vt:lpstr>
      <vt:lpstr>Office Teması</vt:lpstr>
      <vt:lpstr>PowerPoint Sunusu</vt:lpstr>
      <vt:lpstr>Problem</vt:lpstr>
      <vt:lpstr>Solution</vt:lpstr>
      <vt:lpstr>Used Technologies</vt:lpstr>
      <vt:lpstr>Demonstration </vt:lpstr>
      <vt:lpstr>FINISH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alperen polat</dc:creator>
  <cp:lastModifiedBy>alperen polat</cp:lastModifiedBy>
  <cp:revision>22</cp:revision>
  <dcterms:created xsi:type="dcterms:W3CDTF">2020-08-31T17:37:50Z</dcterms:created>
  <dcterms:modified xsi:type="dcterms:W3CDTF">2020-09-01T01:47:42Z</dcterms:modified>
</cp:coreProperties>
</file>