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5" r:id="rId3"/>
    <p:sldId id="295" r:id="rId4"/>
    <p:sldId id="305" r:id="rId5"/>
    <p:sldId id="294" r:id="rId6"/>
    <p:sldId id="304" r:id="rId7"/>
    <p:sldId id="293" r:id="rId8"/>
    <p:sldId id="303" r:id="rId9"/>
    <p:sldId id="292" r:id="rId10"/>
    <p:sldId id="302" r:id="rId11"/>
    <p:sldId id="291" r:id="rId12"/>
    <p:sldId id="301" r:id="rId13"/>
    <p:sldId id="290" r:id="rId14"/>
    <p:sldId id="300" r:id="rId15"/>
    <p:sldId id="289" r:id="rId16"/>
    <p:sldId id="299" r:id="rId17"/>
    <p:sldId id="288" r:id="rId18"/>
    <p:sldId id="296" r:id="rId19"/>
    <p:sldId id="287" r:id="rId20"/>
    <p:sldId id="298" r:id="rId21"/>
  </p:sldIdLst>
  <p:sldSz cx="9144000" cy="5143500" type="screen16x9"/>
  <p:notesSz cx="6858000" cy="9144000"/>
  <p:embeddedFontLst>
    <p:embeddedFont>
      <p:font typeface="Raleway ExtraBold" panose="020B0604020202020204" charset="0"/>
      <p:bold r:id="rId23"/>
      <p:boldItalic r:id="rId24"/>
    </p:embeddedFont>
    <p:embeddedFont>
      <p:font typeface="Raleway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4343"/>
    <a:srgbClr val="4E4E4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C4E6-AB16-49F6-9646-FAD85473AF51}" v="4100" dt="2019-10-31T23:38:54.709"/>
  </p1510:revLst>
</p1510:revInfo>
</file>

<file path=ppt/tableStyles.xml><?xml version="1.0" encoding="utf-8"?>
<a:tblStyleLst xmlns:a="http://schemas.openxmlformats.org/drawingml/2006/main" def="{254FC43B-6594-4E5F-B579-2DD5C9D41534}">
  <a:tblStyle styleId="{254FC43B-6594-4E5F-B579-2DD5C9D41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4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13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1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2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3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4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8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0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17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4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8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2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6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EAA86-0495-4B8F-BA0D-88C4228A3C8D}"/>
              </a:ext>
            </a:extLst>
          </p:cNvPr>
          <p:cNvSpPr txBox="1"/>
          <p:nvPr/>
        </p:nvSpPr>
        <p:spPr>
          <a:xfrm>
            <a:off x="3249168" y="45110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DNS </a:t>
            </a:r>
            <a:r>
              <a:rPr lang="en-US" sz="1800" b="1" dirty="0" err="1">
                <a:latin typeface="Raleway Light" panose="020B0604020202020204" charset="0"/>
              </a:rPr>
              <a:t>Operasyonları</a:t>
            </a:r>
            <a:endParaRPr lang="en-US" sz="1800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4CCA-4294-4F72-A275-64D30F947E0A}"/>
              </a:ext>
            </a:extLst>
          </p:cNvPr>
          <p:cNvSpPr txBox="1"/>
          <p:nvPr/>
        </p:nvSpPr>
        <p:spPr>
          <a:xfrm>
            <a:off x="524256" y="820436"/>
            <a:ext cx="808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DNS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provides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mappings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host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names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mappings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example</a:t>
            </a:r>
            <a:r>
              <a:rPr lang="tr-TR" dirty="0">
                <a:latin typeface="Raleway Light" panose="020B0604020202020204" charset="0"/>
              </a:rPr>
              <a:t>, DNS can </a:t>
            </a:r>
            <a:r>
              <a:rPr lang="tr-TR" dirty="0" err="1">
                <a:latin typeface="Raleway Light" panose="020B0604020202020204" charset="0"/>
              </a:rPr>
              <a:t>map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host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names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</a:t>
            </a:r>
            <a:r>
              <a:rPr lang="tr-TR" dirty="0" err="1">
                <a:latin typeface="Raleway Light" panose="020B0604020202020204" charset="0"/>
              </a:rPr>
              <a:t>host</a:t>
            </a:r>
            <a:r>
              <a:rPr lang="tr-TR" dirty="0">
                <a:latin typeface="Raleway Light" panose="020B0604020202020204" charset="0"/>
              </a:rPr>
              <a:t>.</a:t>
            </a:r>
            <a:r>
              <a:rPr lang="en-US" dirty="0" err="1">
                <a:latin typeface="Raleway Light" panose="020B0604020202020204" charset="0"/>
              </a:rPr>
              <a:t>alperensoydan</a:t>
            </a:r>
            <a:r>
              <a:rPr lang="tr-TR" dirty="0">
                <a:latin typeface="Raleway Light" panose="020B0604020202020204" charset="0"/>
              </a:rPr>
              <a:t>.com,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19</a:t>
            </a:r>
            <a:r>
              <a:rPr lang="en-US" dirty="0">
                <a:latin typeface="Raleway Light" panose="020B0604020202020204" charset="0"/>
              </a:rPr>
              <a:t>5.27.45.89.</a:t>
            </a:r>
            <a:r>
              <a:rPr lang="tr-TR" dirty="0">
                <a:latin typeface="Raleway Light" panose="020B0604020202020204" charset="0"/>
              </a:rPr>
              <a:t> DNS service </a:t>
            </a:r>
            <a:r>
              <a:rPr lang="tr-TR" dirty="0" err="1">
                <a:latin typeface="Raleway Light" panose="020B0604020202020204" charset="0"/>
              </a:rPr>
              <a:t>enables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resources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their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names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instead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having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remember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their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7E8A6514-6B24-4610-BB17-5ED84A98833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0165" y="1876806"/>
            <a:ext cx="6503670" cy="2194560"/>
          </a:xfrm>
          <a:prstGeom prst="rect">
            <a:avLst/>
          </a:prstGeom>
          <a:ln>
            <a:noFill/>
            <a:prstDash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75E58-00DF-4326-B1B4-84E59B8BAB16}"/>
              </a:ext>
            </a:extLst>
          </p:cNvPr>
          <p:cNvSpPr txBox="1"/>
          <p:nvPr/>
        </p:nvSpPr>
        <p:spPr>
          <a:xfrm>
            <a:off x="3474720" y="504479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HTTP Durum </a:t>
            </a:r>
            <a:r>
              <a:rPr lang="en-US" b="1" dirty="0" err="1">
                <a:latin typeface="Raleway Light" panose="020B0604020202020204" charset="0"/>
              </a:rPr>
              <a:t>Kodları</a:t>
            </a:r>
            <a:endParaRPr lang="en-US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5A840-E286-483D-A8C8-5BDA5D5C51FD}"/>
              </a:ext>
            </a:extLst>
          </p:cNvPr>
          <p:cNvSpPr txBox="1"/>
          <p:nvPr/>
        </p:nvSpPr>
        <p:spPr>
          <a:xfrm>
            <a:off x="548640" y="914400"/>
            <a:ext cx="8055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Raleway Light" panose="020B0604020202020204" charset="0"/>
              </a:rPr>
              <a:t>100 = </a:t>
            </a:r>
            <a:r>
              <a:rPr lang="tr-TR" b="1" dirty="0" err="1">
                <a:latin typeface="Raleway Light" panose="020B0604020202020204" charset="0"/>
              </a:rPr>
              <a:t>Continue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server has </a:t>
            </a:r>
            <a:r>
              <a:rPr lang="tr-TR" dirty="0" err="1">
                <a:latin typeface="Raleway Light" panose="020B0604020202020204" charset="0"/>
              </a:rPr>
              <a:t>received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request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headers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should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request</a:t>
            </a:r>
            <a:r>
              <a:rPr lang="tr-TR" dirty="0">
                <a:latin typeface="Raleway Light" panose="020B0604020202020204" charset="0"/>
              </a:rPr>
              <a:t> body 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>
                <a:latin typeface="Raleway Light" panose="020B0604020202020204" charset="0"/>
              </a:rPr>
              <a:t>200 = OK: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processing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request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was</a:t>
            </a:r>
            <a:r>
              <a:rPr lang="tr-TR" dirty="0">
                <a:latin typeface="Raleway Light" panose="020B0604020202020204" charset="0"/>
              </a:rPr>
              <a:t> sent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was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successful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>
                <a:latin typeface="Raleway Light" panose="020B0604020202020204" charset="0"/>
              </a:rPr>
              <a:t>301 = </a:t>
            </a:r>
            <a:r>
              <a:rPr lang="tr-TR" b="1" dirty="0" err="1">
                <a:latin typeface="Raleway Light" panose="020B0604020202020204" charset="0"/>
              </a:rPr>
              <a:t>Moved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Permanently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resource</a:t>
            </a:r>
            <a:r>
              <a:rPr lang="tr-TR" dirty="0">
                <a:latin typeface="Raleway Light" panose="020B0604020202020204" charset="0"/>
              </a:rPr>
              <a:t> has </a:t>
            </a:r>
            <a:r>
              <a:rPr lang="tr-TR" dirty="0" err="1">
                <a:latin typeface="Raleway Light" panose="020B0604020202020204" charset="0"/>
              </a:rPr>
              <a:t>permanently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moved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URI.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>
                <a:latin typeface="Raleway Light" panose="020B0604020202020204" charset="0"/>
              </a:rPr>
              <a:t>404 = Not </a:t>
            </a:r>
            <a:r>
              <a:rPr lang="tr-TR" b="1" dirty="0" err="1">
                <a:latin typeface="Raleway Light" panose="020B0604020202020204" charset="0"/>
              </a:rPr>
              <a:t>Found</a:t>
            </a:r>
            <a:r>
              <a:rPr lang="tr-TR" b="1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server </a:t>
            </a:r>
            <a:r>
              <a:rPr lang="tr-TR" dirty="0" err="1">
                <a:latin typeface="Raleway Light" panose="020B0604020202020204" charset="0"/>
              </a:rPr>
              <a:t>cannot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find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requested</a:t>
            </a:r>
            <a:r>
              <a:rPr lang="tr-TR" dirty="0">
                <a:latin typeface="Raleway Light" panose="020B0604020202020204" charset="0"/>
              </a:rPr>
              <a:t> URI.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>
                <a:latin typeface="Raleway Light" panose="020B0604020202020204" charset="0"/>
              </a:rPr>
              <a:t>500 = </a:t>
            </a:r>
            <a:r>
              <a:rPr lang="tr-TR" b="1" dirty="0" err="1">
                <a:latin typeface="Raleway Light" panose="020B0604020202020204" charset="0"/>
              </a:rPr>
              <a:t>Internal</a:t>
            </a:r>
            <a:r>
              <a:rPr lang="tr-TR" b="1" dirty="0">
                <a:latin typeface="Raleway Light" panose="020B0604020202020204" charset="0"/>
              </a:rPr>
              <a:t> Server </a:t>
            </a:r>
            <a:r>
              <a:rPr lang="tr-TR" b="1" dirty="0" err="1">
                <a:latin typeface="Raleway Light" panose="020B0604020202020204" charset="0"/>
              </a:rPr>
              <a:t>Error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This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generic</a:t>
            </a:r>
            <a:r>
              <a:rPr lang="tr-TR" dirty="0">
                <a:latin typeface="Raleway Light" panose="020B0604020202020204" charset="0"/>
              </a:rPr>
              <a:t> web server </a:t>
            </a:r>
            <a:r>
              <a:rPr lang="tr-TR" dirty="0" err="1">
                <a:latin typeface="Raleway Light" panose="020B0604020202020204" charset="0"/>
              </a:rPr>
              <a:t>error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message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given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when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unexpected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condition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encountered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specific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message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suitable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51614-413D-475F-BEE6-2E8D1FBF4E69}"/>
              </a:ext>
            </a:extLst>
          </p:cNvPr>
          <p:cNvSpPr txBox="1"/>
          <p:nvPr/>
        </p:nvSpPr>
        <p:spPr>
          <a:xfrm>
            <a:off x="3834384" y="487680"/>
            <a:ext cx="147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HTTP Cookie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A6F2F-CFD6-4551-B96B-72E813927FC1}"/>
              </a:ext>
            </a:extLst>
          </p:cNvPr>
          <p:cNvSpPr txBox="1"/>
          <p:nvPr/>
        </p:nvSpPr>
        <p:spPr>
          <a:xfrm>
            <a:off x="658368" y="795457"/>
            <a:ext cx="782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An HTTP </a:t>
            </a:r>
            <a:r>
              <a:rPr lang="tr-TR" dirty="0" err="1">
                <a:latin typeface="Raleway Light" panose="020B0604020202020204" charset="0"/>
              </a:rPr>
              <a:t>cookie</a:t>
            </a:r>
            <a:r>
              <a:rPr lang="tr-TR" dirty="0">
                <a:latin typeface="Raleway Light" panose="020B0604020202020204" charset="0"/>
              </a:rPr>
              <a:t> is a </a:t>
            </a:r>
            <a:r>
              <a:rPr lang="tr-TR" dirty="0" err="1">
                <a:latin typeface="Raleway Light" panose="020B0604020202020204" charset="0"/>
              </a:rPr>
              <a:t>small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piece</a:t>
            </a:r>
            <a:r>
              <a:rPr lang="tr-TR" dirty="0">
                <a:latin typeface="Raleway Light" panose="020B0604020202020204" charset="0"/>
              </a:rPr>
              <a:t> of data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sent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web server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stored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user's</a:t>
            </a:r>
            <a:r>
              <a:rPr lang="tr-TR" dirty="0">
                <a:latin typeface="Raleway Light" panose="020B0604020202020204" charset="0"/>
              </a:rPr>
              <a:t> web browser </a:t>
            </a:r>
            <a:r>
              <a:rPr lang="tr-TR" dirty="0" err="1">
                <a:latin typeface="Raleway Light" panose="020B0604020202020204" charset="0"/>
              </a:rPr>
              <a:t>while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user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browsing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Cookies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web server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remember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stateful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en-US" dirty="0">
                <a:latin typeface="Raleway Light" panose="020B0604020202020204" charset="0"/>
              </a:rPr>
              <a:t>.</a:t>
            </a:r>
          </a:p>
        </p:txBody>
      </p:sp>
      <p:pic>
        <p:nvPicPr>
          <p:cNvPr id="5" name="Image4">
            <a:extLst>
              <a:ext uri="{FF2B5EF4-FFF2-40B4-BE49-F238E27FC236}">
                <a16:creationId xmlns:a16="http://schemas.microsoft.com/office/drawing/2014/main" id="{0F23F20E-0807-4245-AEB0-1E77FBEF305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72384" y="1534120"/>
            <a:ext cx="3250946" cy="3121699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14056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7BBB5-9682-41B6-BDD7-40263E507875}"/>
              </a:ext>
            </a:extLst>
          </p:cNvPr>
          <p:cNvSpPr txBox="1"/>
          <p:nvPr/>
        </p:nvSpPr>
        <p:spPr>
          <a:xfrm>
            <a:off x="3206496" y="475488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HTTPS </a:t>
            </a:r>
            <a:r>
              <a:rPr lang="en-US" sz="1800" b="1" dirty="0" err="1">
                <a:latin typeface="Raleway Light" panose="020B0604020202020204" charset="0"/>
              </a:rPr>
              <a:t>Operasyonları</a:t>
            </a:r>
            <a:endParaRPr lang="en-US" sz="1800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9B0FA-46AE-4DEF-AC3D-1CB6C59CDA30}"/>
              </a:ext>
            </a:extLst>
          </p:cNvPr>
          <p:cNvSpPr txBox="1"/>
          <p:nvPr/>
        </p:nvSpPr>
        <p:spPr>
          <a:xfrm>
            <a:off x="487680" y="844820"/>
            <a:ext cx="8116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As a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, HTTP is </a:t>
            </a:r>
            <a:r>
              <a:rPr lang="tr-TR" dirty="0" err="1">
                <a:latin typeface="Raleway Light" panose="020B0604020202020204" charset="0"/>
              </a:rPr>
              <a:t>unencrypted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therefore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does</a:t>
            </a:r>
            <a:r>
              <a:rPr lang="tr-TR" dirty="0">
                <a:latin typeface="Raleway Light" panose="020B0604020202020204" charset="0"/>
              </a:rPr>
              <a:t> not </a:t>
            </a:r>
            <a:r>
              <a:rPr lang="tr-TR" dirty="0" err="1">
                <a:latin typeface="Raleway Light" panose="020B0604020202020204" charset="0"/>
              </a:rPr>
              <a:t>protect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user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interception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alteration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sent </a:t>
            </a:r>
            <a:r>
              <a:rPr lang="tr-TR" dirty="0" err="1">
                <a:latin typeface="Raleway Light" panose="020B0604020202020204" charset="0"/>
              </a:rPr>
              <a:t>over</a:t>
            </a:r>
            <a:r>
              <a:rPr lang="tr-TR" dirty="0">
                <a:latin typeface="Raleway Light" panose="020B0604020202020204" charset="0"/>
              </a:rPr>
              <a:t> HTTP is in </a:t>
            </a:r>
            <a:r>
              <a:rPr lang="tr-TR" dirty="0" err="1">
                <a:latin typeface="Raleway Light" panose="020B0604020202020204" charset="0"/>
              </a:rPr>
              <a:t>plain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text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can be </a:t>
            </a:r>
            <a:r>
              <a:rPr lang="tr-TR" dirty="0" err="1">
                <a:latin typeface="Raleway Light" panose="020B0604020202020204" charset="0"/>
              </a:rPr>
              <a:t>read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anyone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manages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break </a:t>
            </a:r>
            <a:r>
              <a:rPr lang="tr-TR" dirty="0" err="1">
                <a:latin typeface="Raleway Light" panose="020B0604020202020204" charset="0"/>
              </a:rPr>
              <a:t>into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connection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between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browser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web server.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2">
            <a:extLst>
              <a:ext uri="{FF2B5EF4-FFF2-40B4-BE49-F238E27FC236}">
                <a16:creationId xmlns:a16="http://schemas.microsoft.com/office/drawing/2014/main" id="{539F2FF2-12BD-470E-B90F-DB574FF31C8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39338" y="1675650"/>
            <a:ext cx="3613404" cy="291465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087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8ECCE-FAA7-4646-957D-DA148EB5C9D5}"/>
              </a:ext>
            </a:extLst>
          </p:cNvPr>
          <p:cNvSpPr txBox="1"/>
          <p:nvPr/>
        </p:nvSpPr>
        <p:spPr>
          <a:xfrm>
            <a:off x="3797808" y="487680"/>
            <a:ext cx="154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Web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FDB1-1594-4FC0-A5DF-3360A6FA1206}"/>
              </a:ext>
            </a:extLst>
          </p:cNvPr>
          <p:cNvSpPr txBox="1"/>
          <p:nvPr/>
        </p:nvSpPr>
        <p:spPr>
          <a:xfrm>
            <a:off x="536448" y="795457"/>
            <a:ext cx="7973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Web </a:t>
            </a:r>
            <a:r>
              <a:rPr lang="tr-TR" dirty="0" err="1">
                <a:latin typeface="Raleway Light" panose="020B0604020202020204" charset="0"/>
              </a:rPr>
              <a:t>page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content</a:t>
            </a:r>
            <a:r>
              <a:rPr lang="tr-TR" dirty="0">
                <a:latin typeface="Raleway Light" panose="020B0604020202020204" charset="0"/>
              </a:rPr>
              <a:t> can be </a:t>
            </a:r>
            <a:r>
              <a:rPr lang="tr-TR" dirty="0" err="1">
                <a:latin typeface="Raleway Light" panose="020B0604020202020204" charset="0"/>
              </a:rPr>
              <a:t>static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dynamic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Static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content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generally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created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markup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language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HTML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XML. </a:t>
            </a:r>
            <a:endParaRPr lang="en-US" dirty="0">
              <a:latin typeface="Raleway Light" panose="020B0604020202020204" charset="0"/>
            </a:endParaRPr>
          </a:p>
          <a:p>
            <a:pPr algn="ctr"/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&lt;!DOCTYPE html&gt;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&lt;html&gt;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</a:t>
            </a:r>
            <a:r>
              <a:rPr lang="tr-TR" dirty="0" err="1">
                <a:latin typeface="Raleway Light" panose="020B0604020202020204" charset="0"/>
              </a:rPr>
              <a:t>head</a:t>
            </a:r>
            <a:r>
              <a:rPr lang="tr-TR" dirty="0">
                <a:latin typeface="Raleway Light" panose="020B0604020202020204" charset="0"/>
              </a:rPr>
              <a:t>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</a:t>
            </a:r>
            <a:r>
              <a:rPr lang="tr-TR" dirty="0" err="1">
                <a:latin typeface="Raleway Light" panose="020B0604020202020204" charset="0"/>
              </a:rPr>
              <a:t>title</a:t>
            </a:r>
            <a:r>
              <a:rPr lang="tr-TR" dirty="0">
                <a:latin typeface="Raleway Light" panose="020B0604020202020204" charset="0"/>
              </a:rPr>
              <a:t>&gt;</a:t>
            </a:r>
            <a:r>
              <a:rPr lang="tr-TR" dirty="0" err="1">
                <a:latin typeface="Raleway Light" panose="020B0604020202020204" charset="0"/>
              </a:rPr>
              <a:t>Page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Title</a:t>
            </a:r>
            <a:r>
              <a:rPr lang="tr-TR" dirty="0">
                <a:latin typeface="Raleway Light" panose="020B0604020202020204" charset="0"/>
              </a:rPr>
              <a:t>&lt;/</a:t>
            </a:r>
            <a:r>
              <a:rPr lang="tr-TR" dirty="0" err="1">
                <a:latin typeface="Raleway Light" panose="020B0604020202020204" charset="0"/>
              </a:rPr>
              <a:t>title</a:t>
            </a:r>
            <a:r>
              <a:rPr lang="tr-TR" dirty="0">
                <a:latin typeface="Raleway Light" panose="020B0604020202020204" charset="0"/>
              </a:rPr>
              <a:t>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&lt;/</a:t>
            </a:r>
            <a:r>
              <a:rPr lang="tr-TR" dirty="0" err="1">
                <a:latin typeface="Raleway Light" panose="020B0604020202020204" charset="0"/>
              </a:rPr>
              <a:t>head</a:t>
            </a:r>
            <a:r>
              <a:rPr lang="tr-TR" dirty="0">
                <a:latin typeface="Raleway Light" panose="020B0604020202020204" charset="0"/>
              </a:rPr>
              <a:t>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&lt;body&gt;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&lt;h1&gt;My First </a:t>
            </a:r>
            <a:r>
              <a:rPr lang="tr-TR" dirty="0" err="1">
                <a:latin typeface="Raleway Light" panose="020B0604020202020204" charset="0"/>
              </a:rPr>
              <a:t>Heading</a:t>
            </a:r>
            <a:r>
              <a:rPr lang="tr-TR" dirty="0">
                <a:latin typeface="Raleway Light" panose="020B0604020202020204" charset="0"/>
              </a:rPr>
              <a:t>&lt;/h1&gt;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&lt;p&gt;My </a:t>
            </a:r>
            <a:r>
              <a:rPr lang="tr-TR" dirty="0" err="1">
                <a:latin typeface="Raleway Light" panose="020B0604020202020204" charset="0"/>
              </a:rPr>
              <a:t>first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paragraph</a:t>
            </a:r>
            <a:r>
              <a:rPr lang="tr-TR" dirty="0">
                <a:latin typeface="Raleway Light" panose="020B0604020202020204" charset="0"/>
              </a:rPr>
              <a:t>.&lt;/p&gt;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&lt;/body&gt;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&lt;/html&gt;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2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A304-ED73-4B96-9EB5-B394365A317A}"/>
              </a:ext>
            </a:extLst>
          </p:cNvPr>
          <p:cNvSpPr txBox="1"/>
          <p:nvPr/>
        </p:nvSpPr>
        <p:spPr>
          <a:xfrm>
            <a:off x="2779776" y="499872"/>
            <a:ext cx="358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Server-Side and Client-Side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3841D-A740-4256-B35C-E664A17F5853}"/>
              </a:ext>
            </a:extLst>
          </p:cNvPr>
          <p:cNvSpPr txBox="1"/>
          <p:nvPr/>
        </p:nvSpPr>
        <p:spPr>
          <a:xfrm>
            <a:off x="609600" y="1024128"/>
            <a:ext cx="799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Raleway Light" panose="020B0604020202020204" charset="0"/>
              </a:rPr>
              <a:t>Server-</a:t>
            </a:r>
            <a:r>
              <a:rPr lang="tr-TR" b="1" dirty="0" err="1">
                <a:latin typeface="Raleway Light" panose="020B0604020202020204" charset="0"/>
              </a:rPr>
              <a:t>side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scripting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in web </a:t>
            </a:r>
            <a:r>
              <a:rPr lang="tr-TR" dirty="0" err="1">
                <a:latin typeface="Raleway Light" panose="020B0604020202020204" charset="0"/>
              </a:rPr>
              <a:t>applications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development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involves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scripts</a:t>
            </a:r>
            <a:r>
              <a:rPr lang="tr-TR" dirty="0">
                <a:latin typeface="Raleway Light" panose="020B0604020202020204" charset="0"/>
              </a:rPr>
              <a:t> on a web server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produce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response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b="1" dirty="0">
                <a:latin typeface="Raleway Light" panose="020B0604020202020204" charset="0"/>
              </a:rPr>
              <a:t>Client-</a:t>
            </a:r>
            <a:r>
              <a:rPr lang="tr-TR" b="1" dirty="0" err="1">
                <a:latin typeface="Raleway Light" panose="020B0604020202020204" charset="0"/>
              </a:rPr>
              <a:t>side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scripting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uses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language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designed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script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executed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client's</a:t>
            </a:r>
            <a:r>
              <a:rPr lang="tr-TR" dirty="0">
                <a:latin typeface="Raleway Light" panose="020B0604020202020204" charset="0"/>
              </a:rPr>
              <a:t> web browser.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</a:t>
            </a:r>
            <a:r>
              <a:rPr lang="tr-TR" dirty="0" err="1">
                <a:latin typeface="Raleway Light" panose="020B0604020202020204" charset="0"/>
              </a:rPr>
              <a:t>script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type</a:t>
            </a:r>
            <a:r>
              <a:rPr lang="tr-TR" dirty="0">
                <a:latin typeface="Raleway Light" panose="020B0604020202020204" charset="0"/>
              </a:rPr>
              <a:t>="</a:t>
            </a:r>
            <a:r>
              <a:rPr lang="tr-TR" dirty="0" err="1">
                <a:latin typeface="Raleway Light" panose="020B0604020202020204" charset="0"/>
              </a:rPr>
              <a:t>text</a:t>
            </a:r>
            <a:r>
              <a:rPr lang="tr-TR" dirty="0">
                <a:latin typeface="Raleway Light" panose="020B0604020202020204" charset="0"/>
              </a:rPr>
              <a:t>/</a:t>
            </a:r>
            <a:r>
              <a:rPr lang="tr-TR" dirty="0" err="1">
                <a:latin typeface="Raleway Light" panose="020B0604020202020204" charset="0"/>
              </a:rPr>
              <a:t>javascript</a:t>
            </a:r>
            <a:r>
              <a:rPr lang="tr-TR" dirty="0">
                <a:latin typeface="Raleway Light" panose="020B0604020202020204" charset="0"/>
              </a:rPr>
              <a:t>"&gt;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 err="1">
                <a:latin typeface="Raleway Light" panose="020B0604020202020204" charset="0"/>
              </a:rPr>
              <a:t>document.write</a:t>
            </a:r>
            <a:r>
              <a:rPr lang="tr-TR" dirty="0">
                <a:latin typeface="Raleway Light" panose="020B0604020202020204" charset="0"/>
              </a:rPr>
              <a:t>(‘</a:t>
            </a:r>
            <a:r>
              <a:rPr lang="en-US" dirty="0" err="1">
                <a:latin typeface="Raleway Light" panose="020B0604020202020204" charset="0"/>
              </a:rPr>
              <a:t>Merhaba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en-US" dirty="0" err="1">
                <a:latin typeface="Raleway Light" panose="020B0604020202020204" charset="0"/>
              </a:rPr>
              <a:t>Dünya</a:t>
            </a:r>
            <a:r>
              <a:rPr lang="en-US" dirty="0">
                <a:latin typeface="Raleway Light" panose="020B0604020202020204" charset="0"/>
              </a:rPr>
              <a:t>!</a:t>
            </a:r>
            <a:r>
              <a:rPr lang="tr-TR" dirty="0">
                <a:latin typeface="Raleway Light" panose="020B0604020202020204" charset="0"/>
              </a:rPr>
              <a:t>')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>
                <a:latin typeface="Raleway Light" panose="020B0604020202020204" charset="0"/>
              </a:rPr>
              <a:t>&lt;/</a:t>
            </a:r>
            <a:r>
              <a:rPr lang="tr-TR" dirty="0" err="1">
                <a:latin typeface="Raleway Light" panose="020B0604020202020204" charset="0"/>
              </a:rPr>
              <a:t>script</a:t>
            </a:r>
            <a:r>
              <a:rPr lang="tr-TR" dirty="0">
                <a:latin typeface="Raleway Light" panose="020B0604020202020204" charset="0"/>
              </a:rPr>
              <a:t>&gt;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8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9051B-6FB2-494C-ADBE-85A0996728C8}"/>
              </a:ext>
            </a:extLst>
          </p:cNvPr>
          <p:cNvSpPr txBox="1"/>
          <p:nvPr/>
        </p:nvSpPr>
        <p:spPr>
          <a:xfrm>
            <a:off x="3425952" y="487680"/>
            <a:ext cx="22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SQL </a:t>
            </a:r>
            <a:r>
              <a:rPr lang="en-US" sz="1800" b="1" dirty="0" err="1">
                <a:latin typeface="Raleway Light" panose="020B0604020202020204" charset="0"/>
              </a:rPr>
              <a:t>Operasyonları</a:t>
            </a:r>
            <a:endParaRPr lang="en-US" sz="1800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4AA0A-C097-4B74-B7DF-3907D04820AA}"/>
              </a:ext>
            </a:extLst>
          </p:cNvPr>
          <p:cNvSpPr txBox="1"/>
          <p:nvPr/>
        </p:nvSpPr>
        <p:spPr>
          <a:xfrm>
            <a:off x="499872" y="857012"/>
            <a:ext cx="810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SQL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query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operate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administer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relational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database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management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as Microsoft SQL server, </a:t>
            </a:r>
            <a:r>
              <a:rPr lang="tr-TR" dirty="0" err="1">
                <a:latin typeface="Raleway Light" panose="020B0604020202020204" charset="0"/>
              </a:rPr>
              <a:t>Oracle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MySQL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DC0F1ABA-84D5-4346-A13F-7E29B7E6456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0672" y="1749564"/>
            <a:ext cx="7022656" cy="196212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056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47106-24CC-4AD0-8BB2-3E6E2584B597}"/>
              </a:ext>
            </a:extLst>
          </p:cNvPr>
          <p:cNvSpPr txBox="1"/>
          <p:nvPr/>
        </p:nvSpPr>
        <p:spPr>
          <a:xfrm>
            <a:off x="3285744" y="463296"/>
            <a:ext cx="257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SMTP </a:t>
            </a:r>
            <a:r>
              <a:rPr lang="en-US" sz="1800" b="1" dirty="0" err="1">
                <a:latin typeface="Raleway Light" panose="020B0604020202020204" charset="0"/>
              </a:rPr>
              <a:t>Operasyonları</a:t>
            </a:r>
            <a:endParaRPr lang="en-US" sz="1800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5A499-B372-4766-A190-3351576683D0}"/>
              </a:ext>
            </a:extLst>
          </p:cNvPr>
          <p:cNvSpPr txBox="1"/>
          <p:nvPr/>
        </p:nvSpPr>
        <p:spPr>
          <a:xfrm>
            <a:off x="597408" y="900946"/>
            <a:ext cx="77541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MTA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DNS MX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Groupware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SMTP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SMTP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Mail User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IMAP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MAPI</a:t>
            </a:r>
          </a:p>
        </p:txBody>
      </p:sp>
    </p:spTree>
    <p:extLst>
      <p:ext uri="{BB962C8B-B14F-4D97-AF65-F5344CB8AC3E}">
        <p14:creationId xmlns:p14="http://schemas.microsoft.com/office/powerpoint/2010/main" val="183865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17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EFD7872D-A2E8-468D-AD09-BB822796D1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4100" y="707199"/>
            <a:ext cx="7218236" cy="334054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8973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DB2B094A-2B79-4AA1-AA10-1D9B54CC54C9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83837" y="916273"/>
            <a:ext cx="7176326" cy="3310954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1772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19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37D728EF-0A26-4952-8861-B85AF541A76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684" y="856614"/>
            <a:ext cx="7316724" cy="3313049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43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1A85F7D8-E2C5-4978-917D-56B35A226D42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2036" y="563308"/>
            <a:ext cx="7039928" cy="3155252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0286D-DEB1-4602-B74A-0AFF0C361F2B}"/>
              </a:ext>
            </a:extLst>
          </p:cNvPr>
          <p:cNvSpPr txBox="1"/>
          <p:nvPr/>
        </p:nvSpPr>
        <p:spPr>
          <a:xfrm>
            <a:off x="3840480" y="4084320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Hierarchy</a:t>
            </a:r>
          </a:p>
        </p:txBody>
      </p:sp>
    </p:spTree>
    <p:extLst>
      <p:ext uri="{BB962C8B-B14F-4D97-AF65-F5344CB8AC3E}">
        <p14:creationId xmlns:p14="http://schemas.microsoft.com/office/powerpoint/2010/main" val="271775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F51E7-29AE-4844-8BE6-DF44966FAD27}"/>
              </a:ext>
            </a:extLst>
          </p:cNvPr>
          <p:cNvSpPr txBox="1"/>
          <p:nvPr/>
        </p:nvSpPr>
        <p:spPr>
          <a:xfrm>
            <a:off x="3706368" y="499872"/>
            <a:ext cx="173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SMTP </a:t>
            </a:r>
            <a:r>
              <a:rPr lang="en-US" b="1" dirty="0" err="1">
                <a:latin typeface="Raleway Light" panose="020B0604020202020204" charset="0"/>
              </a:rPr>
              <a:t>Komutları</a:t>
            </a:r>
            <a:endParaRPr lang="en-US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0625D-6D06-42C9-A067-F63440A4CF32}"/>
              </a:ext>
            </a:extLst>
          </p:cNvPr>
          <p:cNvSpPr txBox="1"/>
          <p:nvPr/>
        </p:nvSpPr>
        <p:spPr>
          <a:xfrm>
            <a:off x="646176" y="987552"/>
            <a:ext cx="776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HELO or EHLO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MAIL FROM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RCPT TO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DATA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18857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71BDD-25F3-40FD-891E-DC5A446F9189}"/>
              </a:ext>
            </a:extLst>
          </p:cNvPr>
          <p:cNvSpPr txBox="1"/>
          <p:nvPr/>
        </p:nvSpPr>
        <p:spPr>
          <a:xfrm>
            <a:off x="3688080" y="451104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DNS Terminology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3DB76-FC28-4676-8D52-3DDFB7BE068E}"/>
              </a:ext>
            </a:extLst>
          </p:cNvPr>
          <p:cNvSpPr txBox="1"/>
          <p:nvPr/>
        </p:nvSpPr>
        <p:spPr>
          <a:xfrm>
            <a:off x="585216" y="804226"/>
            <a:ext cx="6876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Resource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DNS Recursive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Open DNS Recursive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aleway Light" panose="020B0604020202020204" charset="0"/>
              </a:rPr>
              <a:t>Authorative</a:t>
            </a:r>
            <a:r>
              <a:rPr lang="en-US" dirty="0">
                <a:latin typeface="Raleway Light" panose="020B0604020202020204" charset="0"/>
              </a:rPr>
              <a:t> DNS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Zone</a:t>
            </a:r>
          </a:p>
        </p:txBody>
      </p:sp>
      <p:pic>
        <p:nvPicPr>
          <p:cNvPr id="5" name="Image3">
            <a:extLst>
              <a:ext uri="{FF2B5EF4-FFF2-40B4-BE49-F238E27FC236}">
                <a16:creationId xmlns:a16="http://schemas.microsoft.com/office/drawing/2014/main" id="{4F1D7456-C0A8-4CFC-BF7A-AFACE24D278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14628" y="2880896"/>
            <a:ext cx="6714744" cy="134627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048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D621C-EA3B-47ED-B0CD-198A7EC21A04}"/>
              </a:ext>
            </a:extLst>
          </p:cNvPr>
          <p:cNvSpPr txBox="1"/>
          <p:nvPr/>
        </p:nvSpPr>
        <p:spPr>
          <a:xfrm>
            <a:off x="3864864" y="499872"/>
            <a:ext cx="141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DNS RR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A53F5-B9AC-4D7B-9532-8135CC14F437}"/>
              </a:ext>
            </a:extLst>
          </p:cNvPr>
          <p:cNvSpPr txBox="1"/>
          <p:nvPr/>
        </p:nvSpPr>
        <p:spPr>
          <a:xfrm>
            <a:off x="451104" y="1011936"/>
            <a:ext cx="72908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A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AAAA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MX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PTR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NS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TXT </a:t>
            </a:r>
            <a:r>
              <a:rPr lang="en-US" dirty="0" err="1">
                <a:latin typeface="Raleway Light" panose="020B0604020202020204" charset="0"/>
              </a:rPr>
              <a:t>kaydı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56C3-8194-4839-A960-498438ACCDE0}"/>
              </a:ext>
            </a:extLst>
          </p:cNvPr>
          <p:cNvSpPr txBox="1"/>
          <p:nvPr/>
        </p:nvSpPr>
        <p:spPr>
          <a:xfrm>
            <a:off x="4255008" y="3864864"/>
            <a:ext cx="307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 Light" panose="020B0604020202020204" charset="0"/>
              </a:rPr>
              <a:t>Nslookup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en-US" dirty="0" err="1">
                <a:latin typeface="Raleway Light" panose="020B0604020202020204" charset="0"/>
              </a:rPr>
              <a:t>örnek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C82DF-407F-4ACC-ADFF-974AC6E04302}"/>
              </a:ext>
            </a:extLst>
          </p:cNvPr>
          <p:cNvSpPr txBox="1"/>
          <p:nvPr/>
        </p:nvSpPr>
        <p:spPr>
          <a:xfrm>
            <a:off x="2950464" y="499872"/>
            <a:ext cx="25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Recursive DNS </a:t>
            </a:r>
            <a:r>
              <a:rPr lang="en-US" b="1" dirty="0" err="1">
                <a:latin typeface="Raleway Light" panose="020B0604020202020204" charset="0"/>
              </a:rPr>
              <a:t>Sorgusu</a:t>
            </a:r>
            <a:endParaRPr lang="en-US" b="1" dirty="0">
              <a:latin typeface="Raleway Light" panose="020B0604020202020204" charset="0"/>
            </a:endParaRP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FF4B8081-6BFF-4A8B-B8D5-54FCEAE8A2F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5282" y="876808"/>
            <a:ext cx="5893435" cy="376682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495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85350-7848-46C6-9246-3E8309D5899B}"/>
              </a:ext>
            </a:extLst>
          </p:cNvPr>
          <p:cNvSpPr txBox="1"/>
          <p:nvPr/>
        </p:nvSpPr>
        <p:spPr>
          <a:xfrm>
            <a:off x="3730751" y="383187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Raleway Light" panose="020B0604020202020204" charset="0"/>
              </a:rPr>
              <a:t>Dinamik</a:t>
            </a:r>
            <a:r>
              <a:rPr lang="en-US" sz="1800" b="1" dirty="0">
                <a:latin typeface="Raleway Light" panose="020B0604020202020204" charset="0"/>
              </a:rPr>
              <a:t> 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8A8EE-051B-466B-95C8-87A6328F4523}"/>
              </a:ext>
            </a:extLst>
          </p:cNvPr>
          <p:cNvSpPr txBox="1"/>
          <p:nvPr/>
        </p:nvSpPr>
        <p:spPr>
          <a:xfrm>
            <a:off x="682752" y="679460"/>
            <a:ext cx="7921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DDNS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allows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automated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discovery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registration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addresses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DDNS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program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device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connects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DDNS </a:t>
            </a:r>
            <a:r>
              <a:rPr lang="tr-TR" dirty="0" err="1">
                <a:latin typeface="Raleway Light" panose="020B0604020202020204" charset="0"/>
              </a:rPr>
              <a:t>provider's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unique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log</a:t>
            </a:r>
            <a:r>
              <a:rPr lang="tr-TR" dirty="0">
                <a:latin typeface="Raleway Light" panose="020B0604020202020204" charset="0"/>
              </a:rPr>
              <a:t> in name, </a:t>
            </a:r>
            <a:r>
              <a:rPr lang="tr-TR" dirty="0" err="1">
                <a:latin typeface="Raleway Light" panose="020B0604020202020204" charset="0"/>
              </a:rPr>
              <a:t>then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DDNS </a:t>
            </a:r>
            <a:r>
              <a:rPr lang="tr-TR" dirty="0" err="1">
                <a:latin typeface="Raleway Light" panose="020B0604020202020204" charset="0"/>
              </a:rPr>
              <a:t>provider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name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link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discovered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IP </a:t>
            </a:r>
            <a:r>
              <a:rPr lang="tr-TR" dirty="0" err="1">
                <a:latin typeface="Raleway Light" panose="020B0604020202020204" charset="0"/>
              </a:rPr>
              <a:t>address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hostname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domain name </a:t>
            </a:r>
            <a:r>
              <a:rPr lang="tr-TR" dirty="0" err="1">
                <a:latin typeface="Raleway Light" panose="020B0604020202020204" charset="0"/>
              </a:rPr>
              <a:t>system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E1A68C33-FB85-441B-80D2-869B4E443AD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53501" y="1665490"/>
            <a:ext cx="6436995" cy="292481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4178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7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5C15D-D0AB-4686-8F64-DC2DDAF3ED68}"/>
              </a:ext>
            </a:extLst>
          </p:cNvPr>
          <p:cNvSpPr txBox="1"/>
          <p:nvPr/>
        </p:nvSpPr>
        <p:spPr>
          <a:xfrm>
            <a:off x="3316224" y="438912"/>
            <a:ext cx="25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HTTP </a:t>
            </a:r>
            <a:r>
              <a:rPr lang="en-US" sz="1800" b="1" dirty="0" err="1">
                <a:latin typeface="Raleway Light" panose="020B0604020202020204" charset="0"/>
              </a:rPr>
              <a:t>Operasyonları</a:t>
            </a:r>
            <a:endParaRPr lang="en-US" sz="1800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7FE11-388C-4B5D-AEBF-ACA2E8DDE571}"/>
              </a:ext>
            </a:extLst>
          </p:cNvPr>
          <p:cNvSpPr txBox="1"/>
          <p:nvPr/>
        </p:nvSpPr>
        <p:spPr>
          <a:xfrm>
            <a:off x="539600" y="987552"/>
            <a:ext cx="80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HTTP is a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/server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where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web browser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web server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server. HTTP is a </a:t>
            </a:r>
            <a:r>
              <a:rPr lang="tr-TR" dirty="0" err="1">
                <a:latin typeface="Raleway Light" panose="020B0604020202020204" charset="0"/>
              </a:rPr>
              <a:t>stateless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application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layer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protocol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9155ACEE-54FA-469F-9361-2584E655999E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40014" y="1989328"/>
            <a:ext cx="5863971" cy="202184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970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985C9-89CB-4F9D-B178-75419029F434}"/>
              </a:ext>
            </a:extLst>
          </p:cNvPr>
          <p:cNvSpPr txBox="1"/>
          <p:nvPr/>
        </p:nvSpPr>
        <p:spPr>
          <a:xfrm>
            <a:off x="2548128" y="548640"/>
            <a:ext cx="404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URL </a:t>
            </a:r>
            <a:r>
              <a:rPr lang="en-US" b="1" dirty="0" err="1">
                <a:latin typeface="Raleway Light" panose="020B0604020202020204" charset="0"/>
              </a:rPr>
              <a:t>Kavramı</a:t>
            </a:r>
            <a:r>
              <a:rPr lang="en-US" b="1" dirty="0">
                <a:latin typeface="Raleway Light" panose="020B0604020202020204" charset="0"/>
              </a:rPr>
              <a:t> </a:t>
            </a:r>
            <a:r>
              <a:rPr lang="en-US" b="1" dirty="0" err="1">
                <a:latin typeface="Raleway Light" panose="020B0604020202020204" charset="0"/>
              </a:rPr>
              <a:t>ve</a:t>
            </a:r>
            <a:r>
              <a:rPr lang="en-US" b="1" dirty="0">
                <a:latin typeface="Raleway Light" panose="020B0604020202020204" charset="0"/>
              </a:rPr>
              <a:t> HTTP Request </a:t>
            </a:r>
            <a:r>
              <a:rPr lang="en-US" b="1" dirty="0" err="1">
                <a:latin typeface="Raleway Light" panose="020B0604020202020204" charset="0"/>
              </a:rPr>
              <a:t>Methodları</a:t>
            </a:r>
            <a:endParaRPr lang="en-US" b="1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EF2D-B12A-4C76-A5D4-3226EA1DCB6F}"/>
              </a:ext>
            </a:extLst>
          </p:cNvPr>
          <p:cNvSpPr txBox="1"/>
          <p:nvPr/>
        </p:nvSpPr>
        <p:spPr>
          <a:xfrm>
            <a:off x="682752" y="868609"/>
            <a:ext cx="77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Raleway Light" panose="020B0604020202020204" charset="0"/>
              </a:rPr>
              <a:t>http://www.example.</a:t>
            </a:r>
            <a:r>
              <a:rPr lang="en-US" b="1" dirty="0" err="1">
                <a:latin typeface="Raleway Light" panose="020B0604020202020204" charset="0"/>
              </a:rPr>
              <a:t>alperensoydan</a:t>
            </a:r>
            <a:r>
              <a:rPr lang="tr-TR" b="1" dirty="0">
                <a:latin typeface="Raleway Light" panose="020B0604020202020204" charset="0"/>
              </a:rPr>
              <a:t>.com:80/video?docid=</a:t>
            </a:r>
            <a:r>
              <a:rPr lang="tr-TR" dirty="0">
                <a:latin typeface="Raleway Light" panose="020B0604020202020204" charset="0"/>
              </a:rPr>
              <a:t>96673783583</a:t>
            </a:r>
            <a:r>
              <a:rPr lang="en-US" dirty="0">
                <a:latin typeface="Raleway Light" panose="020B0604020202020204" charset="0"/>
              </a:rPr>
              <a:t>55</a:t>
            </a:r>
          </a:p>
          <a:p>
            <a:endParaRPr lang="en-US" dirty="0">
              <a:latin typeface="Raleway Light" panose="020B0604020202020204" charset="0"/>
            </a:endParaRPr>
          </a:p>
          <a:p>
            <a:r>
              <a:rPr lang="en-US" dirty="0">
                <a:latin typeface="Raleway Light" panose="020B0604020202020204" charset="0"/>
              </a:rPr>
              <a:t>Protocol: HTTP</a:t>
            </a:r>
          </a:p>
          <a:p>
            <a:r>
              <a:rPr lang="en-US" dirty="0">
                <a:latin typeface="Raleway Light" panose="020B0604020202020204" charset="0"/>
              </a:rPr>
              <a:t>Host: example.alperensoydan.com</a:t>
            </a:r>
          </a:p>
          <a:p>
            <a:r>
              <a:rPr lang="en-US" dirty="0">
                <a:latin typeface="Raleway Light" panose="020B0604020202020204" charset="0"/>
              </a:rPr>
              <a:t>Port:80</a:t>
            </a:r>
          </a:p>
          <a:p>
            <a:r>
              <a:rPr lang="en-US" dirty="0">
                <a:latin typeface="Raleway Light" panose="020B0604020202020204" charset="0"/>
              </a:rPr>
              <a:t>Path: /video</a:t>
            </a:r>
          </a:p>
          <a:p>
            <a:r>
              <a:rPr lang="en-US" dirty="0">
                <a:latin typeface="Raleway Light" panose="020B0604020202020204" charset="0"/>
              </a:rPr>
              <a:t>Parameters: ?</a:t>
            </a:r>
            <a:r>
              <a:rPr lang="en-US" dirty="0" err="1">
                <a:latin typeface="Raleway Light" panose="020B0604020202020204" charset="0"/>
              </a:rPr>
              <a:t>docid</a:t>
            </a:r>
            <a:r>
              <a:rPr lang="en-US" dirty="0">
                <a:latin typeface="Raleway Light" panose="020B0604020202020204" charset="0"/>
              </a:rPr>
              <a:t>=…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10EB2-2EA4-4EDA-BC3B-CF410FCC9914}"/>
              </a:ext>
            </a:extLst>
          </p:cNvPr>
          <p:cNvSpPr txBox="1"/>
          <p:nvPr/>
        </p:nvSpPr>
        <p:spPr>
          <a:xfrm>
            <a:off x="682752" y="2791968"/>
            <a:ext cx="75590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Request </a:t>
            </a:r>
            <a:r>
              <a:rPr lang="en-US" dirty="0" err="1">
                <a:latin typeface="Raleway Light" panose="020B0604020202020204" charset="0"/>
              </a:rPr>
              <a:t>Methodları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96833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9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F447A4D3-2F66-4267-93AF-F890597ACE94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79085" y="480536"/>
            <a:ext cx="4985829" cy="4182427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31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659</TotalTime>
  <Words>658</Words>
  <Application>Microsoft Office PowerPoint</Application>
  <PresentationFormat>On-screen Show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Raleway Light</vt:lpstr>
      <vt:lpstr>Raleway ExtraBold</vt:lpstr>
      <vt:lpstr>Arial</vt:lpstr>
      <vt:lpstr>Olivia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Alperen Soydan</cp:lastModifiedBy>
  <cp:revision>530</cp:revision>
  <dcterms:modified xsi:type="dcterms:W3CDTF">2020-02-15T01:28:27Z</dcterms:modified>
</cp:coreProperties>
</file>