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9" r:id="rId7"/>
    <p:sldId id="270" r:id="rId8"/>
    <p:sldId id="271" r:id="rId9"/>
    <p:sldId id="275" r:id="rId10"/>
    <p:sldId id="272" r:id="rId11"/>
    <p:sldId id="273" r:id="rId12"/>
    <p:sldId id="276" r:id="rId13"/>
    <p:sldId id="274"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1" d="100"/>
          <a:sy n="111" d="100"/>
        </p:scale>
        <p:origin x="534"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2/14/2025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2/14/2025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2/14/2025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2/14/2025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2/14/2025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2/14/2025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2/14/2025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2/14/2025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2/14/2025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2/14/2025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2/14/2025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Smart Traffic Light System</a:t>
            </a:r>
          </a:p>
        </p:txBody>
      </p:sp>
      <p:sp>
        <p:nvSpPr>
          <p:cNvPr id="5" name="Subtitle 4"/>
          <p:cNvSpPr>
            <a:spLocks noGrp="1"/>
          </p:cNvSpPr>
          <p:nvPr>
            <p:ph type="subTitle" idx="1"/>
          </p:nvPr>
        </p:nvSpPr>
        <p:spPr/>
        <p:txBody>
          <a:bodyPr>
            <a:normAutofit fontScale="92500" lnSpcReduction="10000"/>
          </a:bodyPr>
          <a:lstStyle/>
          <a:p>
            <a:r>
              <a:rPr lang="tr-TR" sz="3800" dirty="0"/>
              <a:t>UNITY </a:t>
            </a:r>
            <a:r>
              <a:rPr lang="en-US" sz="3800" dirty="0"/>
              <a:t>SIMULATION PROJECT</a:t>
            </a:r>
            <a:endParaRPr lang="tr-TR" sz="3800" dirty="0"/>
          </a:p>
          <a:p>
            <a:endParaRPr lang="tr-TR" dirty="0"/>
          </a:p>
          <a:p>
            <a:endParaRPr lang="tr-TR" dirty="0"/>
          </a:p>
          <a:p>
            <a:pPr>
              <a:lnSpc>
                <a:spcPct val="120000"/>
              </a:lnSpc>
            </a:pPr>
            <a:r>
              <a:rPr lang="tr-TR" dirty="0"/>
              <a:t>Alper Kara</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t>Conclusion</a:t>
            </a:r>
          </a:p>
        </p:txBody>
      </p:sp>
      <p:sp>
        <p:nvSpPr>
          <p:cNvPr id="14" name="Content Placeholder 13"/>
          <p:cNvSpPr>
            <a:spLocks noGrp="1"/>
          </p:cNvSpPr>
          <p:nvPr>
            <p:ph idx="1"/>
          </p:nvPr>
        </p:nvSpPr>
        <p:spPr/>
        <p:txBody>
          <a:bodyPr/>
          <a:lstStyle/>
          <a:p>
            <a:r>
              <a:rPr lang="en-US" dirty="0"/>
              <a:t>In conclusion, the design and simulation of the Smart Traffic Light System have been successfully completed. The experience gained and solutions developed in this project can serve as a guide for those interested in advancing traffic optimization. </a:t>
            </a:r>
            <a:r>
              <a:rPr lang="en-US"/>
              <a:t>Ensuring proper maintenance and keeping the Unity version updated in the future is important.</a:t>
            </a:r>
            <a:endParaRPr lang="en-US" dirty="0"/>
          </a:p>
        </p:txBody>
      </p:sp>
    </p:spTree>
    <p:extLst>
      <p:ext uri="{BB962C8B-B14F-4D97-AF65-F5344CB8AC3E}">
        <p14:creationId xmlns:p14="http://schemas.microsoft.com/office/powerpoint/2010/main" val="329287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t>Project Overview</a:t>
            </a:r>
          </a:p>
        </p:txBody>
      </p:sp>
      <p:sp>
        <p:nvSpPr>
          <p:cNvPr id="14" name="Content Placeholder 13"/>
          <p:cNvSpPr>
            <a:spLocks noGrp="1"/>
          </p:cNvSpPr>
          <p:nvPr>
            <p:ph idx="1"/>
          </p:nvPr>
        </p:nvSpPr>
        <p:spPr/>
        <p:txBody>
          <a:bodyPr/>
          <a:lstStyle/>
          <a:p>
            <a:r>
              <a:rPr lang="en-US" dirty="0"/>
              <a:t>Our project aims to achieve traffic optimization in real time using dynamic data input. We plan to accomplish this by detecting the number of vehicles on the roads (waiting vehicles) through computer vision and processing the data using optimization algorithms.</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t>System Design</a:t>
            </a:r>
          </a:p>
        </p:txBody>
      </p:sp>
      <p:sp>
        <p:nvSpPr>
          <p:cNvPr id="14" name="Content Placeholder 13"/>
          <p:cNvSpPr>
            <a:spLocks noGrp="1"/>
          </p:cNvSpPr>
          <p:nvPr>
            <p:ph idx="1"/>
          </p:nvPr>
        </p:nvSpPr>
        <p:spPr/>
        <p:txBody>
          <a:bodyPr/>
          <a:lstStyle/>
          <a:p>
            <a:r>
              <a:rPr lang="en-US" dirty="0"/>
              <a:t>Our project was developed in the Unity 3D simulation environment. A neural network model was trained for the vehicle detector in the computer vision module used for optimization.</a:t>
            </a:r>
          </a:p>
        </p:txBody>
      </p:sp>
    </p:spTree>
    <p:extLst>
      <p:ext uri="{BB962C8B-B14F-4D97-AF65-F5344CB8AC3E}">
        <p14:creationId xmlns:p14="http://schemas.microsoft.com/office/powerpoint/2010/main" val="78266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t>Software Development Model</a:t>
            </a:r>
          </a:p>
        </p:txBody>
      </p:sp>
      <p:sp>
        <p:nvSpPr>
          <p:cNvPr id="14" name="Content Placeholder 13"/>
          <p:cNvSpPr>
            <a:spLocks noGrp="1"/>
          </p:cNvSpPr>
          <p:nvPr>
            <p:ph idx="1"/>
          </p:nvPr>
        </p:nvSpPr>
        <p:spPr/>
        <p:txBody>
          <a:bodyPr/>
          <a:lstStyle/>
          <a:p>
            <a:r>
              <a:rPr lang="en-US" dirty="0"/>
              <a:t>We used a hybrid approach combining the waterfall model and agile methodology. Throughout the project, coding, simulation design, testing, and development followed a structured process. However, based on our weekly meetings with our advisor, </a:t>
            </a:r>
            <a:r>
              <a:rPr lang="en-US" dirty="0" err="1"/>
              <a:t>Öner</a:t>
            </a:r>
            <a:r>
              <a:rPr lang="en-US" dirty="0"/>
              <a:t> Barut, we made necessary adjustments and modifications during development. As a result, our software development process both adhered to an overall plan and evolved dynamically according to project requirements.</a:t>
            </a:r>
          </a:p>
        </p:txBody>
      </p:sp>
    </p:spTree>
    <p:extLst>
      <p:ext uri="{BB962C8B-B14F-4D97-AF65-F5344CB8AC3E}">
        <p14:creationId xmlns:p14="http://schemas.microsoft.com/office/powerpoint/2010/main" val="25614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t>Simulation Design</a:t>
            </a:r>
          </a:p>
        </p:txBody>
      </p:sp>
      <p:sp>
        <p:nvSpPr>
          <p:cNvPr id="14" name="Content Placeholder 13"/>
          <p:cNvSpPr>
            <a:spLocks noGrp="1"/>
          </p:cNvSpPr>
          <p:nvPr>
            <p:ph idx="1"/>
          </p:nvPr>
        </p:nvSpPr>
        <p:spPr/>
        <p:txBody>
          <a:bodyPr>
            <a:normAutofit lnSpcReduction="10000"/>
          </a:bodyPr>
          <a:lstStyle/>
          <a:p>
            <a:r>
              <a:rPr lang="en-US" b="0" i="0" dirty="0">
                <a:solidFill>
                  <a:srgbClr val="FFFFFF"/>
                </a:solidFill>
                <a:effectLst/>
                <a:latin typeface="Söhne Mono"/>
              </a:rPr>
              <a:t>Simulation design is one of the most fundamental aspects of our project. Without visually conveying the story of traffic light optimization to the user, our project would have no meaningful impact. Therefore, we selected design elements that would ensure the most effective visual communication. The design of roads, sidewalks, traffic lights, and the four-way intersection was planned to maximize clarity and usability.</a:t>
            </a:r>
          </a:p>
          <a:p>
            <a:r>
              <a:rPr lang="en-US" b="0" i="0" dirty="0">
                <a:solidFill>
                  <a:srgbClr val="FFFFFF"/>
                </a:solidFill>
                <a:effectLst/>
                <a:latin typeface="Söhne Mono"/>
              </a:rPr>
              <a:t>During development, we simultaneously researched how to implement optimization while familiarizing ourselves with Unity 3D. Since neither of us had previously worked with Unity, creating a design in a three-dimensional space was both challenging and a creatively rewarding experience.</a:t>
            </a:r>
          </a:p>
        </p:txBody>
      </p:sp>
    </p:spTree>
    <p:extLst>
      <p:ext uri="{BB962C8B-B14F-4D97-AF65-F5344CB8AC3E}">
        <p14:creationId xmlns:p14="http://schemas.microsoft.com/office/powerpoint/2010/main" val="211945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BC65-600D-4013-90FD-1608347E528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4CAF9CB-B077-4723-BD91-35F275F04D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762000"/>
            <a:ext cx="9794158" cy="5509214"/>
          </a:xfrm>
        </p:spPr>
      </p:pic>
    </p:spTree>
    <p:extLst>
      <p:ext uri="{BB962C8B-B14F-4D97-AF65-F5344CB8AC3E}">
        <p14:creationId xmlns:p14="http://schemas.microsoft.com/office/powerpoint/2010/main" val="11893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t>Testing</a:t>
            </a:r>
          </a:p>
        </p:txBody>
      </p:sp>
      <p:sp>
        <p:nvSpPr>
          <p:cNvPr id="14" name="Content Placeholder 13"/>
          <p:cNvSpPr>
            <a:spLocks noGrp="1"/>
          </p:cNvSpPr>
          <p:nvPr>
            <p:ph idx="1"/>
          </p:nvPr>
        </p:nvSpPr>
        <p:spPr/>
        <p:txBody>
          <a:bodyPr>
            <a:normAutofit lnSpcReduction="10000"/>
          </a:bodyPr>
          <a:lstStyle/>
          <a:p>
            <a:r>
              <a:rPr lang="en-US" b="0" i="0" dirty="0">
                <a:solidFill>
                  <a:srgbClr val="FFFFFF"/>
                </a:solidFill>
                <a:effectLst/>
                <a:latin typeface="Söhne Mono"/>
              </a:rPr>
              <a:t>The simulation was tested using black-box testing and penetration testing methods. During these tests, we identified erroneous input parameters in the Vehicle Spawner code. We determined the necessary minimum distance between consecutive spawned vehicles and found that the four separate spawners needed to start spawning with slight variations in timing to increase randomness.</a:t>
            </a:r>
          </a:p>
          <a:p>
            <a:r>
              <a:rPr lang="en-US" b="0" i="0" dirty="0">
                <a:solidFill>
                  <a:srgbClr val="FFFFFF"/>
                </a:solidFill>
                <a:effectLst/>
                <a:latin typeface="Söhne Mono"/>
              </a:rPr>
              <a:t>White-box testing was a continuous practice throughout development. We ensured that methods were correctly implemented, that the code was as efficient as possible, and that the simulation did not slow down the system. Variables that did not need to be public were set as private or protected to enhance code security.</a:t>
            </a:r>
          </a:p>
        </p:txBody>
      </p:sp>
    </p:spTree>
    <p:extLst>
      <p:ext uri="{BB962C8B-B14F-4D97-AF65-F5344CB8AC3E}">
        <p14:creationId xmlns:p14="http://schemas.microsoft.com/office/powerpoint/2010/main" val="3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t>User Interface Design</a:t>
            </a:r>
          </a:p>
        </p:txBody>
      </p:sp>
      <p:sp>
        <p:nvSpPr>
          <p:cNvPr id="14" name="Content Placeholder 13"/>
          <p:cNvSpPr>
            <a:spLocks noGrp="1"/>
          </p:cNvSpPr>
          <p:nvPr>
            <p:ph idx="1"/>
          </p:nvPr>
        </p:nvSpPr>
        <p:spPr/>
        <p:txBody>
          <a:bodyPr/>
          <a:lstStyle/>
          <a:p>
            <a:r>
              <a:rPr lang="en-US" dirty="0"/>
              <a:t>Once the simulation development is fully completed, a Unity build will be prepared for presentation. The user interface includes a top-down view of the four-way intersection, a 30-degree angled camera, and individual camera views for each of the four roads entering the intersection. Users will also have controls for randomization and vehicle speed. The interface will display improvements in waiting times at red lights due to traffic light optimization, showing how much waiting time has been reduced. Following the recommendation of Prof. Uraz, the system will also display the change in carbon emissions before and after optimization.</a:t>
            </a:r>
          </a:p>
        </p:txBody>
      </p:sp>
    </p:spTree>
    <p:extLst>
      <p:ext uri="{BB962C8B-B14F-4D97-AF65-F5344CB8AC3E}">
        <p14:creationId xmlns:p14="http://schemas.microsoft.com/office/powerpoint/2010/main" val="306731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71E8-BC8A-4EEA-A5C0-E90879855AF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D85E27D-87CB-440C-BC30-9E2D21DECD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844" y="918368"/>
            <a:ext cx="9774578" cy="5498200"/>
          </a:xfrm>
        </p:spPr>
      </p:pic>
    </p:spTree>
    <p:extLst>
      <p:ext uri="{BB962C8B-B14F-4D97-AF65-F5344CB8AC3E}">
        <p14:creationId xmlns:p14="http://schemas.microsoft.com/office/powerpoint/2010/main" val="16710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154</TotalTime>
  <Words>563</Words>
  <Application>Microsoft Office PowerPoint</Application>
  <PresentationFormat>Custom</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Söhne Mono</vt:lpstr>
      <vt:lpstr>Tech 16x9</vt:lpstr>
      <vt:lpstr>Smart Traffic Light System</vt:lpstr>
      <vt:lpstr>Project Overview</vt:lpstr>
      <vt:lpstr>System Design</vt:lpstr>
      <vt:lpstr>Software Development Model</vt:lpstr>
      <vt:lpstr>Simulation Design</vt:lpstr>
      <vt:lpstr>PowerPoint Presentation</vt:lpstr>
      <vt:lpstr>Testing</vt:lpstr>
      <vt:lpstr>User Interface Design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Alper Kara</dc:creator>
  <cp:lastModifiedBy>Alper Kara</cp:lastModifiedBy>
  <cp:revision>5</cp:revision>
  <dcterms:created xsi:type="dcterms:W3CDTF">2023-06-09T18:33:56Z</dcterms:created>
  <dcterms:modified xsi:type="dcterms:W3CDTF">2025-02-14T12:09:02Z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