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EF91ED-38A6-46D0-9704-68AF0E75E861}" type="datetimeFigureOut">
              <a:rPr lang="tr-TR" smtClean="0"/>
              <a:t>29.04.2021</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62101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379211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41818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334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2427887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FEF91ED-38A6-46D0-9704-68AF0E75E861}" type="datetimeFigureOut">
              <a:rPr lang="tr-TR" smtClean="0"/>
              <a:t>29.04.2021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2635221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FEF91ED-38A6-46D0-9704-68AF0E75E861}" type="datetimeFigureOut">
              <a:rPr lang="tr-TR" smtClean="0"/>
              <a:t>29.04.2021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190458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EF91ED-38A6-46D0-9704-68AF0E75E861}" type="datetimeFigureOut">
              <a:rPr lang="tr-TR" smtClean="0"/>
              <a:t>29.04.2021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3101861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EF91ED-38A6-46D0-9704-68AF0E75E861}" type="datetimeFigureOut">
              <a:rPr lang="tr-TR" smtClean="0"/>
              <a:t>29.04.2021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286168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EF91ED-38A6-46D0-9704-68AF0E75E861}" type="datetimeFigureOut">
              <a:rPr lang="tr-TR" smtClean="0"/>
              <a:t>29.04.2021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76520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EF91ED-38A6-46D0-9704-68AF0E75E861}" type="datetimeFigureOut">
              <a:rPr lang="tr-TR" smtClean="0"/>
              <a:t>29.04.2021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55769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31020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FEF91ED-38A6-46D0-9704-68AF0E75E861}" type="datetimeFigureOut">
              <a:rPr lang="tr-TR" smtClean="0"/>
              <a:t>29.04.2021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175537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FEF91ED-38A6-46D0-9704-68AF0E75E861}" type="datetimeFigureOut">
              <a:rPr lang="tr-TR" smtClean="0"/>
              <a:t>29.04.2021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295956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F91ED-38A6-46D0-9704-68AF0E75E861}" type="datetimeFigureOut">
              <a:rPr lang="tr-TR" smtClean="0"/>
              <a:t>29.04.2021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88731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31669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EF91ED-38A6-46D0-9704-68AF0E75E861}" type="datetimeFigureOut">
              <a:rPr lang="tr-TR" smtClean="0"/>
              <a:t>29.04.2021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3FE3E3-99CC-4FCC-9B7D-4AA3A50C05E0}" type="slidenum">
              <a:rPr lang="tr-TR" smtClean="0"/>
              <a:t>‹#›</a:t>
            </a:fld>
            <a:endParaRPr lang="tr-TR"/>
          </a:p>
        </p:txBody>
      </p:sp>
    </p:spTree>
    <p:extLst>
      <p:ext uri="{BB962C8B-B14F-4D97-AF65-F5344CB8AC3E}">
        <p14:creationId xmlns:p14="http://schemas.microsoft.com/office/powerpoint/2010/main" val="215072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EF91ED-38A6-46D0-9704-68AF0E75E861}" type="datetimeFigureOut">
              <a:rPr lang="tr-TR" smtClean="0"/>
              <a:t>29.04.2021</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3FE3E3-99CC-4FCC-9B7D-4AA3A50C05E0}" type="slidenum">
              <a:rPr lang="tr-TR" smtClean="0"/>
              <a:t>‹#›</a:t>
            </a:fld>
            <a:endParaRPr lang="tr-TR"/>
          </a:p>
        </p:txBody>
      </p:sp>
    </p:spTree>
    <p:extLst>
      <p:ext uri="{BB962C8B-B14F-4D97-AF65-F5344CB8AC3E}">
        <p14:creationId xmlns:p14="http://schemas.microsoft.com/office/powerpoint/2010/main" val="255062145"/>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6254"/>
            <a:ext cx="9144000" cy="1884363"/>
          </a:xfrm>
        </p:spPr>
        <p:txBody>
          <a:bodyPr>
            <a:normAutofit/>
          </a:bodyPr>
          <a:lstStyle/>
          <a:p>
            <a:pPr algn="ctr"/>
            <a:r>
              <a:rPr lang="tr-TR" b="1" i="1" dirty="0" smtClean="0">
                <a:latin typeface="Arial Black" panose="020B0A04020102020204" pitchFamily="34" charset="0"/>
              </a:rPr>
              <a:t>WEB TEKNOLOJİLERİ</a:t>
            </a:r>
            <a:endParaRPr lang="tr-TR" b="1" i="1" dirty="0">
              <a:latin typeface="Arial Black" panose="020B0A04020102020204" pitchFamily="34" charset="0"/>
            </a:endParaRPr>
          </a:p>
        </p:txBody>
      </p:sp>
      <p:sp>
        <p:nvSpPr>
          <p:cNvPr id="3" name="Alt Başlık 2"/>
          <p:cNvSpPr>
            <a:spLocks noGrp="1"/>
          </p:cNvSpPr>
          <p:nvPr>
            <p:ph type="subTitle" idx="1"/>
          </p:nvPr>
        </p:nvSpPr>
        <p:spPr>
          <a:xfrm>
            <a:off x="1524000" y="2678402"/>
            <a:ext cx="9144000" cy="2974254"/>
          </a:xfrm>
        </p:spPr>
        <p:txBody>
          <a:bodyPr>
            <a:normAutofit/>
          </a:bodyPr>
          <a:lstStyle/>
          <a:p>
            <a:pPr algn="l"/>
            <a:r>
              <a:rPr lang="tr-TR" sz="1600" b="1" i="1" u="sng" dirty="0" smtClean="0">
                <a:solidFill>
                  <a:srgbClr val="FF0000"/>
                </a:solidFill>
                <a:latin typeface="Arial Black" panose="020B0A04020102020204" pitchFamily="34" charset="0"/>
              </a:rPr>
              <a:t>AD SOYAD: </a:t>
            </a:r>
            <a:r>
              <a:rPr lang="tr-TR" sz="1600" dirty="0" smtClean="0">
                <a:solidFill>
                  <a:schemeClr val="tx1"/>
                </a:solidFill>
                <a:latin typeface="Arial Black" panose="020B0A04020102020204" pitchFamily="34" charset="0"/>
              </a:rPr>
              <a:t>ALPER POLAT</a:t>
            </a:r>
            <a:r>
              <a:rPr lang="tr-TR" sz="1600" dirty="0" smtClean="0">
                <a:latin typeface="Arial Black" panose="020B0A04020102020204" pitchFamily="34" charset="0"/>
              </a:rPr>
              <a:t>	</a:t>
            </a:r>
          </a:p>
          <a:p>
            <a:pPr algn="l"/>
            <a:r>
              <a:rPr lang="tr-TR" sz="1600" b="1" i="1" u="sng" dirty="0" smtClean="0">
                <a:solidFill>
                  <a:srgbClr val="FF0000"/>
                </a:solidFill>
                <a:latin typeface="Arial Black" panose="020B0A04020102020204" pitchFamily="34" charset="0"/>
              </a:rPr>
              <a:t>NUMARA:</a:t>
            </a:r>
            <a:r>
              <a:rPr lang="tr-TR" sz="1600" dirty="0" smtClean="0">
                <a:solidFill>
                  <a:srgbClr val="FF0000"/>
                </a:solidFill>
                <a:latin typeface="Arial Black" panose="020B0A04020102020204" pitchFamily="34" charset="0"/>
              </a:rPr>
              <a:t> </a:t>
            </a:r>
            <a:r>
              <a:rPr lang="tr-TR" sz="1600" dirty="0" smtClean="0">
                <a:solidFill>
                  <a:schemeClr val="tx1"/>
                </a:solidFill>
                <a:latin typeface="Arial Black" panose="020B0A04020102020204" pitchFamily="34" charset="0"/>
              </a:rPr>
              <a:t>G191210039</a:t>
            </a:r>
            <a:r>
              <a:rPr lang="tr-TR" sz="1600" dirty="0" smtClean="0">
                <a:latin typeface="Arial Black" panose="020B0A04020102020204" pitchFamily="34" charset="0"/>
              </a:rPr>
              <a:t>	</a:t>
            </a:r>
          </a:p>
          <a:p>
            <a:pPr algn="l"/>
            <a:r>
              <a:rPr lang="tr-TR" sz="1600" b="1" i="1" u="sng" dirty="0" smtClean="0">
                <a:solidFill>
                  <a:srgbClr val="FF0000"/>
                </a:solidFill>
                <a:latin typeface="Arial Black" panose="020B0A04020102020204" pitchFamily="34" charset="0"/>
              </a:rPr>
              <a:t>GRUP: </a:t>
            </a:r>
            <a:r>
              <a:rPr lang="tr-TR" sz="1600" dirty="0" smtClean="0">
                <a:solidFill>
                  <a:schemeClr val="tx1"/>
                </a:solidFill>
                <a:latin typeface="Arial Black" panose="020B0A04020102020204" pitchFamily="34" charset="0"/>
              </a:rPr>
              <a:t>2.ÖĞRETİM C GRUBU</a:t>
            </a:r>
          </a:p>
          <a:p>
            <a:pPr algn="l"/>
            <a:r>
              <a:rPr lang="tr-TR" sz="1600" b="1" i="1" u="sng" dirty="0" smtClean="0">
                <a:solidFill>
                  <a:srgbClr val="FF0000"/>
                </a:solidFill>
                <a:latin typeface="Arial Black" panose="020B0A04020102020204" pitchFamily="34" charset="0"/>
              </a:rPr>
              <a:t>DERSİN ÖĞRETMENİ:</a:t>
            </a:r>
            <a:r>
              <a:rPr lang="tr-TR" sz="1600" b="1" i="1" dirty="0" smtClean="0">
                <a:solidFill>
                  <a:srgbClr val="FF0000"/>
                </a:solidFill>
                <a:latin typeface="Arial Black" panose="020B0A04020102020204" pitchFamily="34" charset="0"/>
              </a:rPr>
              <a:t>  </a:t>
            </a:r>
            <a:r>
              <a:rPr lang="tr-TR" sz="1600" b="1" i="1" dirty="0" err="1" smtClean="0">
                <a:solidFill>
                  <a:schemeClr val="tx1"/>
                </a:solidFill>
                <a:latin typeface="Arial Black" panose="020B0A04020102020204" pitchFamily="34" charset="0"/>
              </a:rPr>
              <a:t>Dr.Öğr.Üyesi</a:t>
            </a:r>
            <a:r>
              <a:rPr lang="tr-TR" sz="1600" b="1" i="1" dirty="0" smtClean="0">
                <a:solidFill>
                  <a:schemeClr val="tx1"/>
                </a:solidFill>
                <a:latin typeface="Arial Black" panose="020B0A04020102020204" pitchFamily="34" charset="0"/>
              </a:rPr>
              <a:t> </a:t>
            </a:r>
            <a:r>
              <a:rPr lang="tr-TR" sz="1600" b="1" i="1" dirty="0">
                <a:solidFill>
                  <a:schemeClr val="tx1"/>
                </a:solidFill>
                <a:latin typeface="Arial Black" panose="020B0A04020102020204" pitchFamily="34" charset="0"/>
              </a:rPr>
              <a:t>GÜLÜZAR ÇİT</a:t>
            </a:r>
            <a:endParaRPr lang="tr-TR" sz="1600" b="1" i="1" dirty="0" smtClean="0">
              <a:solidFill>
                <a:schemeClr val="tx1"/>
              </a:solidFill>
              <a:latin typeface="Arial Black" panose="020B0A04020102020204" pitchFamily="34" charset="0"/>
            </a:endParaRPr>
          </a:p>
          <a:p>
            <a:pPr algn="l"/>
            <a:r>
              <a:rPr lang="tr-TR" sz="1600" b="1" i="1" u="sng" dirty="0" smtClean="0">
                <a:solidFill>
                  <a:srgbClr val="FF0000"/>
                </a:solidFill>
                <a:latin typeface="Arial Black" panose="020B0A04020102020204" pitchFamily="34" charset="0"/>
              </a:rPr>
              <a:t>KONU: </a:t>
            </a:r>
            <a:r>
              <a:rPr lang="tr-TR" sz="1600" dirty="0" smtClean="0">
                <a:solidFill>
                  <a:schemeClr val="tx1"/>
                </a:solidFill>
                <a:latin typeface="Arial Black" panose="020B0A04020102020204" pitchFamily="34" charset="0"/>
              </a:rPr>
              <a:t>Öğrenciler bireysel olarak kendilerini ve memleketlerini tanıtan kişisel bir web sitesi uygulaması geliştireceklerdir. </a:t>
            </a:r>
          </a:p>
          <a:p>
            <a:endParaRPr lang="tr-TR" sz="1600" b="1" i="1" u="sng" dirty="0">
              <a:solidFill>
                <a:srgbClr val="FF0000"/>
              </a:solidFill>
              <a:latin typeface="Arial Black" panose="020B0A04020102020204" pitchFamily="34" charset="0"/>
            </a:endParaRPr>
          </a:p>
        </p:txBody>
      </p:sp>
      <p:sp>
        <p:nvSpPr>
          <p:cNvPr id="6" name="Metin kutusu 5"/>
          <p:cNvSpPr txBox="1"/>
          <p:nvPr/>
        </p:nvSpPr>
        <p:spPr>
          <a:xfrm>
            <a:off x="1524000" y="5070478"/>
            <a:ext cx="8866909" cy="369332"/>
          </a:xfrm>
          <a:prstGeom prst="rect">
            <a:avLst/>
          </a:prstGeom>
          <a:noFill/>
        </p:spPr>
        <p:txBody>
          <a:bodyPr wrap="square" rtlCol="0">
            <a:spAutoFit/>
          </a:bodyPr>
          <a:lstStyle/>
          <a:p>
            <a:r>
              <a:rPr lang="tr-TR" dirty="0" smtClean="0"/>
              <a:t> </a:t>
            </a:r>
            <a:r>
              <a:rPr lang="tr-TR" b="1" i="1" u="sng" dirty="0" smtClean="0">
                <a:solidFill>
                  <a:srgbClr val="FF0000"/>
                </a:solidFill>
              </a:rPr>
              <a:t>GİTHUB LİNK:</a:t>
            </a:r>
            <a:r>
              <a:rPr lang="tr-TR" b="1" i="1" dirty="0" smtClean="0">
                <a:solidFill>
                  <a:srgbClr val="FF0000"/>
                </a:solidFill>
              </a:rPr>
              <a:t>  </a:t>
            </a:r>
            <a:r>
              <a:rPr lang="tr-TR" dirty="0" smtClean="0"/>
              <a:t>https</a:t>
            </a:r>
            <a:r>
              <a:rPr lang="tr-TR" dirty="0"/>
              <a:t>://github.com/alperpolat40/Web-Teknolojileri-Proje-SAU.git</a:t>
            </a:r>
          </a:p>
        </p:txBody>
      </p:sp>
    </p:spTree>
    <p:extLst>
      <p:ext uri="{BB962C8B-B14F-4D97-AF65-F5344CB8AC3E}">
        <p14:creationId xmlns:p14="http://schemas.microsoft.com/office/powerpoint/2010/main" val="3199501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82808"/>
            <a:ext cx="9905998" cy="1478570"/>
          </a:xfrm>
        </p:spPr>
        <p:txBody>
          <a:bodyPr>
            <a:normAutofit/>
          </a:bodyPr>
          <a:lstStyle/>
          <a:p>
            <a:pPr algn="ctr"/>
            <a:r>
              <a:rPr lang="tr-TR" sz="6600" i="1" dirty="0" smtClean="0">
                <a:latin typeface="Century" panose="02040604050505020304" pitchFamily="18" charset="0"/>
              </a:rPr>
              <a:t>KIRŞEHİR</a:t>
            </a:r>
            <a:endParaRPr lang="tr-TR" sz="6600" i="1" dirty="0">
              <a:latin typeface="Century" panose="02040604050505020304" pitchFamily="18" charset="0"/>
            </a:endParaRPr>
          </a:p>
        </p:txBody>
      </p:sp>
      <p:sp>
        <p:nvSpPr>
          <p:cNvPr id="3" name="İçerik Yer Tutucusu 2"/>
          <p:cNvSpPr>
            <a:spLocks noGrp="1"/>
          </p:cNvSpPr>
          <p:nvPr>
            <p:ph idx="1"/>
          </p:nvPr>
        </p:nvSpPr>
        <p:spPr>
          <a:xfrm>
            <a:off x="1233775" y="1242723"/>
            <a:ext cx="9905999" cy="5388986"/>
          </a:xfrm>
        </p:spPr>
        <p:txBody>
          <a:bodyPr>
            <a:normAutofit/>
          </a:bodyPr>
          <a:lstStyle/>
          <a:p>
            <a:pPr marL="0" indent="0">
              <a:buNone/>
            </a:pPr>
            <a:r>
              <a:rPr lang="tr-TR" sz="2000" dirty="0"/>
              <a:t> </a:t>
            </a:r>
            <a:r>
              <a:rPr lang="tr-TR" sz="1800" dirty="0"/>
              <a:t>Kırşehir, İç Anadolu Bölgesi’nde yer alan ve tarihi Hititler dönemine kadar uzanan bir ildir. İmparator I. </a:t>
            </a:r>
            <a:r>
              <a:rPr lang="tr-TR" sz="1800" dirty="0" err="1"/>
              <a:t>Justinianos</a:t>
            </a:r>
            <a:r>
              <a:rPr lang="tr-TR" sz="1800" dirty="0"/>
              <a:t> devrinde(527-568) </a:t>
            </a:r>
            <a:r>
              <a:rPr lang="tr-TR" sz="1800" dirty="0" err="1"/>
              <a:t>Justinianopolis</a:t>
            </a:r>
            <a:r>
              <a:rPr lang="tr-TR" sz="1800" dirty="0"/>
              <a:t> adıyla anılan şehre, Türkler uçsuz </a:t>
            </a:r>
            <a:r>
              <a:rPr lang="tr-TR" sz="1800" dirty="0" err="1"/>
              <a:t>bucaksızkırın</a:t>
            </a:r>
            <a:r>
              <a:rPr lang="tr-TR" sz="1800" dirty="0"/>
              <a:t> ortasında yükseldiği için ‘Kır şehri’ adını vermişlerdir. </a:t>
            </a:r>
            <a:r>
              <a:rPr lang="tr-TR" sz="1800" dirty="0" err="1"/>
              <a:t>Kırşehri</a:t>
            </a:r>
            <a:r>
              <a:rPr lang="tr-TR" sz="1800" dirty="0"/>
              <a:t> zamanla halk dilinde Kırşehir olmuştur ama özellikle köylerde yaşayan yerel halk, hala Kır şehri demektedir.</a:t>
            </a:r>
          </a:p>
          <a:p>
            <a:pPr marL="0" indent="0">
              <a:buNone/>
            </a:pPr>
            <a:r>
              <a:rPr lang="tr-TR" sz="1800" dirty="0"/>
              <a:t>  Yüzölçümü 6 bin 750 kilometrekare olan Kırşehir’in, son sayıma göre nüfusu225 bin 500’dür. Kayseri ve Nevşehir’le birlikte Kapadokya bölgesinin kuzeyinde bulunan Kırşehir, bir adı da Güzel Atlar Ülkesi olan turizm cenneti Kapadokya bölgesinin giriş kapısı konumundadır.</a:t>
            </a:r>
          </a:p>
          <a:p>
            <a:pPr marL="0" indent="0">
              <a:buNone/>
            </a:pPr>
            <a:r>
              <a:rPr lang="tr-TR" sz="1800" dirty="0">
                <a:cs typeface="Times New Roman" panose="02020603050405020304" pitchFamily="18" charset="0"/>
              </a:rPr>
              <a:t>Kırşehir tarihi, kaplıcaları, bu topraklarda yetişen ve Türkiye’nin kültürel dokusunu oluşturan ozanları, aşıkları, yazarları ve adı Kırşehir’le özdeşleşen Hacı Bektaş Velisiyle, turizmin gözdesi konumundadır.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4671681"/>
            <a:ext cx="2885786" cy="1798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2491" y="4673219"/>
            <a:ext cx="3138054" cy="1796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3923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33</TotalTime>
  <Words>145</Words>
  <Application>Microsoft Office PowerPoint</Application>
  <PresentationFormat>Geniş ekran</PresentationFormat>
  <Paragraphs>11</Paragraphs>
  <Slides>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vt:i4>
      </vt:variant>
    </vt:vector>
  </HeadingPairs>
  <TitlesOfParts>
    <vt:vector size="9" baseType="lpstr">
      <vt:lpstr>Arial</vt:lpstr>
      <vt:lpstr>Arial Black</vt:lpstr>
      <vt:lpstr>Century</vt:lpstr>
      <vt:lpstr>Times New Roman</vt:lpstr>
      <vt:lpstr>Trebuchet MS</vt:lpstr>
      <vt:lpstr>Tw Cen MT</vt:lpstr>
      <vt:lpstr>Devre</vt:lpstr>
      <vt:lpstr>WEB TEKNOLOJİLERİ</vt:lpstr>
      <vt:lpstr>KIRŞEHİR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TEKNOLOJİLERİ</dc:title>
  <dc:creator>alper polat</dc:creator>
  <cp:lastModifiedBy>alper polat</cp:lastModifiedBy>
  <cp:revision>5</cp:revision>
  <dcterms:created xsi:type="dcterms:W3CDTF">2021-04-29T12:06:09Z</dcterms:created>
  <dcterms:modified xsi:type="dcterms:W3CDTF">2021-04-29T12:39:44Z</dcterms:modified>
</cp:coreProperties>
</file>