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86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777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9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uster/plot_cluster_comparison.html" TargetMode="External"/><Relationship Id="rId2" Type="http://schemas.openxmlformats.org/officeDocument/2006/relationships/hyperlink" Target="https://www.youtube.com/watch?v=6BcJxBE5J5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7A2FE-EE65-4BE6-8CE7-DB6167D07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53"/>
          <a:stretch/>
        </p:blipFill>
        <p:spPr>
          <a:xfrm>
            <a:off x="-3048" y="11"/>
            <a:ext cx="12192000" cy="6857989"/>
          </a:xfrm>
          <a:prstGeom prst="rect">
            <a:avLst/>
          </a:prstGeom>
        </p:spPr>
      </p:pic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69598F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C3D240-25B4-42FD-89B9-6D39BBF43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632297"/>
            <a:ext cx="5478432" cy="695676"/>
          </a:xfrm>
        </p:spPr>
        <p:txBody>
          <a:bodyPr>
            <a:normAutofit fontScale="90000"/>
          </a:bodyPr>
          <a:lstStyle/>
          <a:p>
            <a:r>
              <a:rPr lang="tr-TR" sz="4000" dirty="0">
                <a:solidFill>
                  <a:srgbClr val="FEFFFF"/>
                </a:solidFill>
              </a:rPr>
              <a:t>DATA MINING HW-1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5DE59D-F641-454F-BA53-A7819774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433455"/>
            <a:ext cx="5454227" cy="103601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EFFFF"/>
                </a:solidFill>
              </a:rPr>
              <a:t>Implemented DB-</a:t>
            </a:r>
            <a:r>
              <a:rPr lang="en-US" dirty="0">
                <a:solidFill>
                  <a:srgbClr val="FEFFFF"/>
                </a:solidFill>
              </a:rPr>
              <a:t>Scan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mentioned</a:t>
            </a:r>
            <a:r>
              <a:rPr lang="tr-TR" dirty="0">
                <a:solidFill>
                  <a:srgbClr val="FEFFFF"/>
                </a:solidFill>
              </a:rPr>
              <a:t> in </a:t>
            </a:r>
            <a:r>
              <a:rPr lang="tr-TR" dirty="0" err="1">
                <a:solidFill>
                  <a:srgbClr val="FEFFFF"/>
                </a:solidFill>
              </a:rPr>
              <a:t>the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book</a:t>
            </a:r>
            <a:r>
              <a:rPr lang="tr-TR" dirty="0">
                <a:solidFill>
                  <a:srgbClr val="FEFFFF"/>
                </a:solidFill>
              </a:rPr>
              <a:t>.</a:t>
            </a:r>
          </a:p>
          <a:p>
            <a:r>
              <a:rPr lang="tr-TR" dirty="0">
                <a:solidFill>
                  <a:srgbClr val="FEFFFF"/>
                </a:solidFill>
              </a:rPr>
              <a:t> I </a:t>
            </a:r>
            <a:r>
              <a:rPr lang="tr-TR" dirty="0" err="1">
                <a:solidFill>
                  <a:srgbClr val="FEFFFF"/>
                </a:solidFill>
              </a:rPr>
              <a:t>used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python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for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find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the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result</a:t>
            </a:r>
            <a:r>
              <a:rPr lang="tr-TR" dirty="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90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3F045-55F6-4D3D-8686-9C962354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3" y="624110"/>
            <a:ext cx="10086109" cy="1523346"/>
          </a:xfrm>
        </p:spPr>
        <p:txBody>
          <a:bodyPr>
            <a:normAutofit/>
          </a:bodyPr>
          <a:lstStyle/>
          <a:p>
            <a:r>
              <a:rPr lang="en-US" sz="2800" dirty="0"/>
              <a:t>centers = [[1, 1], [-1, -1], [1, -1]]</a:t>
            </a:r>
            <a:br>
              <a:rPr lang="en-US" sz="2800" dirty="0"/>
            </a:br>
            <a:r>
              <a:rPr lang="en-US" sz="2800" dirty="0" err="1"/>
              <a:t>make_blobs</a:t>
            </a:r>
            <a:r>
              <a:rPr lang="en-US" sz="2800" dirty="0"/>
              <a:t>(</a:t>
            </a:r>
            <a:r>
              <a:rPr lang="en-US" sz="2800" dirty="0" err="1"/>
              <a:t>n_samples</a:t>
            </a:r>
            <a:r>
              <a:rPr lang="en-US" sz="2800" dirty="0"/>
              <a:t>=200, centers=centers, </a:t>
            </a:r>
            <a:r>
              <a:rPr lang="tr-TR" sz="2800" dirty="0"/>
              <a:t>				 					</a:t>
            </a:r>
            <a:r>
              <a:rPr lang="en-US" sz="2800" dirty="0" err="1"/>
              <a:t>cluster_std</a:t>
            </a:r>
            <a:r>
              <a:rPr lang="en-US" sz="2800" dirty="0"/>
              <a:t>=0.06, </a:t>
            </a:r>
            <a:r>
              <a:rPr lang="en-US" sz="2800" dirty="0" err="1"/>
              <a:t>random_state</a:t>
            </a:r>
            <a:r>
              <a:rPr lang="en-US" sz="2800" dirty="0"/>
              <a:t>=42)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9B9660E-98DE-4A28-B95E-A864FDB6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97" y="2147456"/>
            <a:ext cx="6406676" cy="41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8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3F045-55F6-4D3D-8686-9C962354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4" y="624110"/>
            <a:ext cx="10082912" cy="1523346"/>
          </a:xfrm>
        </p:spPr>
        <p:txBody>
          <a:bodyPr>
            <a:normAutofit/>
          </a:bodyPr>
          <a:lstStyle/>
          <a:p>
            <a:r>
              <a:rPr lang="en-US" sz="2800" dirty="0" err="1"/>
              <a:t>make_blobs</a:t>
            </a:r>
            <a:r>
              <a:rPr lang="en-US" sz="2800" dirty="0"/>
              <a:t>(</a:t>
            </a:r>
            <a:r>
              <a:rPr lang="en-US" sz="2800" dirty="0" err="1"/>
              <a:t>n_samples</a:t>
            </a:r>
            <a:r>
              <a:rPr lang="en-US" sz="2800" dirty="0"/>
              <a:t>=750, </a:t>
            </a:r>
            <a:r>
              <a:rPr lang="en-US" sz="2800" dirty="0" err="1"/>
              <a:t>cluster_std</a:t>
            </a:r>
            <a:r>
              <a:rPr lang="en-US" sz="2800" dirty="0"/>
              <a:t>=0.6, </a:t>
            </a:r>
            <a:r>
              <a:rPr lang="tr-TR" sz="2800" dirty="0"/>
              <a:t>					 					</a:t>
            </a:r>
            <a:r>
              <a:rPr lang="en-US" sz="2800" dirty="0" err="1"/>
              <a:t>random_state</a:t>
            </a:r>
            <a:r>
              <a:rPr lang="en-US" sz="2800" dirty="0"/>
              <a:t>=0)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6C7253-E040-4010-A68D-3E4669E9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86" y="2147456"/>
            <a:ext cx="6112153" cy="40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2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1D456C-99FE-4867-922F-BA55AF9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7B188C-B951-4D8A-9CC2-F8D4299F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Turgay</a:t>
            </a:r>
            <a:r>
              <a:rPr lang="en-US" dirty="0"/>
              <a:t> </a:t>
            </a:r>
            <a:r>
              <a:rPr lang="en-US" dirty="0" err="1"/>
              <a:t>Tugay</a:t>
            </a:r>
            <a:r>
              <a:rPr lang="en-US" dirty="0"/>
              <a:t> BİLGİN, </a:t>
            </a:r>
            <a:r>
              <a:rPr lang="en-US" dirty="0" err="1"/>
              <a:t>Yılmaz</a:t>
            </a:r>
            <a:r>
              <a:rPr lang="en-US" dirty="0"/>
              <a:t> ÇAMURCU</a:t>
            </a:r>
            <a:r>
              <a:rPr lang="tr-TR" dirty="0"/>
              <a:t> ‘</a:t>
            </a:r>
            <a:r>
              <a:rPr lang="en-US" dirty="0"/>
              <a:t>Applied Comparison of DBSCAN, OPTICS and K-Means Clustering Algorithms</a:t>
            </a:r>
            <a:r>
              <a:rPr lang="tr-TR" dirty="0"/>
              <a:t>’, </a:t>
            </a:r>
            <a:r>
              <a:rPr lang="en-US" dirty="0"/>
              <a:t>Journal of Polytechnic Vol: 8 No: 2 pp. 139-145, 2005</a:t>
            </a:r>
            <a:endParaRPr lang="tr-TR" dirty="0"/>
          </a:p>
          <a:p>
            <a:r>
              <a:rPr lang="en-US" dirty="0"/>
              <a:t>Data Mining Concepts and Techniques, Jiawei Han and Micheline </a:t>
            </a:r>
            <a:r>
              <a:rPr lang="en-US" dirty="0" err="1"/>
              <a:t>Kamber</a:t>
            </a:r>
            <a:r>
              <a:rPr lang="en-US" dirty="0"/>
              <a:t>, Third Edition, 2011</a:t>
            </a:r>
            <a:endParaRPr lang="tr-TR" dirty="0"/>
          </a:p>
          <a:p>
            <a:r>
              <a:rPr lang="en-US" dirty="0">
                <a:hlinkClick r:id="rId2"/>
              </a:rPr>
              <a:t>https://www.youtube.com/watch?v=6BcJxBE5J5I</a:t>
            </a:r>
            <a:endParaRPr lang="tr-TR" dirty="0"/>
          </a:p>
          <a:p>
            <a:r>
              <a:rPr lang="en-US" dirty="0">
                <a:hlinkClick r:id="rId3"/>
              </a:rPr>
              <a:t>https://scikit-learn.org/stable/auto_examples/cluster/plot_cluster_comparison.html</a:t>
            </a:r>
            <a:endParaRPr lang="tr-TR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AACB46-6431-4B13-91B0-A80C17E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DB-</a:t>
            </a:r>
            <a:r>
              <a:rPr lang="tr-TR" dirty="0" err="1"/>
              <a:t>Scan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B475A3-F577-418D-BEE0-B2F29B9F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DBSCAN algorithm performs clustering by grouping areas with more objects than the threshold value, calculating the distance of objects from their neighbors and giving a specific instruction task.</a:t>
            </a:r>
            <a:endParaRPr lang="tr-TR" dirty="0"/>
          </a:p>
          <a:p>
            <a:r>
              <a:rPr lang="en-US" dirty="0"/>
              <a:t>The DBSCAN algorithm is based on revealing the neighborhoods of data points with each other in two or multi-dimensional space. Database is mostly used in the analysis of spatial data because it deals with a spatial perspective.</a:t>
            </a:r>
          </a:p>
        </p:txBody>
      </p:sp>
    </p:spTree>
    <p:extLst>
      <p:ext uri="{BB962C8B-B14F-4D97-AF65-F5344CB8AC3E}">
        <p14:creationId xmlns:p14="http://schemas.microsoft.com/office/powerpoint/2010/main" val="17052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030">
            <a:extLst>
              <a:ext uri="{FF2B5EF4-FFF2-40B4-BE49-F238E27FC236}">
                <a16:creationId xmlns:a16="http://schemas.microsoft.com/office/drawing/2014/main" id="{43B46D0E-3609-4A82-8FD8-CD6D3D9C9C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992" y="0"/>
            <a:ext cx="7174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E063E1-0F93-4748-B504-7B1598D4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429" y="2382981"/>
            <a:ext cx="4793142" cy="2092037"/>
          </a:xfrm>
        </p:spPr>
        <p:txBody>
          <a:bodyPr>
            <a:noAutofit/>
          </a:bodyPr>
          <a:lstStyle/>
          <a:p>
            <a:r>
              <a:rPr lang="tr-TR" sz="15000" dirty="0"/>
              <a:t>TESTS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9395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44BC7D-0A18-4819-BCA6-48F86718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BA806-8ABB-4BF2-97AA-319CA231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A5648-CC99-46B6-95CD-2653E567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4835" y="484632"/>
            <a:ext cx="3006343" cy="588873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097C73-12D0-44AE-B0C0-FD361FBD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989" y="4444925"/>
            <a:ext cx="2676765" cy="1746941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5169FF0D-14EA-4AB1-9E2F-39CB85EBF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59A34D-A50C-4412-9257-6A4DF786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rgbClr val="FEFFFF"/>
                </a:solidFill>
              </a:rPr>
              <a:t>Take</a:t>
            </a:r>
            <a:r>
              <a:rPr lang="tr-TR" sz="3200" dirty="0">
                <a:solidFill>
                  <a:srgbClr val="FEFFFF"/>
                </a:solidFill>
              </a:rPr>
              <a:t> data set </a:t>
            </a:r>
            <a:r>
              <a:rPr lang="tr-TR" sz="3200" dirty="0" err="1">
                <a:solidFill>
                  <a:srgbClr val="FEFFFF"/>
                </a:solidFill>
              </a:rPr>
              <a:t>for</a:t>
            </a:r>
            <a:r>
              <a:rPr lang="tr-TR" sz="3200" dirty="0">
                <a:solidFill>
                  <a:srgbClr val="FEFFFF"/>
                </a:solidFill>
              </a:rPr>
              <a:t> </a:t>
            </a:r>
            <a:r>
              <a:rPr lang="tr-TR" sz="3200" dirty="0" err="1">
                <a:solidFill>
                  <a:srgbClr val="FEFFFF"/>
                </a:solidFill>
              </a:rPr>
              <a:t>make_moons</a:t>
            </a:r>
            <a:endParaRPr lang="en-US" sz="3200" dirty="0">
              <a:solidFill>
                <a:srgbClr val="FEFFFF"/>
              </a:solidFill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CBB8AFD-428B-430E-9376-1F171F3F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544" y="613344"/>
            <a:ext cx="2676765" cy="174694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290C5D6-6AEB-4270-84CF-6F34551F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423" y="2534680"/>
            <a:ext cx="2676765" cy="172874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972C3F8-C14B-49C1-A6F7-83D329E4D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338" y="1894434"/>
            <a:ext cx="636642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Make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two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interleaving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half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circles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simple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toy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dataset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visualize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clustering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classification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algorithms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Parameters</a:t>
            </a:r>
            <a:endParaRPr kumimoji="0" lang="tr-TR" altLang="tr-TR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stem-ui"/>
            </a:endParaRP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n_samples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=100)</a:t>
            </a:r>
          </a:p>
          <a:p>
            <a:pPr marL="857250" lvl="2" indent="-457200" defTabSz="914400">
              <a:buClrTx/>
              <a:buNone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total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number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points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generated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shuffle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bool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=True)</a:t>
            </a:r>
          </a:p>
          <a:p>
            <a:pPr marL="857250" lvl="2" indent="-457200" defTabSz="914400">
              <a:buClrTx/>
              <a:buNone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Whether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shuffle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samples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noise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double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)</a:t>
            </a:r>
          </a:p>
          <a:p>
            <a:pPr marL="857250" lvl="2" indent="-457200" defTabSz="914400">
              <a:buClrTx/>
              <a:buNone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Standard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deviation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Gaussian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noise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added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data.</a:t>
            </a: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Returns</a:t>
            </a:r>
            <a:endParaRPr kumimoji="0" lang="tr-TR" altLang="tr-TR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stem-ui"/>
            </a:endParaRP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X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array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shape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[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n_samples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2]</a:t>
            </a:r>
          </a:p>
          <a:p>
            <a:pPr marL="857250" lvl="2" indent="-457200" defTabSz="914400">
              <a:buClrTx/>
              <a:buNone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generated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samples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400050" lvl="1" indent="0" defTabSz="914400">
              <a:buClrTx/>
              <a:buNone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y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array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shape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[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n_samples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]</a:t>
            </a:r>
          </a:p>
          <a:p>
            <a:pPr marL="857250" lvl="2" indent="-457200" defTabSz="914400">
              <a:buClrTx/>
              <a:buNone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integer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labels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(0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1)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class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membership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each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sample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5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8BDCB-62D5-4FD0-99CB-A56C41C6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19" y="681260"/>
            <a:ext cx="11093694" cy="761778"/>
          </a:xfrm>
        </p:spPr>
        <p:txBody>
          <a:bodyPr>
            <a:normAutofit/>
          </a:bodyPr>
          <a:lstStyle/>
          <a:p>
            <a:r>
              <a:rPr lang="tr-TR" sz="2800" dirty="0"/>
              <a:t>m</a:t>
            </a:r>
            <a:r>
              <a:rPr lang="en-US" sz="2800" dirty="0" err="1"/>
              <a:t>ake_moons</a:t>
            </a:r>
            <a:r>
              <a:rPr lang="en-US" sz="2800" dirty="0"/>
              <a:t>(</a:t>
            </a:r>
            <a:r>
              <a:rPr lang="en-US" sz="2800" dirty="0" err="1"/>
              <a:t>n_samples</a:t>
            </a:r>
            <a:r>
              <a:rPr lang="en-US" sz="2800" dirty="0"/>
              <a:t>=750, noise=0.02, </a:t>
            </a:r>
            <a:r>
              <a:rPr lang="en-US" sz="2800" dirty="0" err="1"/>
              <a:t>random_state</a:t>
            </a:r>
            <a:r>
              <a:rPr lang="en-US" sz="2800" dirty="0"/>
              <a:t>=0)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1F8CC14-3F25-49D3-9777-B6F1ED164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230" y="2208628"/>
            <a:ext cx="5712161" cy="37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540DB96-AA36-437F-9639-B365FB02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1837978"/>
            <a:ext cx="6079097" cy="39674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1FF2D30-2CD1-422F-85A5-73417451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721092"/>
            <a:ext cx="10709563" cy="636320"/>
          </a:xfrm>
        </p:spPr>
        <p:txBody>
          <a:bodyPr>
            <a:normAutofit/>
          </a:bodyPr>
          <a:lstStyle/>
          <a:p>
            <a:r>
              <a:rPr lang="en-US" sz="2800" dirty="0" err="1"/>
              <a:t>make_moons</a:t>
            </a:r>
            <a:r>
              <a:rPr lang="en-US" sz="2800" dirty="0"/>
              <a:t>(</a:t>
            </a:r>
            <a:r>
              <a:rPr lang="en-US" sz="2800" dirty="0" err="1"/>
              <a:t>n_samples</a:t>
            </a:r>
            <a:r>
              <a:rPr lang="en-US" sz="2800" dirty="0"/>
              <a:t>=200, noise=0.06</a:t>
            </a:r>
            <a:r>
              <a:rPr lang="tr-TR" sz="2800" dirty="0"/>
              <a:t>, </a:t>
            </a:r>
            <a:r>
              <a:rPr lang="en-US" sz="2800" dirty="0" err="1"/>
              <a:t>random_state</a:t>
            </a:r>
            <a:r>
              <a:rPr lang="en-US" sz="2800" dirty="0"/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402804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44BC7D-0A18-4819-BCA6-48F86718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BA806-8ABB-4BF2-97AA-319CA231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9A5648-CC99-46B6-95CD-2653E567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4835" y="484632"/>
            <a:ext cx="3006343" cy="588873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3D0329F-E991-4B19-9716-C443B541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941" y="663159"/>
            <a:ext cx="2611971" cy="1750727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5169FF0D-14EA-4AB1-9E2F-39CB85EBF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E38D24-92FB-496E-885D-EF662FE0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500" dirty="0" err="1">
                <a:solidFill>
                  <a:srgbClr val="FEFFFF"/>
                </a:solidFill>
              </a:rPr>
              <a:t>Take</a:t>
            </a:r>
            <a:r>
              <a:rPr lang="tr-TR" sz="2500" dirty="0">
                <a:solidFill>
                  <a:srgbClr val="FEFFFF"/>
                </a:solidFill>
              </a:rPr>
              <a:t> data set </a:t>
            </a:r>
            <a:r>
              <a:rPr lang="tr-TR" sz="2500" dirty="0" err="1">
                <a:solidFill>
                  <a:srgbClr val="FEFFFF"/>
                </a:solidFill>
              </a:rPr>
              <a:t>for</a:t>
            </a:r>
            <a:r>
              <a:rPr lang="tr-TR" sz="2500" dirty="0">
                <a:solidFill>
                  <a:srgbClr val="FEFFFF"/>
                </a:solidFill>
              </a:rPr>
              <a:t> </a:t>
            </a:r>
            <a:r>
              <a:rPr lang="en-US" sz="2500" dirty="0" err="1">
                <a:solidFill>
                  <a:srgbClr val="FEFFFF"/>
                </a:solidFill>
              </a:rPr>
              <a:t>make_blobs</a:t>
            </a:r>
            <a:br>
              <a:rPr lang="en-US" sz="2500" dirty="0">
                <a:solidFill>
                  <a:srgbClr val="FEFFFF"/>
                </a:solidFill>
              </a:rPr>
            </a:br>
            <a:endParaRPr lang="en-US" sz="2500" dirty="0">
              <a:solidFill>
                <a:srgbClr val="FEFFFF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0FD257B-CCE4-406A-8883-49964EDA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544" y="2556530"/>
            <a:ext cx="2676765" cy="17469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643D3A3-C062-4F12-B2E9-9F2246C79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544" y="4468123"/>
            <a:ext cx="2676765" cy="174694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3BB0594-A3C1-408A-8235-893FDE65A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338" y="1771324"/>
            <a:ext cx="756357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Generate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isotropic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Gaussian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blobs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clustering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Parameters</a:t>
            </a:r>
            <a:endParaRPr kumimoji="0" lang="tr-TR" altLang="tr-TR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n_samples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=100)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total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number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points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equally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divided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among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clusters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n_features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=2)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number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features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each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sample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centers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array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shape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[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n_centers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n_features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],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stem-ui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=3)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number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centers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generate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fixed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center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locations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cluster_std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: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float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sequence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floats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=1.0)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standard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deviation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clusters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shuffle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boolean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default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=True)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random_state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 : 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RandomState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instance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optional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Returns</a:t>
            </a:r>
            <a:endParaRPr kumimoji="0" lang="tr-TR" altLang="tr-TR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X :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array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shape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[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n_samples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n_features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]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generated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samples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y :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array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shape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[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n_samples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]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	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integer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labels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cluster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membership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each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sample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0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3F045-55F6-4D3D-8686-9C962354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73" y="624110"/>
            <a:ext cx="10086109" cy="1523346"/>
          </a:xfrm>
        </p:spPr>
        <p:txBody>
          <a:bodyPr>
            <a:normAutofit/>
          </a:bodyPr>
          <a:lstStyle/>
          <a:p>
            <a:r>
              <a:rPr lang="en-US" sz="2800" dirty="0"/>
              <a:t>centers = [[1, 1], [-1, -1], [1, -1]]</a:t>
            </a:r>
            <a:br>
              <a:rPr lang="en-US" sz="2800" dirty="0"/>
            </a:br>
            <a:r>
              <a:rPr lang="en-US" sz="2800" dirty="0" err="1"/>
              <a:t>make_blobs</a:t>
            </a:r>
            <a:r>
              <a:rPr lang="en-US" sz="2800" dirty="0"/>
              <a:t>(</a:t>
            </a:r>
            <a:r>
              <a:rPr lang="en-US" sz="2800" dirty="0" err="1"/>
              <a:t>n_samples</a:t>
            </a:r>
            <a:r>
              <a:rPr lang="en-US" sz="2800" dirty="0"/>
              <a:t>=750, centers=centers, </a:t>
            </a:r>
            <a:r>
              <a:rPr lang="tr-TR" sz="2800" dirty="0"/>
              <a:t>				  					</a:t>
            </a:r>
            <a:r>
              <a:rPr lang="en-US" sz="2800" dirty="0" err="1"/>
              <a:t>cluster_std</a:t>
            </a:r>
            <a:r>
              <a:rPr lang="en-US" sz="2800" dirty="0"/>
              <a:t>=0.4, </a:t>
            </a:r>
            <a:r>
              <a:rPr lang="en-US" sz="2800" dirty="0" err="1"/>
              <a:t>random_state</a:t>
            </a:r>
            <a:r>
              <a:rPr lang="en-US" sz="2800" dirty="0"/>
              <a:t>=0)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6A5FB4-BDFA-467F-AC3C-8CFE82C1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12" y="2510546"/>
            <a:ext cx="6021274" cy="39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3422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671</Words>
  <Application>Microsoft Office PowerPoint</Application>
  <PresentationFormat>Geniş ekran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system-ui</vt:lpstr>
      <vt:lpstr>Wingdings 3</vt:lpstr>
      <vt:lpstr>Duman</vt:lpstr>
      <vt:lpstr>DATA MINING HW-1 </vt:lpstr>
      <vt:lpstr>DB-Scan</vt:lpstr>
      <vt:lpstr>PowerPoint Sunusu</vt:lpstr>
      <vt:lpstr>TESTS</vt:lpstr>
      <vt:lpstr>Take data set for make_moons</vt:lpstr>
      <vt:lpstr>make_moons(n_samples=750, noise=0.02, random_state=0)</vt:lpstr>
      <vt:lpstr>make_moons(n_samples=200, noise=0.06, random_state=42)</vt:lpstr>
      <vt:lpstr>Take data set for make_blobs </vt:lpstr>
      <vt:lpstr>centers = [[1, 1], [-1, -1], [1, -1]] make_blobs(n_samples=750, centers=centers,            cluster_std=0.4, random_state=0)</vt:lpstr>
      <vt:lpstr>centers = [[1, 1], [-1, -1], [1, -1]] make_blobs(n_samples=200, centers=centers,           cluster_std=0.06, random_state=42)</vt:lpstr>
      <vt:lpstr>make_blobs(n_samples=750, cluster_std=0.6,            random_state=0)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HW-1 </dc:title>
  <dc:creator>alper yaşar</dc:creator>
  <cp:lastModifiedBy>alper yaşar</cp:lastModifiedBy>
  <cp:revision>6</cp:revision>
  <dcterms:created xsi:type="dcterms:W3CDTF">2020-12-04T11:38:15Z</dcterms:created>
  <dcterms:modified xsi:type="dcterms:W3CDTF">2020-12-04T13:07:25Z</dcterms:modified>
</cp:coreProperties>
</file>