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3" r:id="rId4"/>
    <p:sldId id="258" r:id="rId5"/>
    <p:sldId id="259" r:id="rId6"/>
    <p:sldId id="260" r:id="rId7"/>
    <p:sldId id="261" r:id="rId8"/>
    <p:sldId id="264" r:id="rId9"/>
    <p:sldId id="262" r:id="rId10"/>
  </p:sldIdLst>
  <p:sldSz cx="11430000" cy="6318250"/>
  <p:notesSz cx="11430000" cy="631825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154"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30237" y="2101850"/>
            <a:ext cx="10169525" cy="6426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714500" y="3367532"/>
            <a:ext cx="8001000" cy="15033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0" i="0">
                <a:solidFill>
                  <a:srgbClr val="312E2A"/>
                </a:solidFill>
                <a:latin typeface="Microsoft Sans Serif"/>
                <a:cs typeface="Microsoft Sans Serif"/>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0" i="0">
                <a:solidFill>
                  <a:srgbClr val="312E2A"/>
                </a:solidFill>
                <a:latin typeface="Microsoft Sans Serif"/>
                <a:cs typeface="Microsoft Sans Serif"/>
              </a:defRPr>
            </a:lvl1pPr>
          </a:lstStyle>
          <a:p>
            <a:endParaRPr/>
          </a:p>
        </p:txBody>
      </p:sp>
      <p:sp>
        <p:nvSpPr>
          <p:cNvPr id="3" name="Holder 3"/>
          <p:cNvSpPr>
            <a:spLocks noGrp="1"/>
          </p:cNvSpPr>
          <p:nvPr>
            <p:ph sz="half" idx="2"/>
          </p:nvPr>
        </p:nvSpPr>
        <p:spPr>
          <a:xfrm>
            <a:off x="571500" y="1383093"/>
            <a:ext cx="4972050" cy="396887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886450" y="1383093"/>
            <a:ext cx="4972050" cy="396887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0" i="0">
                <a:solidFill>
                  <a:srgbClr val="312E2A"/>
                </a:solidFill>
                <a:latin typeface="Microsoft Sans Serif"/>
                <a:cs typeface="Microsoft Sans Serif"/>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1430000" cy="6305550"/>
          </a:xfrm>
          <a:custGeom>
            <a:avLst/>
            <a:gdLst/>
            <a:ahLst/>
            <a:cxnLst/>
            <a:rect l="l" t="t" r="r" b="b"/>
            <a:pathLst>
              <a:path w="11430000" h="6305550">
                <a:moveTo>
                  <a:pt x="11429999" y="6305549"/>
                </a:moveTo>
                <a:lnTo>
                  <a:pt x="0" y="6305549"/>
                </a:lnTo>
                <a:lnTo>
                  <a:pt x="0" y="0"/>
                </a:lnTo>
                <a:lnTo>
                  <a:pt x="11429999" y="0"/>
                </a:lnTo>
                <a:lnTo>
                  <a:pt x="11429999" y="6305549"/>
                </a:lnTo>
                <a:close/>
              </a:path>
            </a:pathLst>
          </a:custGeom>
          <a:solidFill>
            <a:srgbClr val="F6F2F1"/>
          </a:solidFill>
        </p:spPr>
        <p:txBody>
          <a:bodyPr wrap="square" lIns="0" tIns="0" rIns="0" bIns="0" rtlCol="0"/>
          <a:lstStyle/>
          <a:p>
            <a:endParaRPr/>
          </a:p>
        </p:txBody>
      </p:sp>
      <p:sp>
        <p:nvSpPr>
          <p:cNvPr id="17" name="bg object 17"/>
          <p:cNvSpPr/>
          <p:nvPr/>
        </p:nvSpPr>
        <p:spPr>
          <a:xfrm>
            <a:off x="0" y="0"/>
            <a:ext cx="11430000" cy="6305550"/>
          </a:xfrm>
          <a:custGeom>
            <a:avLst/>
            <a:gdLst/>
            <a:ahLst/>
            <a:cxnLst/>
            <a:rect l="l" t="t" r="r" b="b"/>
            <a:pathLst>
              <a:path w="11430000" h="6305550">
                <a:moveTo>
                  <a:pt x="11429999" y="6305549"/>
                </a:moveTo>
                <a:lnTo>
                  <a:pt x="0" y="6305549"/>
                </a:lnTo>
                <a:lnTo>
                  <a:pt x="0" y="0"/>
                </a:lnTo>
                <a:lnTo>
                  <a:pt x="11429999" y="0"/>
                </a:lnTo>
                <a:lnTo>
                  <a:pt x="11429999" y="6305549"/>
                </a:lnTo>
                <a:close/>
              </a:path>
            </a:pathLst>
          </a:custGeom>
          <a:solidFill>
            <a:srgbClr val="FFFFFF">
              <a:alpha val="74899"/>
            </a:srgbClr>
          </a:solidFill>
        </p:spPr>
        <p:txBody>
          <a:bodyPr wrap="square" lIns="0" tIns="0" rIns="0" bIns="0" rtlCol="0"/>
          <a:lstStyle/>
          <a:p>
            <a:endParaRPr/>
          </a:p>
        </p:txBody>
      </p:sp>
      <p:pic>
        <p:nvPicPr>
          <p:cNvPr id="18" name="bg object 18"/>
          <p:cNvPicPr/>
          <p:nvPr/>
        </p:nvPicPr>
        <p:blipFill>
          <a:blip r:embed="rId2" cstate="print"/>
          <a:stretch>
            <a:fillRect/>
          </a:stretch>
        </p:blipFill>
        <p:spPr>
          <a:xfrm>
            <a:off x="1657543" y="1058093"/>
            <a:ext cx="117920" cy="95249"/>
          </a:xfrm>
          <a:prstGeom prst="rect">
            <a:avLst/>
          </a:prstGeom>
        </p:spPr>
      </p:pic>
      <p:sp>
        <p:nvSpPr>
          <p:cNvPr id="19" name="bg object 19"/>
          <p:cNvSpPr/>
          <p:nvPr/>
        </p:nvSpPr>
        <p:spPr>
          <a:xfrm>
            <a:off x="1904987" y="1428762"/>
            <a:ext cx="7886700" cy="4238625"/>
          </a:xfrm>
          <a:custGeom>
            <a:avLst/>
            <a:gdLst/>
            <a:ahLst/>
            <a:cxnLst/>
            <a:rect l="l" t="t" r="r" b="b"/>
            <a:pathLst>
              <a:path w="7886700" h="4238625">
                <a:moveTo>
                  <a:pt x="7886700" y="49568"/>
                </a:moveTo>
                <a:lnTo>
                  <a:pt x="7885252" y="42278"/>
                </a:lnTo>
                <a:lnTo>
                  <a:pt x="7883804" y="38811"/>
                </a:lnTo>
                <a:lnTo>
                  <a:pt x="7880921" y="31800"/>
                </a:lnTo>
                <a:lnTo>
                  <a:pt x="7879448" y="28270"/>
                </a:lnTo>
                <a:lnTo>
                  <a:pt x="7875321" y="22085"/>
                </a:lnTo>
                <a:lnTo>
                  <a:pt x="7872628" y="19405"/>
                </a:lnTo>
                <a:lnTo>
                  <a:pt x="7869961" y="16738"/>
                </a:lnTo>
                <a:lnTo>
                  <a:pt x="7867307" y="14084"/>
                </a:lnTo>
                <a:lnTo>
                  <a:pt x="7864602" y="11379"/>
                </a:lnTo>
                <a:lnTo>
                  <a:pt x="7858430" y="7239"/>
                </a:lnTo>
                <a:lnTo>
                  <a:pt x="7854886" y="5778"/>
                </a:lnTo>
                <a:lnTo>
                  <a:pt x="7847952" y="2908"/>
                </a:lnTo>
                <a:lnTo>
                  <a:pt x="7844422" y="1447"/>
                </a:lnTo>
                <a:lnTo>
                  <a:pt x="7837132" y="0"/>
                </a:lnTo>
                <a:lnTo>
                  <a:pt x="7833309" y="0"/>
                </a:lnTo>
                <a:lnTo>
                  <a:pt x="53403" y="0"/>
                </a:lnTo>
                <a:lnTo>
                  <a:pt x="49580" y="0"/>
                </a:lnTo>
                <a:lnTo>
                  <a:pt x="42291" y="1447"/>
                </a:lnTo>
                <a:lnTo>
                  <a:pt x="38785" y="2908"/>
                </a:lnTo>
                <a:lnTo>
                  <a:pt x="31813" y="5778"/>
                </a:lnTo>
                <a:lnTo>
                  <a:pt x="28282" y="7239"/>
                </a:lnTo>
                <a:lnTo>
                  <a:pt x="22098" y="11379"/>
                </a:lnTo>
                <a:lnTo>
                  <a:pt x="19392" y="14084"/>
                </a:lnTo>
                <a:lnTo>
                  <a:pt x="14097" y="19380"/>
                </a:lnTo>
                <a:lnTo>
                  <a:pt x="11391" y="22085"/>
                </a:lnTo>
                <a:lnTo>
                  <a:pt x="7251" y="28270"/>
                </a:lnTo>
                <a:lnTo>
                  <a:pt x="5791" y="31800"/>
                </a:lnTo>
                <a:lnTo>
                  <a:pt x="2921" y="38735"/>
                </a:lnTo>
                <a:lnTo>
                  <a:pt x="1460" y="42278"/>
                </a:lnTo>
                <a:lnTo>
                  <a:pt x="0" y="49568"/>
                </a:lnTo>
                <a:lnTo>
                  <a:pt x="0" y="53390"/>
                </a:lnTo>
                <a:lnTo>
                  <a:pt x="0" y="4181462"/>
                </a:lnTo>
                <a:lnTo>
                  <a:pt x="0" y="4185221"/>
                </a:lnTo>
                <a:lnTo>
                  <a:pt x="0" y="4189044"/>
                </a:lnTo>
                <a:lnTo>
                  <a:pt x="1460" y="4196334"/>
                </a:lnTo>
                <a:lnTo>
                  <a:pt x="2908" y="4199839"/>
                </a:lnTo>
                <a:lnTo>
                  <a:pt x="4356" y="4203344"/>
                </a:lnTo>
                <a:lnTo>
                  <a:pt x="7251" y="4210342"/>
                </a:lnTo>
                <a:lnTo>
                  <a:pt x="11391" y="4216514"/>
                </a:lnTo>
                <a:lnTo>
                  <a:pt x="14046" y="4219181"/>
                </a:lnTo>
                <a:lnTo>
                  <a:pt x="19392" y="4224528"/>
                </a:lnTo>
                <a:lnTo>
                  <a:pt x="22098" y="4227233"/>
                </a:lnTo>
                <a:lnTo>
                  <a:pt x="28282" y="4231373"/>
                </a:lnTo>
                <a:lnTo>
                  <a:pt x="31800" y="4232834"/>
                </a:lnTo>
                <a:lnTo>
                  <a:pt x="38747" y="4235704"/>
                </a:lnTo>
                <a:lnTo>
                  <a:pt x="42291" y="4237164"/>
                </a:lnTo>
                <a:lnTo>
                  <a:pt x="49580" y="4238612"/>
                </a:lnTo>
                <a:lnTo>
                  <a:pt x="53403" y="4238612"/>
                </a:lnTo>
                <a:lnTo>
                  <a:pt x="7833309" y="4238612"/>
                </a:lnTo>
                <a:lnTo>
                  <a:pt x="7837132" y="4238612"/>
                </a:lnTo>
                <a:lnTo>
                  <a:pt x="7844422" y="4237164"/>
                </a:lnTo>
                <a:lnTo>
                  <a:pt x="7847952" y="4235704"/>
                </a:lnTo>
                <a:lnTo>
                  <a:pt x="7854886" y="4232834"/>
                </a:lnTo>
                <a:lnTo>
                  <a:pt x="7858430" y="4231373"/>
                </a:lnTo>
                <a:lnTo>
                  <a:pt x="7864602" y="4227233"/>
                </a:lnTo>
                <a:lnTo>
                  <a:pt x="7867307" y="4224528"/>
                </a:lnTo>
                <a:lnTo>
                  <a:pt x="7872616" y="4219232"/>
                </a:lnTo>
                <a:lnTo>
                  <a:pt x="7875321" y="4216514"/>
                </a:lnTo>
                <a:lnTo>
                  <a:pt x="7879448" y="4210342"/>
                </a:lnTo>
                <a:lnTo>
                  <a:pt x="7880896" y="4206849"/>
                </a:lnTo>
                <a:lnTo>
                  <a:pt x="7883792" y="4199877"/>
                </a:lnTo>
                <a:lnTo>
                  <a:pt x="7885252" y="4196334"/>
                </a:lnTo>
                <a:lnTo>
                  <a:pt x="7886700" y="4189044"/>
                </a:lnTo>
                <a:lnTo>
                  <a:pt x="7886700" y="4185221"/>
                </a:lnTo>
                <a:lnTo>
                  <a:pt x="7886700" y="53390"/>
                </a:lnTo>
                <a:lnTo>
                  <a:pt x="7886700" y="49568"/>
                </a:lnTo>
                <a:close/>
              </a:path>
            </a:pathLst>
          </a:custGeom>
          <a:solidFill>
            <a:srgbClr val="F2F2F1"/>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1430000" cy="6000750"/>
          </a:xfrm>
          <a:custGeom>
            <a:avLst/>
            <a:gdLst/>
            <a:ahLst/>
            <a:cxnLst/>
            <a:rect l="l" t="t" r="r" b="b"/>
            <a:pathLst>
              <a:path w="11430000" h="6000750">
                <a:moveTo>
                  <a:pt x="11429999" y="6000749"/>
                </a:moveTo>
                <a:lnTo>
                  <a:pt x="0" y="6000749"/>
                </a:lnTo>
                <a:lnTo>
                  <a:pt x="0" y="0"/>
                </a:lnTo>
                <a:lnTo>
                  <a:pt x="11429999" y="0"/>
                </a:lnTo>
                <a:lnTo>
                  <a:pt x="11429999" y="6000749"/>
                </a:lnTo>
                <a:close/>
              </a:path>
            </a:pathLst>
          </a:custGeom>
          <a:solidFill>
            <a:srgbClr val="F6F2F1"/>
          </a:solidFill>
        </p:spPr>
        <p:txBody>
          <a:bodyPr wrap="square" lIns="0" tIns="0" rIns="0" bIns="0" rtlCol="0"/>
          <a:lstStyle/>
          <a:p>
            <a:endParaRPr/>
          </a:p>
        </p:txBody>
      </p:sp>
      <p:sp>
        <p:nvSpPr>
          <p:cNvPr id="17" name="bg object 17"/>
          <p:cNvSpPr/>
          <p:nvPr/>
        </p:nvSpPr>
        <p:spPr>
          <a:xfrm>
            <a:off x="0" y="0"/>
            <a:ext cx="11430000" cy="6000750"/>
          </a:xfrm>
          <a:custGeom>
            <a:avLst/>
            <a:gdLst/>
            <a:ahLst/>
            <a:cxnLst/>
            <a:rect l="l" t="t" r="r" b="b"/>
            <a:pathLst>
              <a:path w="11430000" h="6000750">
                <a:moveTo>
                  <a:pt x="11429999" y="6000749"/>
                </a:moveTo>
                <a:lnTo>
                  <a:pt x="0" y="6000749"/>
                </a:lnTo>
                <a:lnTo>
                  <a:pt x="0" y="0"/>
                </a:lnTo>
                <a:lnTo>
                  <a:pt x="11429999" y="0"/>
                </a:lnTo>
                <a:lnTo>
                  <a:pt x="11429999" y="6000749"/>
                </a:lnTo>
                <a:close/>
              </a:path>
            </a:pathLst>
          </a:custGeom>
          <a:solidFill>
            <a:srgbClr val="FFFFFF">
              <a:alpha val="74899"/>
            </a:srgbClr>
          </a:solidFill>
        </p:spPr>
        <p:txBody>
          <a:bodyPr wrap="square" lIns="0" tIns="0" rIns="0" bIns="0" rtlCol="0"/>
          <a:lstStyle/>
          <a:p>
            <a:endParaRPr/>
          </a:p>
        </p:txBody>
      </p:sp>
      <p:sp>
        <p:nvSpPr>
          <p:cNvPr id="2" name="Holder 2"/>
          <p:cNvSpPr>
            <a:spLocks noGrp="1"/>
          </p:cNvSpPr>
          <p:nvPr>
            <p:ph type="title"/>
          </p:nvPr>
        </p:nvSpPr>
        <p:spPr>
          <a:xfrm>
            <a:off x="4626927" y="1378092"/>
            <a:ext cx="2176144" cy="608330"/>
          </a:xfrm>
          <a:prstGeom prst="rect">
            <a:avLst/>
          </a:prstGeom>
        </p:spPr>
        <p:txBody>
          <a:bodyPr wrap="square" lIns="0" tIns="0" rIns="0" bIns="0">
            <a:spAutoFit/>
          </a:bodyPr>
          <a:lstStyle>
            <a:lvl1pPr>
              <a:defRPr sz="3800" b="0" i="0">
                <a:solidFill>
                  <a:srgbClr val="312E2A"/>
                </a:solidFill>
                <a:latin typeface="Microsoft Sans Serif"/>
                <a:cs typeface="Microsoft Sans Serif"/>
              </a:defRPr>
            </a:lvl1pPr>
          </a:lstStyle>
          <a:p>
            <a:endParaRPr/>
          </a:p>
        </p:txBody>
      </p:sp>
      <p:sp>
        <p:nvSpPr>
          <p:cNvPr id="3" name="Holder 3"/>
          <p:cNvSpPr>
            <a:spLocks noGrp="1"/>
          </p:cNvSpPr>
          <p:nvPr>
            <p:ph type="body" idx="1"/>
          </p:nvPr>
        </p:nvSpPr>
        <p:spPr>
          <a:xfrm>
            <a:off x="571500" y="1383093"/>
            <a:ext cx="10287000" cy="396887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886200" y="5592508"/>
            <a:ext cx="3657600" cy="30067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71500" y="5592508"/>
            <a:ext cx="2628900" cy="30067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6/15/2023</a:t>
            </a:fld>
            <a:endParaRPr lang="en-US"/>
          </a:p>
        </p:txBody>
      </p:sp>
      <p:sp>
        <p:nvSpPr>
          <p:cNvPr id="6" name="Holder 6"/>
          <p:cNvSpPr>
            <a:spLocks noGrp="1"/>
          </p:cNvSpPr>
          <p:nvPr>
            <p:ph type="sldNum" sz="quarter" idx="7"/>
          </p:nvPr>
        </p:nvSpPr>
        <p:spPr>
          <a:xfrm>
            <a:off x="8229600" y="5592508"/>
            <a:ext cx="2628900" cy="30067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9786E70B-E17E-4387-8CBD-85F0A76364FA}"/>
              </a:ext>
            </a:extLst>
          </p:cNvPr>
          <p:cNvSpPr/>
          <p:nvPr/>
        </p:nvSpPr>
        <p:spPr>
          <a:xfrm>
            <a:off x="22859" y="0"/>
            <a:ext cx="11430001" cy="6318250"/>
          </a:xfrm>
          <a:custGeom>
            <a:avLst/>
            <a:gdLst/>
            <a:ahLst/>
            <a:cxnLst/>
            <a:rect l="l" t="t" r="r" b="b"/>
            <a:pathLst>
              <a:path w="11430000" h="9582150">
                <a:moveTo>
                  <a:pt x="11429999" y="9582149"/>
                </a:moveTo>
                <a:lnTo>
                  <a:pt x="0" y="9582149"/>
                </a:lnTo>
                <a:lnTo>
                  <a:pt x="0" y="0"/>
                </a:lnTo>
                <a:lnTo>
                  <a:pt x="11429999" y="0"/>
                </a:lnTo>
                <a:lnTo>
                  <a:pt x="11429999" y="9582149"/>
                </a:lnTo>
                <a:close/>
              </a:path>
            </a:pathLst>
          </a:custGeom>
          <a:solidFill>
            <a:srgbClr val="FFF7F0"/>
          </a:solidFill>
        </p:spPr>
        <p:txBody>
          <a:bodyPr wrap="square" lIns="0" tIns="0" rIns="0" bIns="0" rtlCol="0"/>
          <a:lstStyle/>
          <a:p>
            <a:endParaRPr/>
          </a:p>
        </p:txBody>
      </p:sp>
      <p:sp>
        <p:nvSpPr>
          <p:cNvPr id="2" name="object 2"/>
          <p:cNvSpPr txBox="1"/>
          <p:nvPr/>
        </p:nvSpPr>
        <p:spPr>
          <a:xfrm>
            <a:off x="630237" y="2101850"/>
            <a:ext cx="4210685" cy="642620"/>
          </a:xfrm>
          <a:prstGeom prst="rect">
            <a:avLst/>
          </a:prstGeom>
        </p:spPr>
        <p:txBody>
          <a:bodyPr vert="horz" wrap="square" lIns="0" tIns="12700" rIns="0" bIns="0" rtlCol="0">
            <a:spAutoFit/>
          </a:bodyPr>
          <a:lstStyle/>
          <a:p>
            <a:pPr marL="12700">
              <a:lnSpc>
                <a:spcPct val="100000"/>
              </a:lnSpc>
              <a:spcBef>
                <a:spcPts val="100"/>
              </a:spcBef>
            </a:pPr>
            <a:r>
              <a:rPr sz="4050" spc="-505" dirty="0">
                <a:solidFill>
                  <a:srgbClr val="312E2A"/>
                </a:solidFill>
                <a:latin typeface="Lucida Sans Unicode"/>
                <a:cs typeface="Lucida Sans Unicode"/>
              </a:rPr>
              <a:t>Y</a:t>
            </a:r>
            <a:r>
              <a:rPr sz="4050" spc="-15" dirty="0">
                <a:solidFill>
                  <a:srgbClr val="312E2A"/>
                </a:solidFill>
                <a:latin typeface="Lucida Sans Unicode"/>
                <a:cs typeface="Lucida Sans Unicode"/>
              </a:rPr>
              <a:t>o</a:t>
            </a:r>
            <a:r>
              <a:rPr sz="4050" spc="-55" dirty="0">
                <a:solidFill>
                  <a:srgbClr val="312E2A"/>
                </a:solidFill>
                <a:latin typeface="Lucida Sans Unicode"/>
                <a:cs typeface="Lucida Sans Unicode"/>
              </a:rPr>
              <a:t>l</a:t>
            </a:r>
            <a:r>
              <a:rPr sz="4050" spc="-80" dirty="0">
                <a:solidFill>
                  <a:srgbClr val="312E2A"/>
                </a:solidFill>
                <a:latin typeface="Lucida Sans Unicode"/>
                <a:cs typeface="Lucida Sans Unicode"/>
              </a:rPr>
              <a:t>d</a:t>
            </a:r>
            <a:r>
              <a:rPr sz="4050" spc="40" dirty="0">
                <a:solidFill>
                  <a:srgbClr val="312E2A"/>
                </a:solidFill>
                <a:latin typeface="Lucida Sans Unicode"/>
                <a:cs typeface="Lucida Sans Unicode"/>
              </a:rPr>
              <a:t>a</a:t>
            </a:r>
            <a:r>
              <a:rPr sz="4050" spc="-415" dirty="0">
                <a:solidFill>
                  <a:srgbClr val="312E2A"/>
                </a:solidFill>
                <a:latin typeface="Lucida Sans Unicode"/>
                <a:cs typeface="Lucida Sans Unicode"/>
              </a:rPr>
              <a:t> </a:t>
            </a:r>
            <a:r>
              <a:rPr sz="4050" spc="65" dirty="0">
                <a:solidFill>
                  <a:srgbClr val="312E2A"/>
                </a:solidFill>
                <a:latin typeface="Lucida Sans Unicode"/>
                <a:cs typeface="Lucida Sans Unicode"/>
              </a:rPr>
              <a:t>Ş</a:t>
            </a:r>
            <a:r>
              <a:rPr sz="4050" spc="-10" dirty="0">
                <a:solidFill>
                  <a:srgbClr val="312E2A"/>
                </a:solidFill>
                <a:latin typeface="Lucida Sans Unicode"/>
                <a:cs typeface="Lucida Sans Unicode"/>
              </a:rPr>
              <a:t>e</a:t>
            </a:r>
            <a:r>
              <a:rPr sz="4050" spc="-45" dirty="0">
                <a:solidFill>
                  <a:srgbClr val="312E2A"/>
                </a:solidFill>
                <a:latin typeface="Lucida Sans Unicode"/>
                <a:cs typeface="Lucida Sans Unicode"/>
              </a:rPr>
              <a:t>h</a:t>
            </a:r>
            <a:r>
              <a:rPr sz="4050" spc="-90" dirty="0">
                <a:solidFill>
                  <a:srgbClr val="312E2A"/>
                </a:solidFill>
                <a:latin typeface="Lucida Sans Unicode"/>
                <a:cs typeface="Lucida Sans Unicode"/>
              </a:rPr>
              <a:t>r</a:t>
            </a:r>
            <a:r>
              <a:rPr sz="4050" spc="-50" dirty="0">
                <a:solidFill>
                  <a:srgbClr val="312E2A"/>
                </a:solidFill>
                <a:latin typeface="Lucida Sans Unicode"/>
                <a:cs typeface="Lucida Sans Unicode"/>
              </a:rPr>
              <a:t>i</a:t>
            </a:r>
            <a:r>
              <a:rPr sz="4050" spc="-40" dirty="0">
                <a:solidFill>
                  <a:srgbClr val="312E2A"/>
                </a:solidFill>
                <a:latin typeface="Lucida Sans Unicode"/>
                <a:cs typeface="Lucida Sans Unicode"/>
              </a:rPr>
              <a:t>m</a:t>
            </a:r>
            <a:r>
              <a:rPr sz="4050" spc="-60" dirty="0">
                <a:solidFill>
                  <a:srgbClr val="312E2A"/>
                </a:solidFill>
                <a:latin typeface="Lucida Sans Unicode"/>
                <a:cs typeface="Lucida Sans Unicode"/>
              </a:rPr>
              <a:t>i</a:t>
            </a:r>
            <a:r>
              <a:rPr sz="4050" spc="-375" dirty="0">
                <a:solidFill>
                  <a:srgbClr val="312E2A"/>
                </a:solidFill>
                <a:latin typeface="Lucida Sans Unicode"/>
                <a:cs typeface="Lucida Sans Unicode"/>
              </a:rPr>
              <a:t> </a:t>
            </a:r>
            <a:r>
              <a:rPr sz="4050" spc="290" dirty="0">
                <a:solidFill>
                  <a:srgbClr val="312E2A"/>
                </a:solidFill>
                <a:latin typeface="Lucida Sans Unicode"/>
                <a:cs typeface="Lucida Sans Unicode"/>
              </a:rPr>
              <a:t>B</a:t>
            </a:r>
            <a:r>
              <a:rPr sz="4050" spc="-45" dirty="0">
                <a:solidFill>
                  <a:srgbClr val="312E2A"/>
                </a:solidFill>
                <a:latin typeface="Lucida Sans Unicode"/>
                <a:cs typeface="Lucida Sans Unicode"/>
              </a:rPr>
              <a:t>u</a:t>
            </a:r>
            <a:r>
              <a:rPr sz="4050" spc="-25" dirty="0">
                <a:solidFill>
                  <a:srgbClr val="312E2A"/>
                </a:solidFill>
                <a:latin typeface="Lucida Sans Unicode"/>
                <a:cs typeface="Lucida Sans Unicode"/>
              </a:rPr>
              <a:t>l</a:t>
            </a:r>
            <a:endParaRPr sz="4050">
              <a:latin typeface="Lucida Sans Unicode"/>
              <a:cs typeface="Lucida Sans Unicode"/>
            </a:endParaRPr>
          </a:p>
        </p:txBody>
      </p:sp>
      <p:sp>
        <p:nvSpPr>
          <p:cNvPr id="3" name="object 3"/>
          <p:cNvSpPr txBox="1"/>
          <p:nvPr/>
        </p:nvSpPr>
        <p:spPr>
          <a:xfrm>
            <a:off x="630237" y="2936239"/>
            <a:ext cx="5832475" cy="1859740"/>
          </a:xfrm>
          <a:prstGeom prst="rect">
            <a:avLst/>
          </a:prstGeom>
        </p:spPr>
        <p:txBody>
          <a:bodyPr vert="horz" wrap="square" lIns="0" tIns="7620" rIns="0" bIns="0" rtlCol="0">
            <a:spAutoFit/>
          </a:bodyPr>
          <a:lstStyle/>
          <a:p>
            <a:pPr marL="12700" marR="5080">
              <a:lnSpc>
                <a:spcPct val="150500"/>
              </a:lnSpc>
              <a:spcBef>
                <a:spcPts val="60"/>
              </a:spcBef>
            </a:pPr>
            <a:r>
              <a:rPr lang="tr-TR" sz="1350" spc="15" dirty="0">
                <a:solidFill>
                  <a:srgbClr val="2A2E3C"/>
                </a:solidFill>
                <a:latin typeface="Trebuchet MS"/>
                <a:cs typeface="Trebuchet MS"/>
              </a:rPr>
              <a:t>Merhaba, </a:t>
            </a:r>
            <a:r>
              <a:rPr lang="tr-TR" sz="1350" spc="35" dirty="0">
                <a:solidFill>
                  <a:srgbClr val="2A2E3C"/>
                </a:solidFill>
                <a:latin typeface="Trebuchet MS"/>
                <a:cs typeface="Trebuchet MS"/>
              </a:rPr>
              <a:t>ben </a:t>
            </a:r>
            <a:r>
              <a:rPr lang="tr-TR" sz="1350" spc="60" dirty="0">
                <a:solidFill>
                  <a:srgbClr val="2A2E3C"/>
                </a:solidFill>
                <a:latin typeface="Trebuchet MS"/>
                <a:cs typeface="Trebuchet MS"/>
              </a:rPr>
              <a:t>bugün </a:t>
            </a:r>
            <a:r>
              <a:rPr lang="tr-TR" sz="1350" spc="25" dirty="0" err="1">
                <a:solidFill>
                  <a:srgbClr val="2A2E3C"/>
                </a:solidFill>
                <a:latin typeface="Trebuchet MS"/>
                <a:cs typeface="Trebuchet MS"/>
              </a:rPr>
              <a:t>Android</a:t>
            </a:r>
            <a:r>
              <a:rPr lang="tr-TR" sz="1350" spc="25" dirty="0">
                <a:solidFill>
                  <a:srgbClr val="2A2E3C"/>
                </a:solidFill>
                <a:latin typeface="Trebuchet MS"/>
                <a:cs typeface="Trebuchet MS"/>
              </a:rPr>
              <a:t> </a:t>
            </a:r>
            <a:r>
              <a:rPr lang="tr-TR" sz="1350" spc="25" dirty="0" err="1">
                <a:solidFill>
                  <a:srgbClr val="2A2E3C"/>
                </a:solidFill>
                <a:latin typeface="Trebuchet MS"/>
                <a:cs typeface="Trebuchet MS"/>
              </a:rPr>
              <a:t>Studio'da</a:t>
            </a:r>
            <a:r>
              <a:rPr lang="tr-TR" sz="1350" spc="25" dirty="0">
                <a:solidFill>
                  <a:srgbClr val="2A2E3C"/>
                </a:solidFill>
                <a:latin typeface="Trebuchet MS"/>
                <a:cs typeface="Trebuchet MS"/>
              </a:rPr>
              <a:t> </a:t>
            </a:r>
            <a:r>
              <a:rPr lang="tr-TR" sz="1350" spc="-5" dirty="0">
                <a:solidFill>
                  <a:srgbClr val="2A2E3C"/>
                </a:solidFill>
                <a:latin typeface="Trebuchet MS"/>
                <a:cs typeface="Trebuchet MS"/>
              </a:rPr>
              <a:t>geliştirdiğim </a:t>
            </a:r>
            <a:r>
              <a:rPr lang="tr-TR" sz="1350" spc="20" dirty="0">
                <a:solidFill>
                  <a:srgbClr val="2A2E3C"/>
                </a:solidFill>
                <a:latin typeface="Trebuchet MS"/>
                <a:cs typeface="Trebuchet MS"/>
              </a:rPr>
              <a:t>şehrimi </a:t>
            </a:r>
            <a:r>
              <a:rPr lang="tr-TR" sz="1350" spc="15" dirty="0">
                <a:solidFill>
                  <a:srgbClr val="2A2E3C"/>
                </a:solidFill>
                <a:latin typeface="Trebuchet MS"/>
                <a:cs typeface="Trebuchet MS"/>
              </a:rPr>
              <a:t>bul </a:t>
            </a:r>
            <a:r>
              <a:rPr lang="tr-TR" sz="1350" spc="20" dirty="0">
                <a:solidFill>
                  <a:srgbClr val="2A2E3C"/>
                </a:solidFill>
                <a:latin typeface="Trebuchet MS"/>
                <a:cs typeface="Trebuchet MS"/>
              </a:rPr>
              <a:t> </a:t>
            </a:r>
            <a:r>
              <a:rPr lang="tr-TR" sz="1350" spc="25" dirty="0">
                <a:solidFill>
                  <a:srgbClr val="2A2E3C"/>
                </a:solidFill>
                <a:latin typeface="Trebuchet MS"/>
                <a:cs typeface="Trebuchet MS"/>
              </a:rPr>
              <a:t>uygulamasını </a:t>
            </a:r>
            <a:r>
              <a:rPr lang="tr-TR" sz="1350" spc="-10" dirty="0">
                <a:solidFill>
                  <a:srgbClr val="2A2E3C"/>
                </a:solidFill>
                <a:latin typeface="Trebuchet MS"/>
                <a:cs typeface="Trebuchet MS"/>
              </a:rPr>
              <a:t>anlatacağım. </a:t>
            </a:r>
            <a:r>
              <a:rPr sz="1350" spc="50" dirty="0">
                <a:solidFill>
                  <a:srgbClr val="262525"/>
                </a:solidFill>
                <a:latin typeface="Tahoma"/>
                <a:cs typeface="Tahoma"/>
              </a:rPr>
              <a:t>Bu</a:t>
            </a:r>
            <a:r>
              <a:rPr sz="1350" spc="-195" dirty="0">
                <a:solidFill>
                  <a:srgbClr val="262525"/>
                </a:solidFill>
                <a:latin typeface="Tahoma"/>
                <a:cs typeface="Tahoma"/>
              </a:rPr>
              <a:t> </a:t>
            </a:r>
            <a:r>
              <a:rPr sz="1350" spc="-15" dirty="0">
                <a:solidFill>
                  <a:srgbClr val="262525"/>
                </a:solidFill>
                <a:latin typeface="Tahoma"/>
                <a:cs typeface="Tahoma"/>
              </a:rPr>
              <a:t>uygulama</a:t>
            </a:r>
            <a:r>
              <a:rPr sz="1350" spc="-204" dirty="0">
                <a:solidFill>
                  <a:srgbClr val="262525"/>
                </a:solidFill>
                <a:latin typeface="Tahoma"/>
                <a:cs typeface="Tahoma"/>
              </a:rPr>
              <a:t> </a:t>
            </a:r>
            <a:r>
              <a:rPr sz="1350" spc="50" dirty="0">
                <a:solidFill>
                  <a:srgbClr val="262525"/>
                </a:solidFill>
                <a:latin typeface="Tahoma"/>
                <a:cs typeface="Tahoma"/>
              </a:rPr>
              <a:t>Kotlin</a:t>
            </a:r>
            <a:r>
              <a:rPr sz="1350" spc="-195" dirty="0">
                <a:solidFill>
                  <a:srgbClr val="262525"/>
                </a:solidFill>
                <a:latin typeface="Tahoma"/>
                <a:cs typeface="Tahoma"/>
              </a:rPr>
              <a:t> </a:t>
            </a:r>
            <a:r>
              <a:rPr sz="1350" spc="40" dirty="0">
                <a:solidFill>
                  <a:srgbClr val="262525"/>
                </a:solidFill>
                <a:latin typeface="Tahoma"/>
                <a:cs typeface="Tahoma"/>
              </a:rPr>
              <a:t>dili</a:t>
            </a:r>
            <a:r>
              <a:rPr sz="1350" spc="-165" dirty="0">
                <a:solidFill>
                  <a:srgbClr val="262525"/>
                </a:solidFill>
                <a:latin typeface="Tahoma"/>
                <a:cs typeface="Tahoma"/>
              </a:rPr>
              <a:t> </a:t>
            </a:r>
            <a:r>
              <a:rPr sz="1350" spc="15" dirty="0">
                <a:solidFill>
                  <a:srgbClr val="262525"/>
                </a:solidFill>
                <a:latin typeface="Tahoma"/>
                <a:cs typeface="Tahoma"/>
              </a:rPr>
              <a:t>kullanılarak</a:t>
            </a:r>
            <a:r>
              <a:rPr sz="1350" spc="-225" dirty="0">
                <a:solidFill>
                  <a:srgbClr val="262525"/>
                </a:solidFill>
                <a:latin typeface="Tahoma"/>
                <a:cs typeface="Tahoma"/>
              </a:rPr>
              <a:t> </a:t>
            </a:r>
            <a:r>
              <a:rPr sz="1350" spc="25" dirty="0">
                <a:solidFill>
                  <a:srgbClr val="262525"/>
                </a:solidFill>
                <a:latin typeface="Tahoma"/>
                <a:cs typeface="Tahoma"/>
              </a:rPr>
              <a:t>Android </a:t>
            </a:r>
            <a:r>
              <a:rPr sz="1350" spc="30" dirty="0">
                <a:solidFill>
                  <a:srgbClr val="262525"/>
                </a:solidFill>
                <a:latin typeface="Tahoma"/>
                <a:cs typeface="Tahoma"/>
              </a:rPr>
              <a:t> </a:t>
            </a:r>
            <a:r>
              <a:rPr sz="1350" spc="-5" dirty="0">
                <a:solidFill>
                  <a:srgbClr val="262525"/>
                </a:solidFill>
                <a:latin typeface="Tahoma"/>
                <a:cs typeface="Tahoma"/>
              </a:rPr>
              <a:t>Studio'da</a:t>
            </a:r>
            <a:r>
              <a:rPr sz="1350" spc="-200" dirty="0">
                <a:solidFill>
                  <a:srgbClr val="262525"/>
                </a:solidFill>
                <a:latin typeface="Tahoma"/>
                <a:cs typeface="Tahoma"/>
              </a:rPr>
              <a:t> </a:t>
            </a:r>
            <a:r>
              <a:rPr sz="1350" dirty="0">
                <a:solidFill>
                  <a:srgbClr val="262525"/>
                </a:solidFill>
                <a:latin typeface="Tahoma"/>
                <a:cs typeface="Tahoma"/>
              </a:rPr>
              <a:t>yazıldı.</a:t>
            </a:r>
            <a:r>
              <a:rPr sz="1350" spc="-165" dirty="0">
                <a:solidFill>
                  <a:srgbClr val="262525"/>
                </a:solidFill>
                <a:latin typeface="Tahoma"/>
                <a:cs typeface="Tahoma"/>
              </a:rPr>
              <a:t> </a:t>
            </a:r>
            <a:r>
              <a:rPr sz="1350" spc="5" dirty="0">
                <a:solidFill>
                  <a:srgbClr val="262525"/>
                </a:solidFill>
                <a:latin typeface="Tahoma"/>
                <a:cs typeface="Tahoma"/>
              </a:rPr>
              <a:t>Yolda</a:t>
            </a:r>
            <a:r>
              <a:rPr sz="1350" spc="-195" dirty="0">
                <a:solidFill>
                  <a:srgbClr val="262525"/>
                </a:solidFill>
                <a:latin typeface="Tahoma"/>
                <a:cs typeface="Tahoma"/>
              </a:rPr>
              <a:t> </a:t>
            </a:r>
            <a:r>
              <a:rPr sz="1350" spc="10" dirty="0">
                <a:solidFill>
                  <a:srgbClr val="262525"/>
                </a:solidFill>
                <a:latin typeface="Lucida Sans Unicode"/>
                <a:cs typeface="Lucida Sans Unicode"/>
              </a:rPr>
              <a:t>Ş</a:t>
            </a:r>
            <a:r>
              <a:rPr sz="1350" spc="10" dirty="0">
                <a:solidFill>
                  <a:srgbClr val="262525"/>
                </a:solidFill>
                <a:latin typeface="Tahoma"/>
                <a:cs typeface="Tahoma"/>
              </a:rPr>
              <a:t>ehrimi</a:t>
            </a:r>
            <a:r>
              <a:rPr sz="1350" spc="-155" dirty="0">
                <a:solidFill>
                  <a:srgbClr val="262525"/>
                </a:solidFill>
                <a:latin typeface="Tahoma"/>
                <a:cs typeface="Tahoma"/>
              </a:rPr>
              <a:t> </a:t>
            </a:r>
            <a:r>
              <a:rPr sz="1350" spc="40" dirty="0">
                <a:solidFill>
                  <a:srgbClr val="262525"/>
                </a:solidFill>
                <a:latin typeface="Tahoma"/>
                <a:cs typeface="Tahoma"/>
              </a:rPr>
              <a:t>Bul</a:t>
            </a:r>
            <a:r>
              <a:rPr sz="1350" spc="-155" dirty="0">
                <a:solidFill>
                  <a:srgbClr val="262525"/>
                </a:solidFill>
                <a:latin typeface="Tahoma"/>
                <a:cs typeface="Tahoma"/>
              </a:rPr>
              <a:t> </a:t>
            </a:r>
            <a:r>
              <a:rPr sz="1350" spc="-20" dirty="0">
                <a:solidFill>
                  <a:srgbClr val="262525"/>
                </a:solidFill>
                <a:latin typeface="Tahoma"/>
                <a:cs typeface="Tahoma"/>
              </a:rPr>
              <a:t>uygulaması,</a:t>
            </a:r>
            <a:r>
              <a:rPr sz="1350" spc="-165" dirty="0">
                <a:solidFill>
                  <a:srgbClr val="262525"/>
                </a:solidFill>
                <a:latin typeface="Tahoma"/>
                <a:cs typeface="Tahoma"/>
              </a:rPr>
              <a:t> </a:t>
            </a:r>
            <a:r>
              <a:rPr sz="1350" spc="-15" dirty="0">
                <a:solidFill>
                  <a:srgbClr val="262525"/>
                </a:solidFill>
                <a:latin typeface="Tahoma"/>
                <a:cs typeface="Tahoma"/>
              </a:rPr>
              <a:t>Türkiye'deki</a:t>
            </a:r>
            <a:r>
              <a:rPr sz="1350" spc="-155" dirty="0">
                <a:solidFill>
                  <a:srgbClr val="262525"/>
                </a:solidFill>
                <a:latin typeface="Tahoma"/>
                <a:cs typeface="Tahoma"/>
              </a:rPr>
              <a:t> </a:t>
            </a:r>
            <a:r>
              <a:rPr sz="1350" spc="40" dirty="0">
                <a:solidFill>
                  <a:srgbClr val="262525"/>
                </a:solidFill>
                <a:latin typeface="Tahoma"/>
                <a:cs typeface="Tahoma"/>
              </a:rPr>
              <a:t>iller</a:t>
            </a:r>
            <a:r>
              <a:rPr sz="1350" spc="-204" dirty="0">
                <a:solidFill>
                  <a:srgbClr val="262525"/>
                </a:solidFill>
                <a:latin typeface="Tahoma"/>
                <a:cs typeface="Tahoma"/>
              </a:rPr>
              <a:t> </a:t>
            </a:r>
            <a:r>
              <a:rPr sz="1350" spc="-5" dirty="0">
                <a:solidFill>
                  <a:srgbClr val="262525"/>
                </a:solidFill>
                <a:latin typeface="Tahoma"/>
                <a:cs typeface="Tahoma"/>
              </a:rPr>
              <a:t>hakkında</a:t>
            </a:r>
            <a:r>
              <a:rPr sz="1350" spc="-195" dirty="0">
                <a:solidFill>
                  <a:srgbClr val="262525"/>
                </a:solidFill>
                <a:latin typeface="Tahoma"/>
                <a:cs typeface="Tahoma"/>
              </a:rPr>
              <a:t> </a:t>
            </a:r>
            <a:r>
              <a:rPr sz="1350" spc="15" dirty="0">
                <a:solidFill>
                  <a:srgbClr val="262525"/>
                </a:solidFill>
                <a:latin typeface="Tahoma"/>
                <a:cs typeface="Tahoma"/>
              </a:rPr>
              <a:t>bilgi </a:t>
            </a:r>
            <a:r>
              <a:rPr sz="1350" spc="-409" dirty="0">
                <a:solidFill>
                  <a:srgbClr val="262525"/>
                </a:solidFill>
                <a:latin typeface="Tahoma"/>
                <a:cs typeface="Tahoma"/>
              </a:rPr>
              <a:t> </a:t>
            </a:r>
            <a:r>
              <a:rPr sz="1350" spc="5" dirty="0">
                <a:solidFill>
                  <a:srgbClr val="262525"/>
                </a:solidFill>
                <a:latin typeface="Tahoma"/>
                <a:cs typeface="Tahoma"/>
              </a:rPr>
              <a:t>almanızı</a:t>
            </a:r>
            <a:r>
              <a:rPr sz="1350" spc="-175" dirty="0">
                <a:solidFill>
                  <a:srgbClr val="262525"/>
                </a:solidFill>
                <a:latin typeface="Tahoma"/>
                <a:cs typeface="Tahoma"/>
              </a:rPr>
              <a:t> </a:t>
            </a:r>
            <a:r>
              <a:rPr sz="1350" spc="-30" dirty="0" err="1">
                <a:solidFill>
                  <a:srgbClr val="262525"/>
                </a:solidFill>
                <a:latin typeface="Tahoma"/>
                <a:cs typeface="Tahoma"/>
              </a:rPr>
              <a:t>sa</a:t>
            </a:r>
            <a:r>
              <a:rPr sz="1350" spc="-30" dirty="0" err="1">
                <a:solidFill>
                  <a:srgbClr val="262525"/>
                </a:solidFill>
                <a:latin typeface="Lucida Sans Unicode"/>
                <a:cs typeface="Lucida Sans Unicode"/>
              </a:rPr>
              <a:t>ğ</a:t>
            </a:r>
            <a:r>
              <a:rPr sz="1350" spc="-30" dirty="0" err="1">
                <a:solidFill>
                  <a:srgbClr val="262525"/>
                </a:solidFill>
                <a:latin typeface="Tahoma"/>
                <a:cs typeface="Tahoma"/>
              </a:rPr>
              <a:t>lar</a:t>
            </a:r>
            <a:r>
              <a:rPr sz="1350" spc="-30" dirty="0">
                <a:solidFill>
                  <a:srgbClr val="262525"/>
                </a:solidFill>
                <a:latin typeface="Tahoma"/>
                <a:cs typeface="Tahoma"/>
              </a:rPr>
              <a:t>.</a:t>
            </a:r>
            <a:r>
              <a:rPr lang="tr-TR" sz="1350" spc="95" dirty="0">
                <a:solidFill>
                  <a:srgbClr val="2A2E3C"/>
                </a:solidFill>
                <a:latin typeface="Trebuchet MS"/>
                <a:cs typeface="Trebuchet MS"/>
              </a:rPr>
              <a:t>Bu </a:t>
            </a:r>
            <a:r>
              <a:rPr lang="tr-TR" sz="1350" spc="10" dirty="0">
                <a:solidFill>
                  <a:srgbClr val="2A2E3C"/>
                </a:solidFill>
                <a:latin typeface="Trebuchet MS"/>
                <a:cs typeface="Trebuchet MS"/>
              </a:rPr>
              <a:t>uygulama, </a:t>
            </a:r>
            <a:r>
              <a:rPr lang="tr-TR" sz="1350" dirty="0">
                <a:solidFill>
                  <a:srgbClr val="2A2E3C"/>
                </a:solidFill>
                <a:latin typeface="Trebuchet MS"/>
                <a:cs typeface="Trebuchet MS"/>
              </a:rPr>
              <a:t>kullanıcının </a:t>
            </a:r>
            <a:r>
              <a:rPr lang="tr-TR" sz="1350" spc="30" dirty="0">
                <a:solidFill>
                  <a:srgbClr val="2A2E3C"/>
                </a:solidFill>
                <a:latin typeface="Trebuchet MS"/>
                <a:cs typeface="Trebuchet MS"/>
              </a:rPr>
              <a:t>arama </a:t>
            </a:r>
            <a:r>
              <a:rPr lang="tr-TR" sz="1350" spc="35" dirty="0">
                <a:solidFill>
                  <a:srgbClr val="2A2E3C"/>
                </a:solidFill>
                <a:latin typeface="Trebuchet MS"/>
                <a:cs typeface="Trebuchet MS"/>
              </a:rPr>
              <a:t>butonuna </a:t>
            </a:r>
            <a:r>
              <a:rPr lang="tr-TR" sz="1350" spc="40" dirty="0">
                <a:solidFill>
                  <a:srgbClr val="2A2E3C"/>
                </a:solidFill>
                <a:latin typeface="Trebuchet MS"/>
                <a:cs typeface="Trebuchet MS"/>
              </a:rPr>
              <a:t> </a:t>
            </a:r>
            <a:r>
              <a:rPr lang="tr-TR" sz="1350" spc="-20" dirty="0">
                <a:solidFill>
                  <a:srgbClr val="2A2E3C"/>
                </a:solidFill>
                <a:latin typeface="Trebuchet MS"/>
                <a:cs typeface="Trebuchet MS"/>
              </a:rPr>
              <a:t>plakaları</a:t>
            </a:r>
            <a:r>
              <a:rPr lang="tr-TR" sz="1350" spc="-50" dirty="0">
                <a:solidFill>
                  <a:srgbClr val="2A2E3C"/>
                </a:solidFill>
                <a:latin typeface="Trebuchet MS"/>
                <a:cs typeface="Trebuchet MS"/>
              </a:rPr>
              <a:t> </a:t>
            </a:r>
            <a:r>
              <a:rPr lang="tr-TR" sz="1350" spc="-10" dirty="0">
                <a:solidFill>
                  <a:srgbClr val="2A2E3C"/>
                </a:solidFill>
                <a:latin typeface="Trebuchet MS"/>
                <a:cs typeface="Trebuchet MS"/>
              </a:rPr>
              <a:t>yazarak</a:t>
            </a:r>
            <a:r>
              <a:rPr lang="tr-TR" sz="1350" spc="-114" dirty="0">
                <a:solidFill>
                  <a:srgbClr val="2A2E3C"/>
                </a:solidFill>
                <a:latin typeface="Trebuchet MS"/>
                <a:cs typeface="Trebuchet MS"/>
              </a:rPr>
              <a:t> </a:t>
            </a:r>
            <a:r>
              <a:rPr lang="tr-TR" sz="1350" spc="40" dirty="0">
                <a:solidFill>
                  <a:srgbClr val="2A2E3C"/>
                </a:solidFill>
                <a:latin typeface="Trebuchet MS"/>
                <a:cs typeface="Trebuchet MS"/>
              </a:rPr>
              <a:t>bulduğu</a:t>
            </a:r>
            <a:r>
              <a:rPr lang="tr-TR" sz="1350" spc="-85" dirty="0">
                <a:solidFill>
                  <a:srgbClr val="2A2E3C"/>
                </a:solidFill>
                <a:latin typeface="Trebuchet MS"/>
                <a:cs typeface="Trebuchet MS"/>
              </a:rPr>
              <a:t> </a:t>
            </a:r>
            <a:r>
              <a:rPr lang="tr-TR" sz="1350" dirty="0">
                <a:solidFill>
                  <a:srgbClr val="2A2E3C"/>
                </a:solidFill>
                <a:latin typeface="Trebuchet MS"/>
                <a:cs typeface="Trebuchet MS"/>
              </a:rPr>
              <a:t>ve</a:t>
            </a:r>
            <a:r>
              <a:rPr lang="tr-TR" sz="1350" spc="-90" dirty="0">
                <a:solidFill>
                  <a:srgbClr val="2A2E3C"/>
                </a:solidFill>
                <a:latin typeface="Trebuchet MS"/>
                <a:cs typeface="Trebuchet MS"/>
              </a:rPr>
              <a:t> </a:t>
            </a:r>
            <a:r>
              <a:rPr lang="tr-TR" sz="1350" dirty="0">
                <a:solidFill>
                  <a:srgbClr val="2A2E3C"/>
                </a:solidFill>
                <a:latin typeface="Trebuchet MS"/>
                <a:cs typeface="Trebuchet MS"/>
              </a:rPr>
              <a:t>şehirler</a:t>
            </a:r>
            <a:r>
              <a:rPr lang="tr-TR" sz="1350" spc="-110" dirty="0">
                <a:solidFill>
                  <a:srgbClr val="2A2E3C"/>
                </a:solidFill>
                <a:latin typeface="Trebuchet MS"/>
                <a:cs typeface="Trebuchet MS"/>
              </a:rPr>
              <a:t> </a:t>
            </a:r>
            <a:r>
              <a:rPr lang="tr-TR" sz="1350" spc="10" dirty="0">
                <a:solidFill>
                  <a:srgbClr val="2A2E3C"/>
                </a:solidFill>
                <a:latin typeface="Trebuchet MS"/>
                <a:cs typeface="Trebuchet MS"/>
              </a:rPr>
              <a:t>hakkında</a:t>
            </a:r>
            <a:r>
              <a:rPr lang="tr-TR" sz="1350" spc="-80" dirty="0">
                <a:solidFill>
                  <a:srgbClr val="2A2E3C"/>
                </a:solidFill>
                <a:latin typeface="Trebuchet MS"/>
                <a:cs typeface="Trebuchet MS"/>
              </a:rPr>
              <a:t> </a:t>
            </a:r>
            <a:r>
              <a:rPr lang="tr-TR" sz="1350" spc="-10" dirty="0">
                <a:solidFill>
                  <a:srgbClr val="2A2E3C"/>
                </a:solidFill>
                <a:latin typeface="Trebuchet MS"/>
                <a:cs typeface="Trebuchet MS"/>
              </a:rPr>
              <a:t>bilgi</a:t>
            </a:r>
            <a:r>
              <a:rPr lang="tr-TR" sz="1350" spc="305" dirty="0">
                <a:solidFill>
                  <a:srgbClr val="2A2E3C"/>
                </a:solidFill>
                <a:latin typeface="Trebuchet MS"/>
                <a:cs typeface="Trebuchet MS"/>
              </a:rPr>
              <a:t> </a:t>
            </a:r>
            <a:r>
              <a:rPr lang="tr-TR" sz="1350" spc="5" dirty="0">
                <a:solidFill>
                  <a:srgbClr val="2A2E3C"/>
                </a:solidFill>
                <a:latin typeface="Trebuchet MS"/>
                <a:cs typeface="Trebuchet MS"/>
              </a:rPr>
              <a:t>edindiği</a:t>
            </a:r>
            <a:r>
              <a:rPr lang="tr-TR" sz="1350" spc="-50" dirty="0">
                <a:solidFill>
                  <a:srgbClr val="2A2E3C"/>
                </a:solidFill>
                <a:latin typeface="Trebuchet MS"/>
                <a:cs typeface="Trebuchet MS"/>
              </a:rPr>
              <a:t> </a:t>
            </a:r>
            <a:r>
              <a:rPr lang="tr-TR" sz="1350" spc="5" dirty="0">
                <a:solidFill>
                  <a:srgbClr val="2A2E3C"/>
                </a:solidFill>
                <a:latin typeface="Trebuchet MS"/>
                <a:cs typeface="Trebuchet MS"/>
              </a:rPr>
              <a:t>uygulamadır.</a:t>
            </a:r>
            <a:endParaRPr lang="tr-TR" sz="1350" dirty="0">
              <a:latin typeface="Trebuchet MS"/>
              <a:cs typeface="Trebuchet MS"/>
            </a:endParaRPr>
          </a:p>
          <a:p>
            <a:pPr marL="12700" marR="5080">
              <a:lnSpc>
                <a:spcPct val="150500"/>
              </a:lnSpc>
              <a:spcBef>
                <a:spcPts val="60"/>
              </a:spcBef>
            </a:pPr>
            <a:endParaRPr sz="1350" dirty="0">
              <a:latin typeface="Tahoma"/>
              <a:cs typeface="Tahoma"/>
            </a:endParaRPr>
          </a:p>
        </p:txBody>
      </p:sp>
      <p:pic>
        <p:nvPicPr>
          <p:cNvPr id="5" name="object 4">
            <a:extLst>
              <a:ext uri="{FF2B5EF4-FFF2-40B4-BE49-F238E27FC236}">
                <a16:creationId xmlns:a16="http://schemas.microsoft.com/office/drawing/2014/main" id="{1DACD4C4-C133-43FA-866E-8764F8F65554}"/>
              </a:ext>
            </a:extLst>
          </p:cNvPr>
          <p:cNvPicPr/>
          <p:nvPr/>
        </p:nvPicPr>
        <p:blipFill>
          <a:blip r:embed="rId2" cstate="print"/>
          <a:stretch>
            <a:fillRect/>
          </a:stretch>
        </p:blipFill>
        <p:spPr>
          <a:xfrm>
            <a:off x="7086600" y="-1"/>
            <a:ext cx="4286249" cy="63182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
            <a:extLst>
              <a:ext uri="{FF2B5EF4-FFF2-40B4-BE49-F238E27FC236}">
                <a16:creationId xmlns:a16="http://schemas.microsoft.com/office/drawing/2014/main" id="{93F3E917-9ADE-4306-BF8F-4BCC94A0F5F8}"/>
              </a:ext>
            </a:extLst>
          </p:cNvPr>
          <p:cNvSpPr/>
          <p:nvPr/>
        </p:nvSpPr>
        <p:spPr>
          <a:xfrm>
            <a:off x="-1" y="1"/>
            <a:ext cx="11430001" cy="6318250"/>
          </a:xfrm>
          <a:custGeom>
            <a:avLst/>
            <a:gdLst/>
            <a:ahLst/>
            <a:cxnLst/>
            <a:rect l="l" t="t" r="r" b="b"/>
            <a:pathLst>
              <a:path w="11430000" h="9582150">
                <a:moveTo>
                  <a:pt x="11429999" y="9582149"/>
                </a:moveTo>
                <a:lnTo>
                  <a:pt x="0" y="9582149"/>
                </a:lnTo>
                <a:lnTo>
                  <a:pt x="0" y="0"/>
                </a:lnTo>
                <a:lnTo>
                  <a:pt x="11429999" y="0"/>
                </a:lnTo>
                <a:lnTo>
                  <a:pt x="11429999" y="9582149"/>
                </a:lnTo>
                <a:close/>
              </a:path>
            </a:pathLst>
          </a:custGeom>
          <a:solidFill>
            <a:srgbClr val="FFF7F0"/>
          </a:solidFill>
        </p:spPr>
        <p:txBody>
          <a:bodyPr wrap="square" lIns="0" tIns="0" rIns="0" bIns="0" rtlCol="0"/>
          <a:lstStyle/>
          <a:p>
            <a:endParaRPr/>
          </a:p>
        </p:txBody>
      </p:sp>
      <p:sp>
        <p:nvSpPr>
          <p:cNvPr id="2" name="object 2"/>
          <p:cNvSpPr txBox="1">
            <a:spLocks noGrp="1"/>
          </p:cNvSpPr>
          <p:nvPr>
            <p:ph type="title"/>
          </p:nvPr>
        </p:nvSpPr>
        <p:spPr>
          <a:xfrm>
            <a:off x="1630362" y="579278"/>
            <a:ext cx="6134100" cy="568104"/>
          </a:xfrm>
          <a:prstGeom prst="rect">
            <a:avLst/>
          </a:prstGeom>
        </p:spPr>
        <p:txBody>
          <a:bodyPr vert="horz" wrap="square" lIns="0" tIns="13970" rIns="0" bIns="0" rtlCol="0">
            <a:spAutoFit/>
          </a:bodyPr>
          <a:lstStyle/>
          <a:p>
            <a:pPr marL="12700">
              <a:lnSpc>
                <a:spcPct val="100000"/>
              </a:lnSpc>
              <a:spcBef>
                <a:spcPts val="110"/>
              </a:spcBef>
            </a:pPr>
            <a:r>
              <a:rPr sz="3600" spc="-525" dirty="0"/>
              <a:t>T</a:t>
            </a:r>
            <a:r>
              <a:rPr sz="3600" spc="-240" dirty="0"/>
              <a:t>e</a:t>
            </a:r>
            <a:r>
              <a:rPr sz="3600" spc="-40" dirty="0"/>
              <a:t>k</a:t>
            </a:r>
            <a:r>
              <a:rPr sz="3600" spc="-250" dirty="0"/>
              <a:t> </a:t>
            </a:r>
            <a:r>
              <a:rPr sz="3600" spc="-300" dirty="0"/>
              <a:t>T</a:t>
            </a:r>
            <a:r>
              <a:rPr sz="3200" spc="-75" dirty="0">
                <a:latin typeface="Lucida Sans Unicode"/>
                <a:cs typeface="Lucida Sans Unicode"/>
              </a:rPr>
              <a:t>ı</a:t>
            </a:r>
            <a:r>
              <a:rPr sz="3600" spc="-30" dirty="0"/>
              <a:t>k</a:t>
            </a:r>
            <a:r>
              <a:rPr sz="3600" spc="105" dirty="0"/>
              <a:t>l</a:t>
            </a:r>
            <a:r>
              <a:rPr sz="3600" spc="-215" dirty="0"/>
              <a:t>a</a:t>
            </a:r>
            <a:r>
              <a:rPr sz="3600" spc="-285" dirty="0"/>
              <a:t> </a:t>
            </a:r>
            <a:r>
              <a:rPr sz="3600" spc="-275" dirty="0"/>
              <a:t>H</a:t>
            </a:r>
            <a:r>
              <a:rPr sz="3600" spc="-245" dirty="0"/>
              <a:t>a</a:t>
            </a:r>
            <a:r>
              <a:rPr sz="3600" spc="-90" dirty="0"/>
              <a:t>n</a:t>
            </a:r>
            <a:r>
              <a:rPr sz="3600" spc="-240" dirty="0"/>
              <a:t>g</a:t>
            </a:r>
            <a:r>
              <a:rPr sz="3600" spc="60" dirty="0"/>
              <a:t>i</a:t>
            </a:r>
            <a:r>
              <a:rPr sz="3600" spc="-290" dirty="0"/>
              <a:t> </a:t>
            </a:r>
            <a:r>
              <a:rPr sz="3600" spc="-85" dirty="0"/>
              <a:t>I</a:t>
            </a:r>
            <a:r>
              <a:rPr sz="3600" dirty="0"/>
              <a:t>̇</a:t>
            </a:r>
            <a:r>
              <a:rPr sz="3600" spc="105" dirty="0"/>
              <a:t>l</a:t>
            </a:r>
            <a:r>
              <a:rPr sz="3600" spc="30" dirty="0"/>
              <a:t>i</a:t>
            </a:r>
            <a:r>
              <a:rPr sz="3600" spc="-55" dirty="0"/>
              <a:t>n</a:t>
            </a:r>
            <a:r>
              <a:rPr sz="3600" spc="-295" dirty="0"/>
              <a:t> </a:t>
            </a:r>
            <a:r>
              <a:rPr sz="3600" spc="-440" dirty="0"/>
              <a:t>P</a:t>
            </a:r>
            <a:r>
              <a:rPr sz="3600" spc="105" dirty="0"/>
              <a:t>l</a:t>
            </a:r>
            <a:r>
              <a:rPr sz="3600" spc="-245" dirty="0"/>
              <a:t>a</a:t>
            </a:r>
            <a:r>
              <a:rPr sz="3600" spc="-30" dirty="0"/>
              <a:t>k</a:t>
            </a:r>
            <a:r>
              <a:rPr sz="3600" spc="-245" dirty="0"/>
              <a:t>a</a:t>
            </a:r>
            <a:r>
              <a:rPr sz="3600" spc="-330" dirty="0"/>
              <a:t>s</a:t>
            </a:r>
            <a:r>
              <a:rPr sz="3200" spc="-100" dirty="0">
                <a:latin typeface="Lucida Sans Unicode"/>
                <a:cs typeface="Lucida Sans Unicode"/>
              </a:rPr>
              <a:t>ı</a:t>
            </a:r>
            <a:r>
              <a:rPr sz="3200" spc="-285" dirty="0">
                <a:latin typeface="Lucida Sans Unicode"/>
                <a:cs typeface="Lucida Sans Unicode"/>
              </a:rPr>
              <a:t> </a:t>
            </a:r>
            <a:r>
              <a:rPr sz="3600" spc="-275" dirty="0"/>
              <a:t>N</a:t>
            </a:r>
            <a:r>
              <a:rPr sz="3600" spc="-240" dirty="0"/>
              <a:t>e</a:t>
            </a:r>
            <a:r>
              <a:rPr sz="3600" spc="-515" dirty="0"/>
              <a:t>?</a:t>
            </a:r>
            <a:endParaRPr sz="3200" dirty="0">
              <a:latin typeface="Lucida Sans Unicode"/>
              <a:cs typeface="Lucida Sans Unicode"/>
            </a:endParaRPr>
          </a:p>
        </p:txBody>
      </p:sp>
      <p:grpSp>
        <p:nvGrpSpPr>
          <p:cNvPr id="3" name="object 3"/>
          <p:cNvGrpSpPr/>
          <p:nvPr/>
        </p:nvGrpSpPr>
        <p:grpSpPr>
          <a:xfrm>
            <a:off x="1664652" y="1442784"/>
            <a:ext cx="3981450" cy="1743075"/>
            <a:chOff x="1647824" y="1428749"/>
            <a:chExt cx="3981450" cy="1743075"/>
          </a:xfrm>
        </p:grpSpPr>
        <p:sp>
          <p:nvSpPr>
            <p:cNvPr id="4" name="object 4"/>
            <p:cNvSpPr/>
            <p:nvPr/>
          </p:nvSpPr>
          <p:spPr>
            <a:xfrm>
              <a:off x="1652587" y="1433512"/>
              <a:ext cx="3971925" cy="1733550"/>
            </a:xfrm>
            <a:custGeom>
              <a:avLst/>
              <a:gdLst/>
              <a:ahLst/>
              <a:cxnLst/>
              <a:rect l="l" t="t" r="r" b="b"/>
              <a:pathLst>
                <a:path w="3971925" h="1733550">
                  <a:moveTo>
                    <a:pt x="3922976" y="1733549"/>
                  </a:moveTo>
                  <a:lnTo>
                    <a:pt x="48947" y="1733549"/>
                  </a:lnTo>
                  <a:lnTo>
                    <a:pt x="45541" y="1733214"/>
                  </a:lnTo>
                  <a:lnTo>
                    <a:pt x="10739" y="1713127"/>
                  </a:lnTo>
                  <a:lnTo>
                    <a:pt x="0" y="1684601"/>
                  </a:lnTo>
                  <a:lnTo>
                    <a:pt x="0" y="1681162"/>
                  </a:lnTo>
                  <a:lnTo>
                    <a:pt x="0" y="48947"/>
                  </a:lnTo>
                  <a:lnTo>
                    <a:pt x="17776" y="12911"/>
                  </a:lnTo>
                  <a:lnTo>
                    <a:pt x="48947" y="0"/>
                  </a:lnTo>
                  <a:lnTo>
                    <a:pt x="3922976" y="0"/>
                  </a:lnTo>
                  <a:lnTo>
                    <a:pt x="3959012" y="17776"/>
                  </a:lnTo>
                  <a:lnTo>
                    <a:pt x="3971924" y="48947"/>
                  </a:lnTo>
                  <a:lnTo>
                    <a:pt x="3971924" y="1684601"/>
                  </a:lnTo>
                  <a:lnTo>
                    <a:pt x="3954148" y="1720638"/>
                  </a:lnTo>
                  <a:lnTo>
                    <a:pt x="3926383" y="1733214"/>
                  </a:lnTo>
                  <a:lnTo>
                    <a:pt x="3922976" y="1733549"/>
                  </a:lnTo>
                  <a:close/>
                </a:path>
              </a:pathLst>
            </a:custGeom>
            <a:solidFill>
              <a:srgbClr val="E7E7E3"/>
            </a:solidFill>
          </p:spPr>
          <p:txBody>
            <a:bodyPr wrap="square" lIns="0" tIns="0" rIns="0" bIns="0" rtlCol="0"/>
            <a:lstStyle/>
            <a:p>
              <a:endParaRPr/>
            </a:p>
          </p:txBody>
        </p:sp>
        <p:sp>
          <p:nvSpPr>
            <p:cNvPr id="5" name="object 5"/>
            <p:cNvSpPr/>
            <p:nvPr/>
          </p:nvSpPr>
          <p:spPr>
            <a:xfrm>
              <a:off x="1652587" y="1433512"/>
              <a:ext cx="3971925" cy="1733550"/>
            </a:xfrm>
            <a:custGeom>
              <a:avLst/>
              <a:gdLst/>
              <a:ahLst/>
              <a:cxnLst/>
              <a:rect l="l" t="t" r="r" b="b"/>
              <a:pathLst>
                <a:path w="3971925" h="1733550">
                  <a:moveTo>
                    <a:pt x="0" y="1681162"/>
                  </a:moveTo>
                  <a:lnTo>
                    <a:pt x="0" y="52387"/>
                  </a:lnTo>
                  <a:lnTo>
                    <a:pt x="0" y="48947"/>
                  </a:lnTo>
                  <a:lnTo>
                    <a:pt x="335" y="45540"/>
                  </a:lnTo>
                  <a:lnTo>
                    <a:pt x="1006" y="42167"/>
                  </a:lnTo>
                  <a:lnTo>
                    <a:pt x="1677" y="38793"/>
                  </a:lnTo>
                  <a:lnTo>
                    <a:pt x="2671" y="35517"/>
                  </a:lnTo>
                  <a:lnTo>
                    <a:pt x="3987" y="32339"/>
                  </a:lnTo>
                  <a:lnTo>
                    <a:pt x="5304" y="29161"/>
                  </a:lnTo>
                  <a:lnTo>
                    <a:pt x="6917" y="26142"/>
                  </a:lnTo>
                  <a:lnTo>
                    <a:pt x="8828" y="23282"/>
                  </a:lnTo>
                  <a:lnTo>
                    <a:pt x="10739" y="20422"/>
                  </a:lnTo>
                  <a:lnTo>
                    <a:pt x="12911" y="17776"/>
                  </a:lnTo>
                  <a:lnTo>
                    <a:pt x="15344" y="15343"/>
                  </a:lnTo>
                  <a:lnTo>
                    <a:pt x="17776" y="12911"/>
                  </a:lnTo>
                  <a:lnTo>
                    <a:pt x="20422" y="10739"/>
                  </a:lnTo>
                  <a:lnTo>
                    <a:pt x="23282" y="8828"/>
                  </a:lnTo>
                  <a:lnTo>
                    <a:pt x="26142" y="6917"/>
                  </a:lnTo>
                  <a:lnTo>
                    <a:pt x="29161" y="5303"/>
                  </a:lnTo>
                  <a:lnTo>
                    <a:pt x="32339" y="3987"/>
                  </a:lnTo>
                  <a:lnTo>
                    <a:pt x="35517" y="2671"/>
                  </a:lnTo>
                  <a:lnTo>
                    <a:pt x="38793" y="1677"/>
                  </a:lnTo>
                  <a:lnTo>
                    <a:pt x="42167" y="1006"/>
                  </a:lnTo>
                  <a:lnTo>
                    <a:pt x="45541" y="335"/>
                  </a:lnTo>
                  <a:lnTo>
                    <a:pt x="48947" y="0"/>
                  </a:lnTo>
                  <a:lnTo>
                    <a:pt x="52387" y="0"/>
                  </a:lnTo>
                  <a:lnTo>
                    <a:pt x="3919537" y="0"/>
                  </a:lnTo>
                  <a:lnTo>
                    <a:pt x="3922976" y="0"/>
                  </a:lnTo>
                  <a:lnTo>
                    <a:pt x="3926383" y="335"/>
                  </a:lnTo>
                  <a:lnTo>
                    <a:pt x="3948641" y="8828"/>
                  </a:lnTo>
                  <a:lnTo>
                    <a:pt x="3951502" y="10739"/>
                  </a:lnTo>
                  <a:lnTo>
                    <a:pt x="3954148" y="12911"/>
                  </a:lnTo>
                  <a:lnTo>
                    <a:pt x="3956580" y="15343"/>
                  </a:lnTo>
                  <a:lnTo>
                    <a:pt x="3959012" y="17776"/>
                  </a:lnTo>
                  <a:lnTo>
                    <a:pt x="3961184" y="20422"/>
                  </a:lnTo>
                  <a:lnTo>
                    <a:pt x="3963095" y="23282"/>
                  </a:lnTo>
                  <a:lnTo>
                    <a:pt x="3965006" y="26142"/>
                  </a:lnTo>
                  <a:lnTo>
                    <a:pt x="3971924" y="52387"/>
                  </a:lnTo>
                  <a:lnTo>
                    <a:pt x="3971924" y="1681162"/>
                  </a:lnTo>
                  <a:lnTo>
                    <a:pt x="3956580" y="1718206"/>
                  </a:lnTo>
                  <a:lnTo>
                    <a:pt x="3919537" y="1733549"/>
                  </a:lnTo>
                  <a:lnTo>
                    <a:pt x="52387" y="1733549"/>
                  </a:lnTo>
                  <a:lnTo>
                    <a:pt x="23282" y="1724720"/>
                  </a:lnTo>
                  <a:lnTo>
                    <a:pt x="20422" y="1722809"/>
                  </a:lnTo>
                  <a:lnTo>
                    <a:pt x="8828" y="1710267"/>
                  </a:lnTo>
                  <a:lnTo>
                    <a:pt x="6917" y="1707407"/>
                  </a:lnTo>
                  <a:lnTo>
                    <a:pt x="5304" y="1704388"/>
                  </a:lnTo>
                  <a:lnTo>
                    <a:pt x="3987" y="1701210"/>
                  </a:lnTo>
                  <a:lnTo>
                    <a:pt x="2671" y="1698032"/>
                  </a:lnTo>
                  <a:lnTo>
                    <a:pt x="1677" y="1694756"/>
                  </a:lnTo>
                  <a:lnTo>
                    <a:pt x="1006" y="1691382"/>
                  </a:lnTo>
                  <a:lnTo>
                    <a:pt x="335" y="1688008"/>
                  </a:lnTo>
                  <a:lnTo>
                    <a:pt x="0" y="1684601"/>
                  </a:lnTo>
                  <a:lnTo>
                    <a:pt x="0" y="1681162"/>
                  </a:lnTo>
                  <a:close/>
                </a:path>
              </a:pathLst>
            </a:custGeom>
            <a:ln w="9524">
              <a:solidFill>
                <a:srgbClr val="D0D0C7"/>
              </a:solidFill>
            </a:ln>
          </p:spPr>
          <p:txBody>
            <a:bodyPr wrap="square" lIns="0" tIns="0" rIns="0" bIns="0" rtlCol="0"/>
            <a:lstStyle/>
            <a:p>
              <a:endParaRPr/>
            </a:p>
          </p:txBody>
        </p:sp>
      </p:grpSp>
      <p:sp>
        <p:nvSpPr>
          <p:cNvPr id="6" name="object 6"/>
          <p:cNvSpPr txBox="1"/>
          <p:nvPr/>
        </p:nvSpPr>
        <p:spPr>
          <a:xfrm>
            <a:off x="1811337" y="1983739"/>
            <a:ext cx="3527425" cy="958850"/>
          </a:xfrm>
          <a:prstGeom prst="rect">
            <a:avLst/>
          </a:prstGeom>
        </p:spPr>
        <p:txBody>
          <a:bodyPr vert="horz" wrap="square" lIns="0" tIns="17145" rIns="0" bIns="0" rtlCol="0">
            <a:spAutoFit/>
          </a:bodyPr>
          <a:lstStyle/>
          <a:p>
            <a:pPr marL="12700" marR="5080">
              <a:lnSpc>
                <a:spcPct val="150500"/>
              </a:lnSpc>
              <a:spcBef>
                <a:spcPts val="135"/>
              </a:spcBef>
            </a:pPr>
            <a:r>
              <a:rPr sz="1350" spc="85" dirty="0">
                <a:solidFill>
                  <a:srgbClr val="262525"/>
                </a:solidFill>
                <a:latin typeface="Tahoma"/>
                <a:cs typeface="Tahoma"/>
              </a:rPr>
              <a:t>U</a:t>
            </a:r>
            <a:r>
              <a:rPr sz="1350" spc="-5" dirty="0">
                <a:solidFill>
                  <a:srgbClr val="262525"/>
                </a:solidFill>
                <a:latin typeface="Tahoma"/>
                <a:cs typeface="Tahoma"/>
              </a:rPr>
              <a:t>y</a:t>
            </a:r>
            <a:r>
              <a:rPr sz="1350" spc="-75" dirty="0">
                <a:solidFill>
                  <a:srgbClr val="262525"/>
                </a:solidFill>
                <a:latin typeface="Tahoma"/>
                <a:cs typeface="Tahoma"/>
              </a:rPr>
              <a:t>g</a:t>
            </a:r>
            <a:r>
              <a:rPr sz="1350" spc="-10" dirty="0">
                <a:solidFill>
                  <a:srgbClr val="262525"/>
                </a:solidFill>
                <a:latin typeface="Tahoma"/>
                <a:cs typeface="Tahoma"/>
              </a:rPr>
              <a:t>u</a:t>
            </a:r>
            <a:r>
              <a:rPr sz="1350" spc="60" dirty="0">
                <a:solidFill>
                  <a:srgbClr val="262525"/>
                </a:solidFill>
                <a:latin typeface="Tahoma"/>
                <a:cs typeface="Tahoma"/>
              </a:rPr>
              <a:t>l</a:t>
            </a:r>
            <a:r>
              <a:rPr sz="1350" spc="-35" dirty="0">
                <a:solidFill>
                  <a:srgbClr val="262525"/>
                </a:solidFill>
                <a:latin typeface="Tahoma"/>
                <a:cs typeface="Tahoma"/>
              </a:rPr>
              <a:t>a</a:t>
            </a:r>
            <a:r>
              <a:rPr sz="1350" spc="-15" dirty="0">
                <a:solidFill>
                  <a:srgbClr val="262525"/>
                </a:solidFill>
                <a:latin typeface="Tahoma"/>
                <a:cs typeface="Tahoma"/>
              </a:rPr>
              <a:t>m</a:t>
            </a:r>
            <a:r>
              <a:rPr sz="1350" spc="-25" dirty="0">
                <a:solidFill>
                  <a:srgbClr val="262525"/>
                </a:solidFill>
                <a:latin typeface="Tahoma"/>
                <a:cs typeface="Tahoma"/>
              </a:rPr>
              <a:t>a</a:t>
            </a:r>
            <a:r>
              <a:rPr sz="1350" spc="-210" dirty="0">
                <a:solidFill>
                  <a:srgbClr val="262525"/>
                </a:solidFill>
                <a:latin typeface="Tahoma"/>
                <a:cs typeface="Tahoma"/>
              </a:rPr>
              <a:t> </a:t>
            </a:r>
            <a:r>
              <a:rPr sz="1350" spc="60" dirty="0">
                <a:solidFill>
                  <a:srgbClr val="262525"/>
                </a:solidFill>
                <a:latin typeface="Tahoma"/>
                <a:cs typeface="Tahoma"/>
              </a:rPr>
              <a:t>i</a:t>
            </a:r>
            <a:r>
              <a:rPr sz="1350" spc="-30" dirty="0">
                <a:solidFill>
                  <a:srgbClr val="262525"/>
                </a:solidFill>
                <a:latin typeface="Tahoma"/>
                <a:cs typeface="Tahoma"/>
              </a:rPr>
              <a:t>ç</a:t>
            </a:r>
            <a:r>
              <a:rPr sz="1350" spc="60" dirty="0">
                <a:solidFill>
                  <a:srgbClr val="262525"/>
                </a:solidFill>
                <a:latin typeface="Tahoma"/>
                <a:cs typeface="Tahoma"/>
              </a:rPr>
              <a:t>i</a:t>
            </a:r>
            <a:r>
              <a:rPr sz="1350" spc="-10" dirty="0">
                <a:solidFill>
                  <a:srgbClr val="262525"/>
                </a:solidFill>
                <a:latin typeface="Tahoma"/>
                <a:cs typeface="Tahoma"/>
              </a:rPr>
              <a:t>n</a:t>
            </a:r>
            <a:r>
              <a:rPr sz="1350" dirty="0">
                <a:solidFill>
                  <a:srgbClr val="262525"/>
                </a:solidFill>
                <a:latin typeface="Tahoma"/>
                <a:cs typeface="Tahoma"/>
              </a:rPr>
              <a:t>d</a:t>
            </a:r>
            <a:r>
              <a:rPr sz="1350" spc="-5" dirty="0">
                <a:solidFill>
                  <a:srgbClr val="262525"/>
                </a:solidFill>
                <a:latin typeface="Tahoma"/>
                <a:cs typeface="Tahoma"/>
              </a:rPr>
              <a:t>e</a:t>
            </a:r>
            <a:r>
              <a:rPr sz="1350" spc="-229" dirty="0">
                <a:solidFill>
                  <a:srgbClr val="262525"/>
                </a:solidFill>
                <a:latin typeface="Tahoma"/>
                <a:cs typeface="Tahoma"/>
              </a:rPr>
              <a:t> </a:t>
            </a:r>
            <a:r>
              <a:rPr sz="1350" dirty="0">
                <a:solidFill>
                  <a:srgbClr val="262525"/>
                </a:solidFill>
                <a:latin typeface="Tahoma"/>
                <a:cs typeface="Tahoma"/>
              </a:rPr>
              <a:t>b</a:t>
            </a:r>
            <a:r>
              <a:rPr sz="1350" spc="-10" dirty="0">
                <a:solidFill>
                  <a:srgbClr val="262525"/>
                </a:solidFill>
                <a:latin typeface="Tahoma"/>
                <a:cs typeface="Tahoma"/>
              </a:rPr>
              <a:t>u</a:t>
            </a:r>
            <a:r>
              <a:rPr sz="1350" spc="60" dirty="0">
                <a:solidFill>
                  <a:srgbClr val="262525"/>
                </a:solidFill>
                <a:latin typeface="Tahoma"/>
                <a:cs typeface="Tahoma"/>
              </a:rPr>
              <a:t>l</a:t>
            </a:r>
            <a:r>
              <a:rPr sz="1350" spc="-10" dirty="0">
                <a:solidFill>
                  <a:srgbClr val="262525"/>
                </a:solidFill>
                <a:latin typeface="Tahoma"/>
                <a:cs typeface="Tahoma"/>
              </a:rPr>
              <a:t>un</a:t>
            </a:r>
            <a:r>
              <a:rPr sz="1350" spc="-35" dirty="0">
                <a:solidFill>
                  <a:srgbClr val="262525"/>
                </a:solidFill>
                <a:latin typeface="Tahoma"/>
                <a:cs typeface="Tahoma"/>
              </a:rPr>
              <a:t>a</a:t>
            </a:r>
            <a:r>
              <a:rPr sz="1350" spc="-5" dirty="0">
                <a:solidFill>
                  <a:srgbClr val="262525"/>
                </a:solidFill>
                <a:latin typeface="Tahoma"/>
                <a:cs typeface="Tahoma"/>
              </a:rPr>
              <a:t>n</a:t>
            </a:r>
            <a:r>
              <a:rPr sz="1350" spc="-200" dirty="0">
                <a:solidFill>
                  <a:srgbClr val="262525"/>
                </a:solidFill>
                <a:latin typeface="Tahoma"/>
                <a:cs typeface="Tahoma"/>
              </a:rPr>
              <a:t> </a:t>
            </a:r>
            <a:r>
              <a:rPr sz="1350" spc="-35" dirty="0">
                <a:solidFill>
                  <a:srgbClr val="262525"/>
                </a:solidFill>
                <a:latin typeface="Tahoma"/>
                <a:cs typeface="Tahoma"/>
              </a:rPr>
              <a:t>a</a:t>
            </a:r>
            <a:r>
              <a:rPr sz="1350" spc="35" dirty="0">
                <a:solidFill>
                  <a:srgbClr val="262525"/>
                </a:solidFill>
                <a:latin typeface="Tahoma"/>
                <a:cs typeface="Tahoma"/>
              </a:rPr>
              <a:t>r</a:t>
            </a:r>
            <a:r>
              <a:rPr sz="1350" spc="-35" dirty="0">
                <a:solidFill>
                  <a:srgbClr val="262525"/>
                </a:solidFill>
                <a:latin typeface="Tahoma"/>
                <a:cs typeface="Tahoma"/>
              </a:rPr>
              <a:t>a</a:t>
            </a:r>
            <a:r>
              <a:rPr sz="1350" spc="-15" dirty="0">
                <a:solidFill>
                  <a:srgbClr val="262525"/>
                </a:solidFill>
                <a:latin typeface="Tahoma"/>
                <a:cs typeface="Tahoma"/>
              </a:rPr>
              <a:t>m</a:t>
            </a:r>
            <a:r>
              <a:rPr sz="1350" spc="-25" dirty="0">
                <a:solidFill>
                  <a:srgbClr val="262525"/>
                </a:solidFill>
                <a:latin typeface="Tahoma"/>
                <a:cs typeface="Tahoma"/>
              </a:rPr>
              <a:t>a</a:t>
            </a:r>
            <a:r>
              <a:rPr sz="1350" spc="-210" dirty="0">
                <a:solidFill>
                  <a:srgbClr val="262525"/>
                </a:solidFill>
                <a:latin typeface="Tahoma"/>
                <a:cs typeface="Tahoma"/>
              </a:rPr>
              <a:t> </a:t>
            </a:r>
            <a:r>
              <a:rPr sz="1350" dirty="0">
                <a:solidFill>
                  <a:srgbClr val="262525"/>
                </a:solidFill>
                <a:latin typeface="Tahoma"/>
                <a:cs typeface="Tahoma"/>
              </a:rPr>
              <a:t>b</a:t>
            </a:r>
            <a:r>
              <a:rPr sz="1350" spc="-10" dirty="0">
                <a:solidFill>
                  <a:srgbClr val="262525"/>
                </a:solidFill>
                <a:latin typeface="Tahoma"/>
                <a:cs typeface="Tahoma"/>
              </a:rPr>
              <a:t>u</a:t>
            </a:r>
            <a:r>
              <a:rPr sz="1350" spc="70" dirty="0">
                <a:solidFill>
                  <a:srgbClr val="262525"/>
                </a:solidFill>
                <a:latin typeface="Tahoma"/>
                <a:cs typeface="Tahoma"/>
              </a:rPr>
              <a:t>t</a:t>
            </a:r>
            <a:r>
              <a:rPr sz="1350" spc="10" dirty="0">
                <a:solidFill>
                  <a:srgbClr val="262525"/>
                </a:solidFill>
                <a:latin typeface="Tahoma"/>
                <a:cs typeface="Tahoma"/>
              </a:rPr>
              <a:t>o</a:t>
            </a:r>
            <a:r>
              <a:rPr sz="1350" spc="-10" dirty="0">
                <a:solidFill>
                  <a:srgbClr val="262525"/>
                </a:solidFill>
                <a:latin typeface="Tahoma"/>
                <a:cs typeface="Tahoma"/>
              </a:rPr>
              <a:t>n</a:t>
            </a:r>
            <a:r>
              <a:rPr sz="1350" spc="-5" dirty="0">
                <a:solidFill>
                  <a:srgbClr val="262525"/>
                </a:solidFill>
                <a:latin typeface="Tahoma"/>
                <a:cs typeface="Tahoma"/>
              </a:rPr>
              <a:t>u  sayesinde</a:t>
            </a:r>
            <a:r>
              <a:rPr sz="1350" spc="-229" dirty="0">
                <a:solidFill>
                  <a:srgbClr val="262525"/>
                </a:solidFill>
                <a:latin typeface="Tahoma"/>
                <a:cs typeface="Tahoma"/>
              </a:rPr>
              <a:t> </a:t>
            </a:r>
            <a:r>
              <a:rPr sz="1350" spc="20" dirty="0">
                <a:solidFill>
                  <a:srgbClr val="262525"/>
                </a:solidFill>
                <a:latin typeface="Tahoma"/>
                <a:cs typeface="Tahoma"/>
              </a:rPr>
              <a:t>tek</a:t>
            </a:r>
            <a:r>
              <a:rPr sz="1350" spc="-225" dirty="0">
                <a:solidFill>
                  <a:srgbClr val="262525"/>
                </a:solidFill>
                <a:latin typeface="Tahoma"/>
                <a:cs typeface="Tahoma"/>
              </a:rPr>
              <a:t> </a:t>
            </a:r>
            <a:r>
              <a:rPr sz="1350" spc="40" dirty="0">
                <a:solidFill>
                  <a:srgbClr val="262525"/>
                </a:solidFill>
                <a:latin typeface="Tahoma"/>
                <a:cs typeface="Tahoma"/>
              </a:rPr>
              <a:t>bir</a:t>
            </a:r>
            <a:r>
              <a:rPr sz="1350" spc="-215" dirty="0">
                <a:solidFill>
                  <a:srgbClr val="262525"/>
                </a:solidFill>
                <a:latin typeface="Tahoma"/>
                <a:cs typeface="Tahoma"/>
              </a:rPr>
              <a:t> </a:t>
            </a:r>
            <a:r>
              <a:rPr sz="1350" spc="30" dirty="0">
                <a:solidFill>
                  <a:srgbClr val="262525"/>
                </a:solidFill>
                <a:latin typeface="Tahoma"/>
                <a:cs typeface="Tahoma"/>
              </a:rPr>
              <a:t>tıkla</a:t>
            </a:r>
            <a:r>
              <a:rPr sz="1350" spc="-204" dirty="0">
                <a:solidFill>
                  <a:srgbClr val="262525"/>
                </a:solidFill>
                <a:latin typeface="Tahoma"/>
                <a:cs typeface="Tahoma"/>
              </a:rPr>
              <a:t> </a:t>
            </a:r>
            <a:r>
              <a:rPr sz="1350" spc="-15" dirty="0">
                <a:solidFill>
                  <a:srgbClr val="262525"/>
                </a:solidFill>
                <a:latin typeface="Tahoma"/>
                <a:cs typeface="Tahoma"/>
              </a:rPr>
              <a:t>herhangi</a:t>
            </a:r>
            <a:r>
              <a:rPr sz="1350" spc="-165" dirty="0">
                <a:solidFill>
                  <a:srgbClr val="262525"/>
                </a:solidFill>
                <a:latin typeface="Tahoma"/>
                <a:cs typeface="Tahoma"/>
              </a:rPr>
              <a:t> </a:t>
            </a:r>
            <a:r>
              <a:rPr sz="1350" spc="40" dirty="0">
                <a:solidFill>
                  <a:srgbClr val="262525"/>
                </a:solidFill>
                <a:latin typeface="Tahoma"/>
                <a:cs typeface="Tahoma"/>
              </a:rPr>
              <a:t>bir</a:t>
            </a:r>
            <a:r>
              <a:rPr sz="1350" spc="-215" dirty="0">
                <a:solidFill>
                  <a:srgbClr val="262525"/>
                </a:solidFill>
                <a:latin typeface="Tahoma"/>
                <a:cs typeface="Tahoma"/>
              </a:rPr>
              <a:t> </a:t>
            </a:r>
            <a:r>
              <a:rPr sz="1350" spc="45" dirty="0">
                <a:solidFill>
                  <a:srgbClr val="262525"/>
                </a:solidFill>
                <a:latin typeface="Tahoma"/>
                <a:cs typeface="Tahoma"/>
              </a:rPr>
              <a:t>il</a:t>
            </a:r>
            <a:r>
              <a:rPr sz="1350" spc="-165" dirty="0">
                <a:solidFill>
                  <a:srgbClr val="262525"/>
                </a:solidFill>
                <a:latin typeface="Tahoma"/>
                <a:cs typeface="Tahoma"/>
              </a:rPr>
              <a:t> </a:t>
            </a:r>
            <a:r>
              <a:rPr sz="1350" spc="20" dirty="0">
                <a:solidFill>
                  <a:srgbClr val="262525"/>
                </a:solidFill>
                <a:latin typeface="Tahoma"/>
                <a:cs typeface="Tahoma"/>
              </a:rPr>
              <a:t>için</a:t>
            </a:r>
            <a:r>
              <a:rPr sz="1350" spc="-195" dirty="0">
                <a:solidFill>
                  <a:srgbClr val="262525"/>
                </a:solidFill>
                <a:latin typeface="Tahoma"/>
                <a:cs typeface="Tahoma"/>
              </a:rPr>
              <a:t> </a:t>
            </a:r>
            <a:r>
              <a:rPr sz="1350" spc="15" dirty="0">
                <a:solidFill>
                  <a:srgbClr val="262525"/>
                </a:solidFill>
                <a:latin typeface="Tahoma"/>
                <a:cs typeface="Tahoma"/>
              </a:rPr>
              <a:t>verileri </a:t>
            </a:r>
            <a:r>
              <a:rPr sz="1350" spc="-405" dirty="0">
                <a:solidFill>
                  <a:srgbClr val="262525"/>
                </a:solidFill>
                <a:latin typeface="Tahoma"/>
                <a:cs typeface="Tahoma"/>
              </a:rPr>
              <a:t> </a:t>
            </a:r>
            <a:r>
              <a:rPr sz="1350" spc="10" dirty="0">
                <a:solidFill>
                  <a:srgbClr val="262525"/>
                </a:solidFill>
                <a:latin typeface="Tahoma"/>
                <a:cs typeface="Tahoma"/>
              </a:rPr>
              <a:t>görüntüleyebilirsiniz.</a:t>
            </a:r>
            <a:endParaRPr sz="1350">
              <a:latin typeface="Tahoma"/>
              <a:cs typeface="Tahoma"/>
            </a:endParaRPr>
          </a:p>
        </p:txBody>
      </p:sp>
      <p:grpSp>
        <p:nvGrpSpPr>
          <p:cNvPr id="7" name="object 7"/>
          <p:cNvGrpSpPr/>
          <p:nvPr/>
        </p:nvGrpSpPr>
        <p:grpSpPr>
          <a:xfrm>
            <a:off x="5800723" y="1428749"/>
            <a:ext cx="3990975" cy="1743075"/>
            <a:chOff x="5800723" y="1428749"/>
            <a:chExt cx="3990975" cy="1743075"/>
          </a:xfrm>
        </p:grpSpPr>
        <p:sp>
          <p:nvSpPr>
            <p:cNvPr id="8" name="object 8"/>
            <p:cNvSpPr/>
            <p:nvPr/>
          </p:nvSpPr>
          <p:spPr>
            <a:xfrm>
              <a:off x="5805486" y="1433512"/>
              <a:ext cx="3981450" cy="1733550"/>
            </a:xfrm>
            <a:custGeom>
              <a:avLst/>
              <a:gdLst/>
              <a:ahLst/>
              <a:cxnLst/>
              <a:rect l="l" t="t" r="r" b="b"/>
              <a:pathLst>
                <a:path w="3981450" h="1733550">
                  <a:moveTo>
                    <a:pt x="3932502" y="1733549"/>
                  </a:moveTo>
                  <a:lnTo>
                    <a:pt x="48948" y="1733549"/>
                  </a:lnTo>
                  <a:lnTo>
                    <a:pt x="45540" y="1733214"/>
                  </a:lnTo>
                  <a:lnTo>
                    <a:pt x="10740" y="1713127"/>
                  </a:lnTo>
                  <a:lnTo>
                    <a:pt x="0" y="1684601"/>
                  </a:lnTo>
                  <a:lnTo>
                    <a:pt x="0" y="1681162"/>
                  </a:lnTo>
                  <a:lnTo>
                    <a:pt x="0" y="48947"/>
                  </a:lnTo>
                  <a:lnTo>
                    <a:pt x="17775" y="12911"/>
                  </a:lnTo>
                  <a:lnTo>
                    <a:pt x="48948" y="0"/>
                  </a:lnTo>
                  <a:lnTo>
                    <a:pt x="3932502" y="0"/>
                  </a:lnTo>
                  <a:lnTo>
                    <a:pt x="3968538" y="17776"/>
                  </a:lnTo>
                  <a:lnTo>
                    <a:pt x="3981450" y="48947"/>
                  </a:lnTo>
                  <a:lnTo>
                    <a:pt x="3981450" y="1684601"/>
                  </a:lnTo>
                  <a:lnTo>
                    <a:pt x="3963673" y="1720638"/>
                  </a:lnTo>
                  <a:lnTo>
                    <a:pt x="3935908" y="1733214"/>
                  </a:lnTo>
                  <a:lnTo>
                    <a:pt x="3932502" y="1733549"/>
                  </a:lnTo>
                  <a:close/>
                </a:path>
              </a:pathLst>
            </a:custGeom>
            <a:solidFill>
              <a:srgbClr val="E7E7E3"/>
            </a:solidFill>
          </p:spPr>
          <p:txBody>
            <a:bodyPr wrap="square" lIns="0" tIns="0" rIns="0" bIns="0" rtlCol="0"/>
            <a:lstStyle/>
            <a:p>
              <a:endParaRPr/>
            </a:p>
          </p:txBody>
        </p:sp>
        <p:sp>
          <p:nvSpPr>
            <p:cNvPr id="9" name="object 9"/>
            <p:cNvSpPr/>
            <p:nvPr/>
          </p:nvSpPr>
          <p:spPr>
            <a:xfrm>
              <a:off x="5805486" y="1433512"/>
              <a:ext cx="3981450" cy="1733550"/>
            </a:xfrm>
            <a:custGeom>
              <a:avLst/>
              <a:gdLst/>
              <a:ahLst/>
              <a:cxnLst/>
              <a:rect l="l" t="t" r="r" b="b"/>
              <a:pathLst>
                <a:path w="3981450" h="1733550">
                  <a:moveTo>
                    <a:pt x="0" y="1681162"/>
                  </a:moveTo>
                  <a:lnTo>
                    <a:pt x="0" y="52387"/>
                  </a:lnTo>
                  <a:lnTo>
                    <a:pt x="0" y="48947"/>
                  </a:lnTo>
                  <a:lnTo>
                    <a:pt x="335" y="45540"/>
                  </a:lnTo>
                  <a:lnTo>
                    <a:pt x="15343" y="15343"/>
                  </a:lnTo>
                  <a:lnTo>
                    <a:pt x="17775" y="12911"/>
                  </a:lnTo>
                  <a:lnTo>
                    <a:pt x="32339" y="3987"/>
                  </a:lnTo>
                  <a:lnTo>
                    <a:pt x="35518" y="2671"/>
                  </a:lnTo>
                  <a:lnTo>
                    <a:pt x="38793" y="1677"/>
                  </a:lnTo>
                  <a:lnTo>
                    <a:pt x="42167" y="1006"/>
                  </a:lnTo>
                  <a:lnTo>
                    <a:pt x="45540" y="335"/>
                  </a:lnTo>
                  <a:lnTo>
                    <a:pt x="48948" y="0"/>
                  </a:lnTo>
                  <a:lnTo>
                    <a:pt x="52388" y="0"/>
                  </a:lnTo>
                  <a:lnTo>
                    <a:pt x="3929062" y="0"/>
                  </a:lnTo>
                  <a:lnTo>
                    <a:pt x="3932502" y="0"/>
                  </a:lnTo>
                  <a:lnTo>
                    <a:pt x="3935908" y="335"/>
                  </a:lnTo>
                  <a:lnTo>
                    <a:pt x="3966105" y="15343"/>
                  </a:lnTo>
                  <a:lnTo>
                    <a:pt x="3968538" y="17776"/>
                  </a:lnTo>
                  <a:lnTo>
                    <a:pt x="3970710" y="20422"/>
                  </a:lnTo>
                  <a:lnTo>
                    <a:pt x="3972620" y="23282"/>
                  </a:lnTo>
                  <a:lnTo>
                    <a:pt x="3974530" y="26142"/>
                  </a:lnTo>
                  <a:lnTo>
                    <a:pt x="3980442" y="42167"/>
                  </a:lnTo>
                  <a:lnTo>
                    <a:pt x="3981114" y="45540"/>
                  </a:lnTo>
                  <a:lnTo>
                    <a:pt x="3981450" y="48947"/>
                  </a:lnTo>
                  <a:lnTo>
                    <a:pt x="3981450" y="52387"/>
                  </a:lnTo>
                  <a:lnTo>
                    <a:pt x="3981450" y="1681162"/>
                  </a:lnTo>
                  <a:lnTo>
                    <a:pt x="3981450" y="1684601"/>
                  </a:lnTo>
                  <a:lnTo>
                    <a:pt x="3981114" y="1688008"/>
                  </a:lnTo>
                  <a:lnTo>
                    <a:pt x="3980442" y="1691382"/>
                  </a:lnTo>
                  <a:lnTo>
                    <a:pt x="3979771" y="1694756"/>
                  </a:lnTo>
                  <a:lnTo>
                    <a:pt x="3972620" y="1710266"/>
                  </a:lnTo>
                  <a:lnTo>
                    <a:pt x="3970710" y="1713127"/>
                  </a:lnTo>
                  <a:lnTo>
                    <a:pt x="3958165" y="1724721"/>
                  </a:lnTo>
                  <a:lnTo>
                    <a:pt x="3955306" y="1726631"/>
                  </a:lnTo>
                  <a:lnTo>
                    <a:pt x="3929062" y="1733549"/>
                  </a:lnTo>
                  <a:lnTo>
                    <a:pt x="52388" y="1733549"/>
                  </a:lnTo>
                  <a:lnTo>
                    <a:pt x="23282" y="1724720"/>
                  </a:lnTo>
                  <a:lnTo>
                    <a:pt x="20421" y="1722809"/>
                  </a:lnTo>
                  <a:lnTo>
                    <a:pt x="335" y="1688008"/>
                  </a:lnTo>
                  <a:lnTo>
                    <a:pt x="0" y="1684601"/>
                  </a:lnTo>
                  <a:lnTo>
                    <a:pt x="0" y="1681162"/>
                  </a:lnTo>
                  <a:close/>
                </a:path>
              </a:pathLst>
            </a:custGeom>
            <a:ln w="9524">
              <a:solidFill>
                <a:srgbClr val="D0D0C7"/>
              </a:solidFill>
            </a:ln>
          </p:spPr>
          <p:txBody>
            <a:bodyPr wrap="square" lIns="0" tIns="0" rIns="0" bIns="0" rtlCol="0"/>
            <a:lstStyle/>
            <a:p>
              <a:endParaRPr/>
            </a:p>
          </p:txBody>
        </p:sp>
      </p:grpSp>
      <p:sp>
        <p:nvSpPr>
          <p:cNvPr id="10" name="object 10"/>
          <p:cNvSpPr txBox="1"/>
          <p:nvPr/>
        </p:nvSpPr>
        <p:spPr>
          <a:xfrm>
            <a:off x="1811337" y="1583451"/>
            <a:ext cx="5109210" cy="316230"/>
          </a:xfrm>
          <a:prstGeom prst="rect">
            <a:avLst/>
          </a:prstGeom>
        </p:spPr>
        <p:txBody>
          <a:bodyPr vert="horz" wrap="square" lIns="0" tIns="13335" rIns="0" bIns="0" rtlCol="0">
            <a:spAutoFit/>
          </a:bodyPr>
          <a:lstStyle/>
          <a:p>
            <a:pPr marL="12700">
              <a:lnSpc>
                <a:spcPct val="100000"/>
              </a:lnSpc>
              <a:spcBef>
                <a:spcPts val="105"/>
              </a:spcBef>
              <a:tabLst>
                <a:tab pos="4170045" algn="l"/>
              </a:tabLst>
            </a:pPr>
            <a:r>
              <a:rPr sz="1900" spc="-95" dirty="0">
                <a:solidFill>
                  <a:srgbClr val="262525"/>
                </a:solidFill>
                <a:latin typeface="Microsoft Sans Serif"/>
                <a:cs typeface="Microsoft Sans Serif"/>
              </a:rPr>
              <a:t>Arama</a:t>
            </a:r>
            <a:r>
              <a:rPr sz="1900" spc="-100" dirty="0">
                <a:solidFill>
                  <a:srgbClr val="262525"/>
                </a:solidFill>
                <a:latin typeface="Microsoft Sans Serif"/>
                <a:cs typeface="Microsoft Sans Serif"/>
              </a:rPr>
              <a:t> </a:t>
            </a:r>
            <a:r>
              <a:rPr sz="1900" spc="-25" dirty="0">
                <a:solidFill>
                  <a:srgbClr val="262525"/>
                </a:solidFill>
                <a:latin typeface="Microsoft Sans Serif"/>
                <a:cs typeface="Microsoft Sans Serif"/>
              </a:rPr>
              <a:t>Butonu	</a:t>
            </a:r>
            <a:r>
              <a:rPr sz="1900" spc="-150" dirty="0">
                <a:solidFill>
                  <a:srgbClr val="262525"/>
                </a:solidFill>
                <a:latin typeface="Microsoft Sans Serif"/>
                <a:cs typeface="Microsoft Sans Serif"/>
              </a:rPr>
              <a:t>Il̇</a:t>
            </a:r>
            <a:r>
              <a:rPr sz="1900" spc="265" dirty="0">
                <a:solidFill>
                  <a:srgbClr val="262525"/>
                </a:solidFill>
                <a:latin typeface="Microsoft Sans Serif"/>
                <a:cs typeface="Microsoft Sans Serif"/>
              </a:rPr>
              <a:t> </a:t>
            </a:r>
            <a:r>
              <a:rPr sz="1900" spc="-30" dirty="0">
                <a:solidFill>
                  <a:srgbClr val="262525"/>
                </a:solidFill>
                <a:latin typeface="Microsoft Sans Serif"/>
                <a:cs typeface="Microsoft Sans Serif"/>
              </a:rPr>
              <a:t>Bilgileri</a:t>
            </a:r>
            <a:endParaRPr sz="1900">
              <a:latin typeface="Microsoft Sans Serif"/>
              <a:cs typeface="Microsoft Sans Serif"/>
            </a:endParaRPr>
          </a:p>
        </p:txBody>
      </p:sp>
      <p:sp>
        <p:nvSpPr>
          <p:cNvPr id="11" name="object 11"/>
          <p:cNvSpPr txBox="1"/>
          <p:nvPr/>
        </p:nvSpPr>
        <p:spPr>
          <a:xfrm>
            <a:off x="5968999" y="1952372"/>
            <a:ext cx="3495040" cy="990600"/>
          </a:xfrm>
          <a:prstGeom prst="rect">
            <a:avLst/>
          </a:prstGeom>
        </p:spPr>
        <p:txBody>
          <a:bodyPr vert="horz" wrap="square" lIns="0" tIns="26034" rIns="0" bIns="0" rtlCol="0">
            <a:spAutoFit/>
          </a:bodyPr>
          <a:lstStyle/>
          <a:p>
            <a:pPr marL="12700" marR="5080">
              <a:lnSpc>
                <a:spcPct val="147000"/>
              </a:lnSpc>
              <a:spcBef>
                <a:spcPts val="204"/>
              </a:spcBef>
            </a:pPr>
            <a:r>
              <a:rPr sz="1500" spc="-50" dirty="0">
                <a:solidFill>
                  <a:srgbClr val="262525"/>
                </a:solidFill>
                <a:latin typeface="Microsoft Sans Serif"/>
                <a:cs typeface="Microsoft Sans Serif"/>
              </a:rPr>
              <a:t>I</a:t>
            </a:r>
            <a:r>
              <a:rPr sz="1500" dirty="0">
                <a:solidFill>
                  <a:srgbClr val="262525"/>
                </a:solidFill>
                <a:latin typeface="Microsoft Sans Serif"/>
                <a:cs typeface="Microsoft Sans Serif"/>
              </a:rPr>
              <a:t>̇</a:t>
            </a:r>
            <a:r>
              <a:rPr sz="1350" spc="35" dirty="0">
                <a:solidFill>
                  <a:srgbClr val="262525"/>
                </a:solidFill>
                <a:latin typeface="Tahoma"/>
                <a:cs typeface="Tahoma"/>
              </a:rPr>
              <a:t>l</a:t>
            </a:r>
            <a:r>
              <a:rPr sz="1350" spc="-170" dirty="0">
                <a:solidFill>
                  <a:srgbClr val="262525"/>
                </a:solidFill>
                <a:latin typeface="Tahoma"/>
                <a:cs typeface="Tahoma"/>
              </a:rPr>
              <a:t> </a:t>
            </a:r>
            <a:r>
              <a:rPr sz="1350" spc="-5" dirty="0">
                <a:solidFill>
                  <a:srgbClr val="262525"/>
                </a:solidFill>
                <a:latin typeface="Tahoma"/>
                <a:cs typeface="Tahoma"/>
              </a:rPr>
              <a:t>p</a:t>
            </a:r>
            <a:r>
              <a:rPr sz="1350" spc="60" dirty="0">
                <a:solidFill>
                  <a:srgbClr val="262525"/>
                </a:solidFill>
                <a:latin typeface="Tahoma"/>
                <a:cs typeface="Tahoma"/>
              </a:rPr>
              <a:t>l</a:t>
            </a:r>
            <a:r>
              <a:rPr sz="1350" spc="-35" dirty="0">
                <a:solidFill>
                  <a:srgbClr val="262525"/>
                </a:solidFill>
                <a:latin typeface="Tahoma"/>
                <a:cs typeface="Tahoma"/>
              </a:rPr>
              <a:t>a</a:t>
            </a:r>
            <a:r>
              <a:rPr sz="1350" dirty="0">
                <a:solidFill>
                  <a:srgbClr val="262525"/>
                </a:solidFill>
                <a:latin typeface="Tahoma"/>
                <a:cs typeface="Tahoma"/>
              </a:rPr>
              <a:t>k</a:t>
            </a:r>
            <a:r>
              <a:rPr sz="1350" spc="-35" dirty="0">
                <a:solidFill>
                  <a:srgbClr val="262525"/>
                </a:solidFill>
                <a:latin typeface="Tahoma"/>
                <a:cs typeface="Tahoma"/>
              </a:rPr>
              <a:t>a</a:t>
            </a:r>
            <a:r>
              <a:rPr sz="1350" spc="60" dirty="0">
                <a:solidFill>
                  <a:srgbClr val="262525"/>
                </a:solidFill>
                <a:latin typeface="Tahoma"/>
                <a:cs typeface="Tahoma"/>
              </a:rPr>
              <a:t>l</a:t>
            </a:r>
            <a:r>
              <a:rPr sz="1350" spc="-35" dirty="0">
                <a:solidFill>
                  <a:srgbClr val="262525"/>
                </a:solidFill>
                <a:latin typeface="Tahoma"/>
                <a:cs typeface="Tahoma"/>
              </a:rPr>
              <a:t>a</a:t>
            </a:r>
            <a:r>
              <a:rPr sz="1350" spc="35" dirty="0">
                <a:solidFill>
                  <a:srgbClr val="262525"/>
                </a:solidFill>
                <a:latin typeface="Tahoma"/>
                <a:cs typeface="Tahoma"/>
              </a:rPr>
              <a:t>r</a:t>
            </a:r>
            <a:r>
              <a:rPr sz="1350" spc="60" dirty="0">
                <a:solidFill>
                  <a:srgbClr val="262525"/>
                </a:solidFill>
                <a:latin typeface="Tahoma"/>
                <a:cs typeface="Tahoma"/>
              </a:rPr>
              <a:t>ı</a:t>
            </a:r>
            <a:r>
              <a:rPr sz="1350" spc="-125" dirty="0">
                <a:solidFill>
                  <a:srgbClr val="262525"/>
                </a:solidFill>
                <a:latin typeface="Tahoma"/>
                <a:cs typeface="Tahoma"/>
              </a:rPr>
              <a:t>,</a:t>
            </a:r>
            <a:r>
              <a:rPr sz="1350" spc="-185" dirty="0">
                <a:solidFill>
                  <a:srgbClr val="262525"/>
                </a:solidFill>
                <a:latin typeface="Tahoma"/>
                <a:cs typeface="Tahoma"/>
              </a:rPr>
              <a:t> </a:t>
            </a:r>
            <a:r>
              <a:rPr sz="1350" spc="60" dirty="0">
                <a:solidFill>
                  <a:srgbClr val="262525"/>
                </a:solidFill>
                <a:latin typeface="Tahoma"/>
                <a:cs typeface="Tahoma"/>
              </a:rPr>
              <a:t>ili</a:t>
            </a:r>
            <a:r>
              <a:rPr sz="1350" spc="-5" dirty="0">
                <a:solidFill>
                  <a:srgbClr val="262525"/>
                </a:solidFill>
                <a:latin typeface="Tahoma"/>
                <a:cs typeface="Tahoma"/>
              </a:rPr>
              <a:t>n</a:t>
            </a:r>
            <a:r>
              <a:rPr sz="1350" spc="-200" dirty="0">
                <a:solidFill>
                  <a:srgbClr val="262525"/>
                </a:solidFill>
                <a:latin typeface="Tahoma"/>
                <a:cs typeface="Tahoma"/>
              </a:rPr>
              <a:t> </a:t>
            </a:r>
            <a:r>
              <a:rPr sz="1350" spc="-10" dirty="0">
                <a:solidFill>
                  <a:srgbClr val="262525"/>
                </a:solidFill>
                <a:latin typeface="Tahoma"/>
                <a:cs typeface="Tahoma"/>
              </a:rPr>
              <a:t>nü</a:t>
            </a:r>
            <a:r>
              <a:rPr sz="1350" spc="20" dirty="0">
                <a:solidFill>
                  <a:srgbClr val="262525"/>
                </a:solidFill>
                <a:latin typeface="Tahoma"/>
                <a:cs typeface="Tahoma"/>
              </a:rPr>
              <a:t>f</a:t>
            </a:r>
            <a:r>
              <a:rPr sz="1350" spc="-10" dirty="0">
                <a:solidFill>
                  <a:srgbClr val="262525"/>
                </a:solidFill>
                <a:latin typeface="Tahoma"/>
                <a:cs typeface="Tahoma"/>
              </a:rPr>
              <a:t>usu</a:t>
            </a:r>
            <a:r>
              <a:rPr sz="1350" spc="-125" dirty="0">
                <a:solidFill>
                  <a:srgbClr val="262525"/>
                </a:solidFill>
                <a:latin typeface="Tahoma"/>
                <a:cs typeface="Tahoma"/>
              </a:rPr>
              <a:t>,</a:t>
            </a:r>
            <a:r>
              <a:rPr sz="1350" spc="-185" dirty="0">
                <a:solidFill>
                  <a:srgbClr val="262525"/>
                </a:solidFill>
                <a:latin typeface="Tahoma"/>
                <a:cs typeface="Tahoma"/>
              </a:rPr>
              <a:t> </a:t>
            </a:r>
            <a:r>
              <a:rPr sz="1350" spc="-5" dirty="0">
                <a:solidFill>
                  <a:srgbClr val="262525"/>
                </a:solidFill>
                <a:latin typeface="Tahoma"/>
                <a:cs typeface="Tahoma"/>
              </a:rPr>
              <a:t>y</a:t>
            </a:r>
            <a:r>
              <a:rPr sz="1350" spc="-10" dirty="0">
                <a:solidFill>
                  <a:srgbClr val="262525"/>
                </a:solidFill>
                <a:latin typeface="Tahoma"/>
                <a:cs typeface="Tahoma"/>
              </a:rPr>
              <a:t>ü</a:t>
            </a:r>
            <a:r>
              <a:rPr sz="1350" spc="-5" dirty="0">
                <a:solidFill>
                  <a:srgbClr val="262525"/>
                </a:solidFill>
                <a:latin typeface="Tahoma"/>
                <a:cs typeface="Tahoma"/>
              </a:rPr>
              <a:t>z</a:t>
            </a:r>
            <a:r>
              <a:rPr sz="1350" spc="10" dirty="0">
                <a:solidFill>
                  <a:srgbClr val="262525"/>
                </a:solidFill>
                <a:latin typeface="Tahoma"/>
                <a:cs typeface="Tahoma"/>
              </a:rPr>
              <a:t>ö</a:t>
            </a:r>
            <a:r>
              <a:rPr sz="1350" spc="60" dirty="0">
                <a:solidFill>
                  <a:srgbClr val="262525"/>
                </a:solidFill>
                <a:latin typeface="Tahoma"/>
                <a:cs typeface="Tahoma"/>
              </a:rPr>
              <a:t>l</a:t>
            </a:r>
            <a:r>
              <a:rPr sz="1350" spc="-30" dirty="0">
                <a:solidFill>
                  <a:srgbClr val="262525"/>
                </a:solidFill>
                <a:latin typeface="Tahoma"/>
                <a:cs typeface="Tahoma"/>
              </a:rPr>
              <a:t>ç</a:t>
            </a:r>
            <a:r>
              <a:rPr sz="1350" spc="-10" dirty="0">
                <a:solidFill>
                  <a:srgbClr val="262525"/>
                </a:solidFill>
                <a:latin typeface="Tahoma"/>
                <a:cs typeface="Tahoma"/>
              </a:rPr>
              <a:t>ü</a:t>
            </a:r>
            <a:r>
              <a:rPr sz="1350" spc="-15" dirty="0">
                <a:solidFill>
                  <a:srgbClr val="262525"/>
                </a:solidFill>
                <a:latin typeface="Tahoma"/>
                <a:cs typeface="Tahoma"/>
              </a:rPr>
              <a:t>m</a:t>
            </a:r>
            <a:r>
              <a:rPr sz="1350" spc="-5" dirty="0">
                <a:solidFill>
                  <a:srgbClr val="262525"/>
                </a:solidFill>
                <a:latin typeface="Tahoma"/>
                <a:cs typeface="Tahoma"/>
              </a:rPr>
              <a:t>ü</a:t>
            </a:r>
            <a:r>
              <a:rPr sz="1350" spc="-200" dirty="0">
                <a:solidFill>
                  <a:srgbClr val="262525"/>
                </a:solidFill>
                <a:latin typeface="Tahoma"/>
                <a:cs typeface="Tahoma"/>
              </a:rPr>
              <a:t> </a:t>
            </a:r>
            <a:r>
              <a:rPr sz="1350" spc="-5" dirty="0">
                <a:solidFill>
                  <a:srgbClr val="262525"/>
                </a:solidFill>
                <a:latin typeface="Tahoma"/>
                <a:cs typeface="Tahoma"/>
              </a:rPr>
              <a:t>ve</a:t>
            </a:r>
            <a:r>
              <a:rPr sz="1350" spc="-229" dirty="0">
                <a:solidFill>
                  <a:srgbClr val="262525"/>
                </a:solidFill>
                <a:latin typeface="Tahoma"/>
                <a:cs typeface="Tahoma"/>
              </a:rPr>
              <a:t> </a:t>
            </a:r>
            <a:r>
              <a:rPr sz="1350" spc="60" dirty="0">
                <a:solidFill>
                  <a:srgbClr val="262525"/>
                </a:solidFill>
                <a:latin typeface="Tahoma"/>
                <a:cs typeface="Tahoma"/>
              </a:rPr>
              <a:t>ill</a:t>
            </a:r>
            <a:r>
              <a:rPr sz="1350" spc="-40" dirty="0">
                <a:solidFill>
                  <a:srgbClr val="262525"/>
                </a:solidFill>
                <a:latin typeface="Tahoma"/>
                <a:cs typeface="Tahoma"/>
              </a:rPr>
              <a:t>e</a:t>
            </a:r>
            <a:r>
              <a:rPr sz="1350" spc="35" dirty="0">
                <a:solidFill>
                  <a:srgbClr val="262525"/>
                </a:solidFill>
                <a:latin typeface="Tahoma"/>
                <a:cs typeface="Tahoma"/>
              </a:rPr>
              <a:t>r</a:t>
            </a:r>
            <a:r>
              <a:rPr sz="1350" dirty="0">
                <a:solidFill>
                  <a:srgbClr val="262525"/>
                </a:solidFill>
                <a:latin typeface="Tahoma"/>
                <a:cs typeface="Tahoma"/>
              </a:rPr>
              <a:t>d</a:t>
            </a:r>
            <a:r>
              <a:rPr sz="1350" spc="-5" dirty="0">
                <a:solidFill>
                  <a:srgbClr val="262525"/>
                </a:solidFill>
                <a:latin typeface="Tahoma"/>
                <a:cs typeface="Tahoma"/>
              </a:rPr>
              <a:t>e</a:t>
            </a:r>
            <a:r>
              <a:rPr sz="1350" spc="-229" dirty="0">
                <a:solidFill>
                  <a:srgbClr val="262525"/>
                </a:solidFill>
                <a:latin typeface="Tahoma"/>
                <a:cs typeface="Tahoma"/>
              </a:rPr>
              <a:t> </a:t>
            </a:r>
            <a:r>
              <a:rPr sz="1350" spc="-5" dirty="0">
                <a:solidFill>
                  <a:srgbClr val="262525"/>
                </a:solidFill>
                <a:latin typeface="Tahoma"/>
                <a:cs typeface="Tahoma"/>
              </a:rPr>
              <a:t>y</a:t>
            </a:r>
            <a:r>
              <a:rPr sz="1350" spc="-40" dirty="0">
                <a:solidFill>
                  <a:srgbClr val="262525"/>
                </a:solidFill>
                <a:latin typeface="Tahoma"/>
                <a:cs typeface="Tahoma"/>
              </a:rPr>
              <a:t>e</a:t>
            </a:r>
            <a:r>
              <a:rPr sz="1350" spc="50" dirty="0">
                <a:solidFill>
                  <a:srgbClr val="262525"/>
                </a:solidFill>
                <a:latin typeface="Tahoma"/>
                <a:cs typeface="Tahoma"/>
              </a:rPr>
              <a:t>r  </a:t>
            </a:r>
            <a:r>
              <a:rPr sz="1350" spc="-35" dirty="0">
                <a:solidFill>
                  <a:srgbClr val="262525"/>
                </a:solidFill>
                <a:latin typeface="Tahoma"/>
                <a:cs typeface="Tahoma"/>
              </a:rPr>
              <a:t>a</a:t>
            </a:r>
            <a:r>
              <a:rPr sz="1350" spc="60" dirty="0">
                <a:solidFill>
                  <a:srgbClr val="262525"/>
                </a:solidFill>
                <a:latin typeface="Tahoma"/>
                <a:cs typeface="Tahoma"/>
              </a:rPr>
              <a:t>l</a:t>
            </a:r>
            <a:r>
              <a:rPr sz="1350" spc="-35" dirty="0">
                <a:solidFill>
                  <a:srgbClr val="262525"/>
                </a:solidFill>
                <a:latin typeface="Tahoma"/>
                <a:cs typeface="Tahoma"/>
              </a:rPr>
              <a:t>a</a:t>
            </a:r>
            <a:r>
              <a:rPr sz="1350" spc="-5" dirty="0">
                <a:solidFill>
                  <a:srgbClr val="262525"/>
                </a:solidFill>
                <a:latin typeface="Tahoma"/>
                <a:cs typeface="Tahoma"/>
              </a:rPr>
              <a:t>n</a:t>
            </a:r>
            <a:r>
              <a:rPr sz="1350" spc="-200" dirty="0">
                <a:solidFill>
                  <a:srgbClr val="262525"/>
                </a:solidFill>
                <a:latin typeface="Tahoma"/>
                <a:cs typeface="Tahoma"/>
              </a:rPr>
              <a:t> </a:t>
            </a:r>
            <a:r>
              <a:rPr sz="1350" spc="70" dirty="0">
                <a:solidFill>
                  <a:srgbClr val="262525"/>
                </a:solidFill>
                <a:latin typeface="Tahoma"/>
                <a:cs typeface="Tahoma"/>
              </a:rPr>
              <a:t>t</a:t>
            </a:r>
            <a:r>
              <a:rPr sz="1350" spc="-10" dirty="0">
                <a:solidFill>
                  <a:srgbClr val="262525"/>
                </a:solidFill>
                <a:latin typeface="Tahoma"/>
                <a:cs typeface="Tahoma"/>
              </a:rPr>
              <a:t>u</a:t>
            </a:r>
            <a:r>
              <a:rPr sz="1350" spc="35" dirty="0">
                <a:solidFill>
                  <a:srgbClr val="262525"/>
                </a:solidFill>
                <a:latin typeface="Tahoma"/>
                <a:cs typeface="Tahoma"/>
              </a:rPr>
              <a:t>r</a:t>
            </a:r>
            <a:r>
              <a:rPr sz="1350" spc="60" dirty="0">
                <a:solidFill>
                  <a:srgbClr val="262525"/>
                </a:solidFill>
                <a:latin typeface="Tahoma"/>
                <a:cs typeface="Tahoma"/>
              </a:rPr>
              <a:t>i</a:t>
            </a:r>
            <a:r>
              <a:rPr sz="1350" spc="-10" dirty="0">
                <a:solidFill>
                  <a:srgbClr val="262525"/>
                </a:solidFill>
                <a:latin typeface="Tahoma"/>
                <a:cs typeface="Tahoma"/>
              </a:rPr>
              <a:t>s</a:t>
            </a:r>
            <a:r>
              <a:rPr sz="1350" spc="70" dirty="0">
                <a:solidFill>
                  <a:srgbClr val="262525"/>
                </a:solidFill>
                <a:latin typeface="Tahoma"/>
                <a:cs typeface="Tahoma"/>
              </a:rPr>
              <a:t>t</a:t>
            </a:r>
            <a:r>
              <a:rPr sz="1350" spc="60" dirty="0">
                <a:solidFill>
                  <a:srgbClr val="262525"/>
                </a:solidFill>
                <a:latin typeface="Tahoma"/>
                <a:cs typeface="Tahoma"/>
              </a:rPr>
              <a:t>i</a:t>
            </a:r>
            <a:r>
              <a:rPr sz="1350" spc="35" dirty="0">
                <a:solidFill>
                  <a:srgbClr val="262525"/>
                </a:solidFill>
                <a:latin typeface="Tahoma"/>
                <a:cs typeface="Tahoma"/>
              </a:rPr>
              <a:t>k</a:t>
            </a:r>
            <a:r>
              <a:rPr sz="1350" spc="-229" dirty="0">
                <a:solidFill>
                  <a:srgbClr val="262525"/>
                </a:solidFill>
                <a:latin typeface="Tahoma"/>
                <a:cs typeface="Tahoma"/>
              </a:rPr>
              <a:t> </a:t>
            </a:r>
            <a:r>
              <a:rPr sz="1350" spc="-5" dirty="0">
                <a:solidFill>
                  <a:srgbClr val="262525"/>
                </a:solidFill>
                <a:latin typeface="Tahoma"/>
                <a:cs typeface="Tahoma"/>
              </a:rPr>
              <a:t>y</a:t>
            </a:r>
            <a:r>
              <a:rPr sz="1350" spc="-40" dirty="0">
                <a:solidFill>
                  <a:srgbClr val="262525"/>
                </a:solidFill>
                <a:latin typeface="Tahoma"/>
                <a:cs typeface="Tahoma"/>
              </a:rPr>
              <a:t>e</a:t>
            </a:r>
            <a:r>
              <a:rPr sz="1350" spc="35" dirty="0">
                <a:solidFill>
                  <a:srgbClr val="262525"/>
                </a:solidFill>
                <a:latin typeface="Tahoma"/>
                <a:cs typeface="Tahoma"/>
              </a:rPr>
              <a:t>r</a:t>
            </a:r>
            <a:r>
              <a:rPr sz="1350" spc="60" dirty="0">
                <a:solidFill>
                  <a:srgbClr val="262525"/>
                </a:solidFill>
                <a:latin typeface="Tahoma"/>
                <a:cs typeface="Tahoma"/>
              </a:rPr>
              <a:t>l</a:t>
            </a:r>
            <a:r>
              <a:rPr sz="1350" spc="-40" dirty="0">
                <a:solidFill>
                  <a:srgbClr val="262525"/>
                </a:solidFill>
                <a:latin typeface="Tahoma"/>
                <a:cs typeface="Tahoma"/>
              </a:rPr>
              <a:t>e</a:t>
            </a:r>
            <a:r>
              <a:rPr sz="1350" spc="55" dirty="0">
                <a:solidFill>
                  <a:srgbClr val="262525"/>
                </a:solidFill>
                <a:latin typeface="Tahoma"/>
                <a:cs typeface="Tahoma"/>
              </a:rPr>
              <a:t>r</a:t>
            </a:r>
            <a:r>
              <a:rPr sz="1350" spc="-220" dirty="0">
                <a:solidFill>
                  <a:srgbClr val="262525"/>
                </a:solidFill>
                <a:latin typeface="Tahoma"/>
                <a:cs typeface="Tahoma"/>
              </a:rPr>
              <a:t> </a:t>
            </a:r>
            <a:r>
              <a:rPr sz="1350" spc="-75" dirty="0">
                <a:solidFill>
                  <a:srgbClr val="262525"/>
                </a:solidFill>
                <a:latin typeface="Tahoma"/>
                <a:cs typeface="Tahoma"/>
              </a:rPr>
              <a:t>g</a:t>
            </a:r>
            <a:r>
              <a:rPr sz="1350" spc="60" dirty="0">
                <a:solidFill>
                  <a:srgbClr val="262525"/>
                </a:solidFill>
                <a:latin typeface="Tahoma"/>
                <a:cs typeface="Tahoma"/>
              </a:rPr>
              <a:t>i</a:t>
            </a:r>
            <a:r>
              <a:rPr sz="1350" dirty="0">
                <a:solidFill>
                  <a:srgbClr val="262525"/>
                </a:solidFill>
                <a:latin typeface="Tahoma"/>
                <a:cs typeface="Tahoma"/>
              </a:rPr>
              <a:t>b</a:t>
            </a:r>
            <a:r>
              <a:rPr sz="1350" spc="35" dirty="0">
                <a:solidFill>
                  <a:srgbClr val="262525"/>
                </a:solidFill>
                <a:latin typeface="Tahoma"/>
                <a:cs typeface="Tahoma"/>
              </a:rPr>
              <a:t>i</a:t>
            </a:r>
            <a:r>
              <a:rPr sz="1350" spc="-170" dirty="0">
                <a:solidFill>
                  <a:srgbClr val="262525"/>
                </a:solidFill>
                <a:latin typeface="Tahoma"/>
                <a:cs typeface="Tahoma"/>
              </a:rPr>
              <a:t> </a:t>
            </a:r>
            <a:r>
              <a:rPr sz="1350" dirty="0">
                <a:solidFill>
                  <a:srgbClr val="262525"/>
                </a:solidFill>
                <a:latin typeface="Tahoma"/>
                <a:cs typeface="Tahoma"/>
              </a:rPr>
              <a:t>b</a:t>
            </a:r>
            <a:r>
              <a:rPr sz="1350" spc="60" dirty="0">
                <a:solidFill>
                  <a:srgbClr val="262525"/>
                </a:solidFill>
                <a:latin typeface="Tahoma"/>
                <a:cs typeface="Tahoma"/>
              </a:rPr>
              <a:t>i</a:t>
            </a:r>
            <a:r>
              <a:rPr sz="1350" spc="35" dirty="0">
                <a:solidFill>
                  <a:srgbClr val="262525"/>
                </a:solidFill>
                <a:latin typeface="Tahoma"/>
                <a:cs typeface="Tahoma"/>
              </a:rPr>
              <a:t>r</a:t>
            </a:r>
            <a:r>
              <a:rPr sz="1350" spc="-30" dirty="0">
                <a:solidFill>
                  <a:srgbClr val="262525"/>
                </a:solidFill>
                <a:latin typeface="Tahoma"/>
                <a:cs typeface="Tahoma"/>
              </a:rPr>
              <a:t>ç</a:t>
            </a:r>
            <a:r>
              <a:rPr sz="1350" spc="10" dirty="0">
                <a:solidFill>
                  <a:srgbClr val="262525"/>
                </a:solidFill>
                <a:latin typeface="Tahoma"/>
                <a:cs typeface="Tahoma"/>
              </a:rPr>
              <a:t>o</a:t>
            </a:r>
            <a:r>
              <a:rPr sz="1350" spc="35" dirty="0">
                <a:solidFill>
                  <a:srgbClr val="262525"/>
                </a:solidFill>
                <a:latin typeface="Tahoma"/>
                <a:cs typeface="Tahoma"/>
              </a:rPr>
              <a:t>k</a:t>
            </a:r>
            <a:r>
              <a:rPr sz="1350" spc="-229" dirty="0">
                <a:solidFill>
                  <a:srgbClr val="262525"/>
                </a:solidFill>
                <a:latin typeface="Tahoma"/>
                <a:cs typeface="Tahoma"/>
              </a:rPr>
              <a:t> </a:t>
            </a:r>
            <a:r>
              <a:rPr sz="1350" spc="20" dirty="0">
                <a:solidFill>
                  <a:srgbClr val="262525"/>
                </a:solidFill>
                <a:latin typeface="Tahoma"/>
                <a:cs typeface="Tahoma"/>
              </a:rPr>
              <a:t>f</a:t>
            </a:r>
            <a:r>
              <a:rPr sz="1350" spc="-35" dirty="0">
                <a:solidFill>
                  <a:srgbClr val="262525"/>
                </a:solidFill>
                <a:latin typeface="Tahoma"/>
                <a:cs typeface="Tahoma"/>
              </a:rPr>
              <a:t>a</a:t>
            </a:r>
            <a:r>
              <a:rPr sz="1350" spc="35" dirty="0">
                <a:solidFill>
                  <a:srgbClr val="262525"/>
                </a:solidFill>
                <a:latin typeface="Tahoma"/>
                <a:cs typeface="Tahoma"/>
              </a:rPr>
              <a:t>r</a:t>
            </a:r>
            <a:r>
              <a:rPr sz="1350" dirty="0">
                <a:solidFill>
                  <a:srgbClr val="262525"/>
                </a:solidFill>
                <a:latin typeface="Tahoma"/>
                <a:cs typeface="Tahoma"/>
              </a:rPr>
              <a:t>k</a:t>
            </a:r>
            <a:r>
              <a:rPr sz="1350" spc="60" dirty="0">
                <a:solidFill>
                  <a:srgbClr val="262525"/>
                </a:solidFill>
                <a:latin typeface="Tahoma"/>
                <a:cs typeface="Tahoma"/>
              </a:rPr>
              <a:t>l</a:t>
            </a:r>
            <a:r>
              <a:rPr sz="1350" spc="35" dirty="0">
                <a:solidFill>
                  <a:srgbClr val="262525"/>
                </a:solidFill>
                <a:latin typeface="Tahoma"/>
                <a:cs typeface="Tahoma"/>
              </a:rPr>
              <a:t>ı</a:t>
            </a:r>
            <a:r>
              <a:rPr sz="1350" spc="-170" dirty="0">
                <a:solidFill>
                  <a:srgbClr val="262525"/>
                </a:solidFill>
                <a:latin typeface="Tahoma"/>
                <a:cs typeface="Tahoma"/>
              </a:rPr>
              <a:t> </a:t>
            </a:r>
            <a:r>
              <a:rPr sz="1350" dirty="0">
                <a:solidFill>
                  <a:srgbClr val="262525"/>
                </a:solidFill>
                <a:latin typeface="Tahoma"/>
                <a:cs typeface="Tahoma"/>
              </a:rPr>
              <a:t>b</a:t>
            </a:r>
            <a:r>
              <a:rPr sz="1350" spc="60" dirty="0">
                <a:solidFill>
                  <a:srgbClr val="262525"/>
                </a:solidFill>
                <a:latin typeface="Tahoma"/>
                <a:cs typeface="Tahoma"/>
              </a:rPr>
              <a:t>il</a:t>
            </a:r>
            <a:r>
              <a:rPr sz="1350" spc="-75" dirty="0">
                <a:solidFill>
                  <a:srgbClr val="262525"/>
                </a:solidFill>
                <a:latin typeface="Tahoma"/>
                <a:cs typeface="Tahoma"/>
              </a:rPr>
              <a:t>g</a:t>
            </a:r>
            <a:r>
              <a:rPr sz="1350" spc="60" dirty="0">
                <a:solidFill>
                  <a:srgbClr val="262525"/>
                </a:solidFill>
                <a:latin typeface="Tahoma"/>
                <a:cs typeface="Tahoma"/>
              </a:rPr>
              <a:t>i</a:t>
            </a:r>
            <a:r>
              <a:rPr sz="1350" spc="-5" dirty="0">
                <a:solidFill>
                  <a:srgbClr val="262525"/>
                </a:solidFill>
                <a:latin typeface="Tahoma"/>
                <a:cs typeface="Tahoma"/>
              </a:rPr>
              <a:t>ye  </a:t>
            </a:r>
            <a:r>
              <a:rPr sz="1350" spc="-75" dirty="0">
                <a:solidFill>
                  <a:srgbClr val="262525"/>
                </a:solidFill>
                <a:latin typeface="Tahoma"/>
                <a:cs typeface="Tahoma"/>
              </a:rPr>
              <a:t>k</a:t>
            </a:r>
            <a:r>
              <a:rPr sz="1350" spc="10" dirty="0">
                <a:solidFill>
                  <a:srgbClr val="262525"/>
                </a:solidFill>
                <a:latin typeface="Tahoma"/>
                <a:cs typeface="Tahoma"/>
              </a:rPr>
              <a:t>o</a:t>
            </a:r>
            <a:r>
              <a:rPr sz="1350" spc="60" dirty="0">
                <a:solidFill>
                  <a:srgbClr val="262525"/>
                </a:solidFill>
                <a:latin typeface="Tahoma"/>
                <a:cs typeface="Tahoma"/>
              </a:rPr>
              <a:t>l</a:t>
            </a:r>
            <a:r>
              <a:rPr sz="1350" spc="-35" dirty="0">
                <a:solidFill>
                  <a:srgbClr val="262525"/>
                </a:solidFill>
                <a:latin typeface="Tahoma"/>
                <a:cs typeface="Tahoma"/>
              </a:rPr>
              <a:t>a</a:t>
            </a:r>
            <a:r>
              <a:rPr sz="1350" spc="-5" dirty="0">
                <a:solidFill>
                  <a:srgbClr val="262525"/>
                </a:solidFill>
                <a:latin typeface="Tahoma"/>
                <a:cs typeface="Tahoma"/>
              </a:rPr>
              <a:t>y</a:t>
            </a:r>
            <a:r>
              <a:rPr sz="1350" spc="-30" dirty="0">
                <a:solidFill>
                  <a:srgbClr val="262525"/>
                </a:solidFill>
                <a:latin typeface="Tahoma"/>
                <a:cs typeface="Tahoma"/>
              </a:rPr>
              <a:t>c</a:t>
            </a:r>
            <a:r>
              <a:rPr sz="1350" spc="-25" dirty="0">
                <a:solidFill>
                  <a:srgbClr val="262525"/>
                </a:solidFill>
                <a:latin typeface="Tahoma"/>
                <a:cs typeface="Tahoma"/>
              </a:rPr>
              <a:t>a</a:t>
            </a:r>
            <a:r>
              <a:rPr sz="1350" spc="-210" dirty="0">
                <a:solidFill>
                  <a:srgbClr val="262525"/>
                </a:solidFill>
                <a:latin typeface="Tahoma"/>
                <a:cs typeface="Tahoma"/>
              </a:rPr>
              <a:t> </a:t>
            </a:r>
            <a:r>
              <a:rPr sz="1350" spc="-40" dirty="0">
                <a:solidFill>
                  <a:srgbClr val="262525"/>
                </a:solidFill>
                <a:latin typeface="Tahoma"/>
                <a:cs typeface="Tahoma"/>
              </a:rPr>
              <a:t>e</a:t>
            </a:r>
            <a:r>
              <a:rPr sz="1350" spc="35" dirty="0">
                <a:solidFill>
                  <a:srgbClr val="262525"/>
                </a:solidFill>
                <a:latin typeface="Tahoma"/>
                <a:cs typeface="Tahoma"/>
              </a:rPr>
              <a:t>r</a:t>
            </a:r>
            <a:r>
              <a:rPr sz="1350" spc="60" dirty="0">
                <a:solidFill>
                  <a:srgbClr val="262525"/>
                </a:solidFill>
                <a:latin typeface="Tahoma"/>
                <a:cs typeface="Tahoma"/>
              </a:rPr>
              <a:t>i</a:t>
            </a:r>
            <a:r>
              <a:rPr sz="1350" spc="-20" dirty="0">
                <a:solidFill>
                  <a:srgbClr val="262525"/>
                </a:solidFill>
                <a:latin typeface="Lucida Sans Unicode"/>
                <a:cs typeface="Lucida Sans Unicode"/>
              </a:rPr>
              <a:t>ş</a:t>
            </a:r>
            <a:r>
              <a:rPr sz="1350" spc="-40" dirty="0">
                <a:solidFill>
                  <a:srgbClr val="262525"/>
                </a:solidFill>
                <a:latin typeface="Tahoma"/>
                <a:cs typeface="Tahoma"/>
              </a:rPr>
              <a:t>e</a:t>
            </a:r>
            <a:r>
              <a:rPr sz="1350" dirty="0">
                <a:solidFill>
                  <a:srgbClr val="262525"/>
                </a:solidFill>
                <a:latin typeface="Tahoma"/>
                <a:cs typeface="Tahoma"/>
              </a:rPr>
              <a:t>b</a:t>
            </a:r>
            <a:r>
              <a:rPr sz="1350" spc="60" dirty="0">
                <a:solidFill>
                  <a:srgbClr val="262525"/>
                </a:solidFill>
                <a:latin typeface="Tahoma"/>
                <a:cs typeface="Tahoma"/>
              </a:rPr>
              <a:t>ili</a:t>
            </a:r>
            <a:r>
              <a:rPr sz="1350" spc="35" dirty="0">
                <a:solidFill>
                  <a:srgbClr val="262525"/>
                </a:solidFill>
                <a:latin typeface="Tahoma"/>
                <a:cs typeface="Tahoma"/>
              </a:rPr>
              <a:t>r</a:t>
            </a:r>
            <a:r>
              <a:rPr sz="1350" spc="-10" dirty="0">
                <a:solidFill>
                  <a:srgbClr val="262525"/>
                </a:solidFill>
                <a:latin typeface="Tahoma"/>
                <a:cs typeface="Tahoma"/>
              </a:rPr>
              <a:t>s</a:t>
            </a:r>
            <a:r>
              <a:rPr sz="1350" spc="60" dirty="0">
                <a:solidFill>
                  <a:srgbClr val="262525"/>
                </a:solidFill>
                <a:latin typeface="Tahoma"/>
                <a:cs typeface="Tahoma"/>
              </a:rPr>
              <a:t>i</a:t>
            </a:r>
            <a:r>
              <a:rPr sz="1350" spc="-10" dirty="0">
                <a:solidFill>
                  <a:srgbClr val="262525"/>
                </a:solidFill>
                <a:latin typeface="Tahoma"/>
                <a:cs typeface="Tahoma"/>
              </a:rPr>
              <a:t>n</a:t>
            </a:r>
            <a:r>
              <a:rPr sz="1350" spc="60" dirty="0">
                <a:solidFill>
                  <a:srgbClr val="262525"/>
                </a:solidFill>
                <a:latin typeface="Tahoma"/>
                <a:cs typeface="Tahoma"/>
              </a:rPr>
              <a:t>i</a:t>
            </a:r>
            <a:r>
              <a:rPr sz="1350" spc="-5" dirty="0">
                <a:solidFill>
                  <a:srgbClr val="262525"/>
                </a:solidFill>
                <a:latin typeface="Tahoma"/>
                <a:cs typeface="Tahoma"/>
              </a:rPr>
              <a:t>z</a:t>
            </a:r>
            <a:r>
              <a:rPr sz="1350" spc="-125" dirty="0">
                <a:solidFill>
                  <a:srgbClr val="262525"/>
                </a:solidFill>
                <a:latin typeface="Tahoma"/>
                <a:cs typeface="Tahoma"/>
              </a:rPr>
              <a:t>.</a:t>
            </a:r>
            <a:endParaRPr sz="1350">
              <a:latin typeface="Tahoma"/>
              <a:cs typeface="Tahoma"/>
            </a:endParaRPr>
          </a:p>
        </p:txBody>
      </p:sp>
      <p:grpSp>
        <p:nvGrpSpPr>
          <p:cNvPr id="12" name="object 12"/>
          <p:cNvGrpSpPr/>
          <p:nvPr/>
        </p:nvGrpSpPr>
        <p:grpSpPr>
          <a:xfrm>
            <a:off x="1647824" y="3343274"/>
            <a:ext cx="3981450" cy="2038350"/>
            <a:chOff x="1647824" y="3343274"/>
            <a:chExt cx="3981450" cy="2038350"/>
          </a:xfrm>
        </p:grpSpPr>
        <p:sp>
          <p:nvSpPr>
            <p:cNvPr id="13" name="object 13"/>
            <p:cNvSpPr/>
            <p:nvPr/>
          </p:nvSpPr>
          <p:spPr>
            <a:xfrm>
              <a:off x="1652587" y="3348037"/>
              <a:ext cx="3971925" cy="2028825"/>
            </a:xfrm>
            <a:custGeom>
              <a:avLst/>
              <a:gdLst/>
              <a:ahLst/>
              <a:cxnLst/>
              <a:rect l="l" t="t" r="r" b="b"/>
              <a:pathLst>
                <a:path w="3971925" h="2028825">
                  <a:moveTo>
                    <a:pt x="3922976" y="2028824"/>
                  </a:moveTo>
                  <a:lnTo>
                    <a:pt x="48947" y="2028824"/>
                  </a:lnTo>
                  <a:lnTo>
                    <a:pt x="45541" y="2028488"/>
                  </a:lnTo>
                  <a:lnTo>
                    <a:pt x="10739" y="2008401"/>
                  </a:lnTo>
                  <a:lnTo>
                    <a:pt x="0" y="1979877"/>
                  </a:lnTo>
                  <a:lnTo>
                    <a:pt x="0" y="1976437"/>
                  </a:lnTo>
                  <a:lnTo>
                    <a:pt x="0" y="48947"/>
                  </a:lnTo>
                  <a:lnTo>
                    <a:pt x="17776" y="12911"/>
                  </a:lnTo>
                  <a:lnTo>
                    <a:pt x="48947" y="0"/>
                  </a:lnTo>
                  <a:lnTo>
                    <a:pt x="3922976" y="0"/>
                  </a:lnTo>
                  <a:lnTo>
                    <a:pt x="3959012" y="17775"/>
                  </a:lnTo>
                  <a:lnTo>
                    <a:pt x="3971924" y="48947"/>
                  </a:lnTo>
                  <a:lnTo>
                    <a:pt x="3971924" y="1979877"/>
                  </a:lnTo>
                  <a:lnTo>
                    <a:pt x="3954148" y="2015912"/>
                  </a:lnTo>
                  <a:lnTo>
                    <a:pt x="3926383" y="2028488"/>
                  </a:lnTo>
                  <a:lnTo>
                    <a:pt x="3922976" y="2028824"/>
                  </a:lnTo>
                  <a:close/>
                </a:path>
              </a:pathLst>
            </a:custGeom>
            <a:solidFill>
              <a:srgbClr val="E7E7E3"/>
            </a:solidFill>
          </p:spPr>
          <p:txBody>
            <a:bodyPr wrap="square" lIns="0" tIns="0" rIns="0" bIns="0" rtlCol="0"/>
            <a:lstStyle/>
            <a:p>
              <a:endParaRPr/>
            </a:p>
          </p:txBody>
        </p:sp>
        <p:sp>
          <p:nvSpPr>
            <p:cNvPr id="14" name="object 14"/>
            <p:cNvSpPr/>
            <p:nvPr/>
          </p:nvSpPr>
          <p:spPr>
            <a:xfrm>
              <a:off x="1652587" y="3348037"/>
              <a:ext cx="3971925" cy="2028825"/>
            </a:xfrm>
            <a:custGeom>
              <a:avLst/>
              <a:gdLst/>
              <a:ahLst/>
              <a:cxnLst/>
              <a:rect l="l" t="t" r="r" b="b"/>
              <a:pathLst>
                <a:path w="3971925" h="2028825">
                  <a:moveTo>
                    <a:pt x="0" y="1976437"/>
                  </a:moveTo>
                  <a:lnTo>
                    <a:pt x="0" y="52387"/>
                  </a:lnTo>
                  <a:lnTo>
                    <a:pt x="0" y="48947"/>
                  </a:lnTo>
                  <a:lnTo>
                    <a:pt x="335" y="45540"/>
                  </a:lnTo>
                  <a:lnTo>
                    <a:pt x="1006" y="42166"/>
                  </a:lnTo>
                  <a:lnTo>
                    <a:pt x="1677" y="38792"/>
                  </a:lnTo>
                  <a:lnTo>
                    <a:pt x="2671" y="35517"/>
                  </a:lnTo>
                  <a:lnTo>
                    <a:pt x="3987" y="32338"/>
                  </a:lnTo>
                  <a:lnTo>
                    <a:pt x="5304" y="29160"/>
                  </a:lnTo>
                  <a:lnTo>
                    <a:pt x="6917" y="26142"/>
                  </a:lnTo>
                  <a:lnTo>
                    <a:pt x="8828" y="23282"/>
                  </a:lnTo>
                  <a:lnTo>
                    <a:pt x="10739" y="20422"/>
                  </a:lnTo>
                  <a:lnTo>
                    <a:pt x="12911" y="17775"/>
                  </a:lnTo>
                  <a:lnTo>
                    <a:pt x="15344" y="15343"/>
                  </a:lnTo>
                  <a:lnTo>
                    <a:pt x="17776" y="12911"/>
                  </a:lnTo>
                  <a:lnTo>
                    <a:pt x="20422" y="10739"/>
                  </a:lnTo>
                  <a:lnTo>
                    <a:pt x="23282" y="8828"/>
                  </a:lnTo>
                  <a:lnTo>
                    <a:pt x="26142" y="6917"/>
                  </a:lnTo>
                  <a:lnTo>
                    <a:pt x="29161" y="5303"/>
                  </a:lnTo>
                  <a:lnTo>
                    <a:pt x="48947" y="0"/>
                  </a:lnTo>
                  <a:lnTo>
                    <a:pt x="52387" y="0"/>
                  </a:lnTo>
                  <a:lnTo>
                    <a:pt x="3919537" y="0"/>
                  </a:lnTo>
                  <a:lnTo>
                    <a:pt x="3922976" y="0"/>
                  </a:lnTo>
                  <a:lnTo>
                    <a:pt x="3926383" y="335"/>
                  </a:lnTo>
                  <a:lnTo>
                    <a:pt x="3948641" y="8828"/>
                  </a:lnTo>
                  <a:lnTo>
                    <a:pt x="3951502" y="10739"/>
                  </a:lnTo>
                  <a:lnTo>
                    <a:pt x="3954148" y="12911"/>
                  </a:lnTo>
                  <a:lnTo>
                    <a:pt x="3956580" y="15343"/>
                  </a:lnTo>
                  <a:lnTo>
                    <a:pt x="3959012" y="17775"/>
                  </a:lnTo>
                  <a:lnTo>
                    <a:pt x="3961184" y="20421"/>
                  </a:lnTo>
                  <a:lnTo>
                    <a:pt x="3963095" y="23282"/>
                  </a:lnTo>
                  <a:lnTo>
                    <a:pt x="3965006" y="26142"/>
                  </a:lnTo>
                  <a:lnTo>
                    <a:pt x="3971924" y="52387"/>
                  </a:lnTo>
                  <a:lnTo>
                    <a:pt x="3971924" y="1976437"/>
                  </a:lnTo>
                  <a:lnTo>
                    <a:pt x="3956580" y="2013480"/>
                  </a:lnTo>
                  <a:lnTo>
                    <a:pt x="3929757" y="2027817"/>
                  </a:lnTo>
                  <a:lnTo>
                    <a:pt x="3926383" y="2028488"/>
                  </a:lnTo>
                  <a:lnTo>
                    <a:pt x="3922976" y="2028824"/>
                  </a:lnTo>
                  <a:lnTo>
                    <a:pt x="3919537" y="2028824"/>
                  </a:lnTo>
                  <a:lnTo>
                    <a:pt x="52387" y="2028824"/>
                  </a:lnTo>
                  <a:lnTo>
                    <a:pt x="48947" y="2028824"/>
                  </a:lnTo>
                  <a:lnTo>
                    <a:pt x="45541" y="2028488"/>
                  </a:lnTo>
                  <a:lnTo>
                    <a:pt x="42167" y="2027817"/>
                  </a:lnTo>
                  <a:lnTo>
                    <a:pt x="38793" y="2027146"/>
                  </a:lnTo>
                  <a:lnTo>
                    <a:pt x="23282" y="2019995"/>
                  </a:lnTo>
                  <a:lnTo>
                    <a:pt x="20422" y="2018084"/>
                  </a:lnTo>
                  <a:lnTo>
                    <a:pt x="8828" y="2005541"/>
                  </a:lnTo>
                  <a:lnTo>
                    <a:pt x="6917" y="2002681"/>
                  </a:lnTo>
                  <a:lnTo>
                    <a:pt x="1006" y="1986657"/>
                  </a:lnTo>
                  <a:lnTo>
                    <a:pt x="335" y="1983284"/>
                  </a:lnTo>
                  <a:lnTo>
                    <a:pt x="0" y="1979877"/>
                  </a:lnTo>
                  <a:lnTo>
                    <a:pt x="0" y="1976437"/>
                  </a:lnTo>
                  <a:close/>
                </a:path>
              </a:pathLst>
            </a:custGeom>
            <a:ln w="9524">
              <a:solidFill>
                <a:srgbClr val="D0D0C7"/>
              </a:solidFill>
            </a:ln>
          </p:spPr>
          <p:txBody>
            <a:bodyPr wrap="square" lIns="0" tIns="0" rIns="0" bIns="0" rtlCol="0"/>
            <a:lstStyle/>
            <a:p>
              <a:endParaRPr/>
            </a:p>
          </p:txBody>
        </p:sp>
      </p:grpSp>
      <p:sp>
        <p:nvSpPr>
          <p:cNvPr id="15" name="object 15"/>
          <p:cNvSpPr txBox="1"/>
          <p:nvPr/>
        </p:nvSpPr>
        <p:spPr>
          <a:xfrm>
            <a:off x="1811337" y="3497976"/>
            <a:ext cx="3405504" cy="1664335"/>
          </a:xfrm>
          <a:prstGeom prst="rect">
            <a:avLst/>
          </a:prstGeom>
        </p:spPr>
        <p:txBody>
          <a:bodyPr vert="horz" wrap="square" lIns="0" tIns="13335" rIns="0" bIns="0" rtlCol="0">
            <a:spAutoFit/>
          </a:bodyPr>
          <a:lstStyle/>
          <a:p>
            <a:pPr marL="12700">
              <a:lnSpc>
                <a:spcPct val="100000"/>
              </a:lnSpc>
              <a:spcBef>
                <a:spcPts val="105"/>
              </a:spcBef>
            </a:pPr>
            <a:r>
              <a:rPr sz="1900" spc="-175" dirty="0">
                <a:solidFill>
                  <a:srgbClr val="262525"/>
                </a:solidFill>
                <a:latin typeface="Microsoft Sans Serif"/>
                <a:cs typeface="Microsoft Sans Serif"/>
              </a:rPr>
              <a:t>H</a:t>
            </a:r>
            <a:r>
              <a:rPr sz="1900" spc="-90" dirty="0">
                <a:solidFill>
                  <a:srgbClr val="262525"/>
                </a:solidFill>
                <a:latin typeface="Microsoft Sans Serif"/>
                <a:cs typeface="Microsoft Sans Serif"/>
              </a:rPr>
              <a:t>a</a:t>
            </a:r>
            <a:r>
              <a:rPr sz="1900" spc="-10" dirty="0">
                <a:solidFill>
                  <a:srgbClr val="262525"/>
                </a:solidFill>
                <a:latin typeface="Microsoft Sans Serif"/>
                <a:cs typeface="Microsoft Sans Serif"/>
              </a:rPr>
              <a:t>t</a:t>
            </a:r>
            <a:r>
              <a:rPr sz="1900" spc="-90" dirty="0">
                <a:solidFill>
                  <a:srgbClr val="262525"/>
                </a:solidFill>
                <a:latin typeface="Microsoft Sans Serif"/>
                <a:cs typeface="Microsoft Sans Serif"/>
              </a:rPr>
              <a:t>a</a:t>
            </a:r>
            <a:r>
              <a:rPr sz="1900" spc="15" dirty="0">
                <a:solidFill>
                  <a:srgbClr val="262525"/>
                </a:solidFill>
                <a:latin typeface="Microsoft Sans Serif"/>
                <a:cs typeface="Microsoft Sans Serif"/>
              </a:rPr>
              <a:t>l</a:t>
            </a:r>
            <a:r>
              <a:rPr sz="1650" spc="-45" dirty="0">
                <a:solidFill>
                  <a:srgbClr val="262525"/>
                </a:solidFill>
                <a:latin typeface="Lucida Sans Unicode"/>
                <a:cs typeface="Lucida Sans Unicode"/>
              </a:rPr>
              <a:t>ı</a:t>
            </a:r>
            <a:r>
              <a:rPr sz="1650" spc="-135" dirty="0">
                <a:solidFill>
                  <a:srgbClr val="262525"/>
                </a:solidFill>
                <a:latin typeface="Lucida Sans Unicode"/>
                <a:cs typeface="Lucida Sans Unicode"/>
              </a:rPr>
              <a:t> </a:t>
            </a:r>
            <a:r>
              <a:rPr sz="1900" spc="-5" dirty="0">
                <a:solidFill>
                  <a:srgbClr val="262525"/>
                </a:solidFill>
                <a:latin typeface="Microsoft Sans Serif"/>
                <a:cs typeface="Microsoft Sans Serif"/>
              </a:rPr>
              <a:t>I</a:t>
            </a:r>
            <a:r>
              <a:rPr sz="1900" dirty="0">
                <a:solidFill>
                  <a:srgbClr val="262525"/>
                </a:solidFill>
                <a:latin typeface="Microsoft Sans Serif"/>
                <a:cs typeface="Microsoft Sans Serif"/>
              </a:rPr>
              <a:t>̇</a:t>
            </a:r>
            <a:r>
              <a:rPr sz="1900" spc="-130" dirty="0">
                <a:solidFill>
                  <a:srgbClr val="262525"/>
                </a:solidFill>
                <a:latin typeface="Microsoft Sans Serif"/>
                <a:cs typeface="Microsoft Sans Serif"/>
              </a:rPr>
              <a:t>s</a:t>
            </a:r>
            <a:r>
              <a:rPr sz="1900" spc="15" dirty="0">
                <a:solidFill>
                  <a:srgbClr val="262525"/>
                </a:solidFill>
                <a:latin typeface="Microsoft Sans Serif"/>
                <a:cs typeface="Microsoft Sans Serif"/>
              </a:rPr>
              <a:t>i</a:t>
            </a:r>
            <a:r>
              <a:rPr sz="1900" spc="-15" dirty="0">
                <a:solidFill>
                  <a:srgbClr val="262525"/>
                </a:solidFill>
                <a:latin typeface="Microsoft Sans Serif"/>
                <a:cs typeface="Microsoft Sans Serif"/>
              </a:rPr>
              <a:t>m</a:t>
            </a:r>
            <a:r>
              <a:rPr sz="1900" spc="15" dirty="0">
                <a:solidFill>
                  <a:srgbClr val="262525"/>
                </a:solidFill>
                <a:latin typeface="Microsoft Sans Serif"/>
                <a:cs typeface="Microsoft Sans Serif"/>
              </a:rPr>
              <a:t>l</a:t>
            </a:r>
            <a:r>
              <a:rPr sz="1900" spc="-160" dirty="0">
                <a:solidFill>
                  <a:srgbClr val="262525"/>
                </a:solidFill>
                <a:latin typeface="Microsoft Sans Serif"/>
                <a:cs typeface="Microsoft Sans Serif"/>
              </a:rPr>
              <a:t>e</a:t>
            </a:r>
            <a:r>
              <a:rPr sz="1900" spc="-10" dirty="0">
                <a:solidFill>
                  <a:srgbClr val="262525"/>
                </a:solidFill>
                <a:latin typeface="Microsoft Sans Serif"/>
                <a:cs typeface="Microsoft Sans Serif"/>
              </a:rPr>
              <a:t>n</a:t>
            </a:r>
            <a:r>
              <a:rPr sz="1900" spc="-15" dirty="0">
                <a:solidFill>
                  <a:srgbClr val="262525"/>
                </a:solidFill>
                <a:latin typeface="Microsoft Sans Serif"/>
                <a:cs typeface="Microsoft Sans Serif"/>
              </a:rPr>
              <a:t>d</a:t>
            </a:r>
            <a:r>
              <a:rPr sz="1900" spc="15" dirty="0">
                <a:solidFill>
                  <a:srgbClr val="262525"/>
                </a:solidFill>
                <a:latin typeface="Microsoft Sans Serif"/>
                <a:cs typeface="Microsoft Sans Serif"/>
              </a:rPr>
              <a:t>i</a:t>
            </a:r>
            <a:r>
              <a:rPr sz="1900" spc="40" dirty="0">
                <a:solidFill>
                  <a:srgbClr val="262525"/>
                </a:solidFill>
                <a:latin typeface="Microsoft Sans Serif"/>
                <a:cs typeface="Microsoft Sans Serif"/>
              </a:rPr>
              <a:t>r</a:t>
            </a:r>
            <a:r>
              <a:rPr sz="1900" spc="-15" dirty="0">
                <a:solidFill>
                  <a:srgbClr val="262525"/>
                </a:solidFill>
                <a:latin typeface="Microsoft Sans Serif"/>
                <a:cs typeface="Microsoft Sans Serif"/>
              </a:rPr>
              <a:t>m</a:t>
            </a:r>
            <a:r>
              <a:rPr sz="1900" spc="-125" dirty="0">
                <a:solidFill>
                  <a:srgbClr val="262525"/>
                </a:solidFill>
                <a:latin typeface="Microsoft Sans Serif"/>
                <a:cs typeface="Microsoft Sans Serif"/>
              </a:rPr>
              <a:t>e</a:t>
            </a:r>
            <a:endParaRPr sz="1900">
              <a:latin typeface="Microsoft Sans Serif"/>
              <a:cs typeface="Microsoft Sans Serif"/>
            </a:endParaRPr>
          </a:p>
          <a:p>
            <a:pPr marL="12700" marR="5080">
              <a:lnSpc>
                <a:spcPct val="149700"/>
              </a:lnSpc>
              <a:spcBef>
                <a:spcPts val="915"/>
              </a:spcBef>
            </a:pPr>
            <a:r>
              <a:rPr sz="1350" spc="-5" dirty="0">
                <a:solidFill>
                  <a:srgbClr val="262525"/>
                </a:solidFill>
                <a:latin typeface="Tahoma"/>
                <a:cs typeface="Tahoma"/>
              </a:rPr>
              <a:t>Uygulama </a:t>
            </a:r>
            <a:r>
              <a:rPr sz="1350" spc="10" dirty="0">
                <a:solidFill>
                  <a:srgbClr val="262525"/>
                </a:solidFill>
                <a:latin typeface="Tahoma"/>
                <a:cs typeface="Tahoma"/>
              </a:rPr>
              <a:t>içindeki harfleri </a:t>
            </a:r>
            <a:r>
              <a:rPr sz="1350" spc="5" dirty="0">
                <a:solidFill>
                  <a:srgbClr val="262525"/>
                </a:solidFill>
                <a:latin typeface="Tahoma"/>
                <a:cs typeface="Tahoma"/>
              </a:rPr>
              <a:t>yanlı</a:t>
            </a:r>
            <a:r>
              <a:rPr sz="1350" spc="5" dirty="0">
                <a:solidFill>
                  <a:srgbClr val="262525"/>
                </a:solidFill>
                <a:latin typeface="Lucida Sans Unicode"/>
                <a:cs typeface="Lucida Sans Unicode"/>
              </a:rPr>
              <a:t>ş </a:t>
            </a:r>
            <a:r>
              <a:rPr sz="1350" spc="5" dirty="0">
                <a:solidFill>
                  <a:srgbClr val="262525"/>
                </a:solidFill>
                <a:latin typeface="Tahoma"/>
                <a:cs typeface="Tahoma"/>
              </a:rPr>
              <a:t>girmeniz </a:t>
            </a:r>
            <a:r>
              <a:rPr sz="1350" spc="10" dirty="0">
                <a:solidFill>
                  <a:srgbClr val="262525"/>
                </a:solidFill>
                <a:latin typeface="Tahoma"/>
                <a:cs typeface="Tahoma"/>
              </a:rPr>
              <a:t> </a:t>
            </a:r>
            <a:r>
              <a:rPr sz="1350" spc="-20" dirty="0">
                <a:solidFill>
                  <a:srgbClr val="262525"/>
                </a:solidFill>
                <a:latin typeface="Tahoma"/>
                <a:cs typeface="Tahoma"/>
              </a:rPr>
              <a:t>durumunda,</a:t>
            </a:r>
            <a:r>
              <a:rPr sz="1350" spc="-185" dirty="0">
                <a:solidFill>
                  <a:srgbClr val="262525"/>
                </a:solidFill>
                <a:latin typeface="Tahoma"/>
                <a:cs typeface="Tahoma"/>
              </a:rPr>
              <a:t> </a:t>
            </a:r>
            <a:r>
              <a:rPr sz="1350" spc="5" dirty="0">
                <a:solidFill>
                  <a:srgbClr val="262525"/>
                </a:solidFill>
                <a:latin typeface="Tahoma"/>
                <a:cs typeface="Tahoma"/>
              </a:rPr>
              <a:t>do</a:t>
            </a:r>
            <a:r>
              <a:rPr sz="1350" spc="5" dirty="0">
                <a:solidFill>
                  <a:srgbClr val="262525"/>
                </a:solidFill>
                <a:latin typeface="Lucida Sans Unicode"/>
                <a:cs typeface="Lucida Sans Unicode"/>
              </a:rPr>
              <a:t>ğ</a:t>
            </a:r>
            <a:r>
              <a:rPr sz="1350" spc="5" dirty="0">
                <a:solidFill>
                  <a:srgbClr val="262525"/>
                </a:solidFill>
                <a:latin typeface="Tahoma"/>
                <a:cs typeface="Tahoma"/>
              </a:rPr>
              <a:t>ru</a:t>
            </a:r>
            <a:r>
              <a:rPr sz="1350" spc="-195" dirty="0">
                <a:solidFill>
                  <a:srgbClr val="262525"/>
                </a:solidFill>
                <a:latin typeface="Tahoma"/>
                <a:cs typeface="Tahoma"/>
              </a:rPr>
              <a:t> </a:t>
            </a:r>
            <a:r>
              <a:rPr sz="1350" spc="5" dirty="0">
                <a:solidFill>
                  <a:srgbClr val="262525"/>
                </a:solidFill>
                <a:latin typeface="Tahoma"/>
                <a:cs typeface="Tahoma"/>
              </a:rPr>
              <a:t>sonuçlar</a:t>
            </a:r>
            <a:r>
              <a:rPr sz="1350" spc="-220" dirty="0">
                <a:solidFill>
                  <a:srgbClr val="262525"/>
                </a:solidFill>
                <a:latin typeface="Tahoma"/>
                <a:cs typeface="Tahoma"/>
              </a:rPr>
              <a:t> </a:t>
            </a:r>
            <a:r>
              <a:rPr sz="1350" spc="5" dirty="0">
                <a:solidFill>
                  <a:srgbClr val="262525"/>
                </a:solidFill>
                <a:latin typeface="Tahoma"/>
                <a:cs typeface="Tahoma"/>
              </a:rPr>
              <a:t>elde</a:t>
            </a:r>
            <a:r>
              <a:rPr sz="1350" spc="-225" dirty="0">
                <a:solidFill>
                  <a:srgbClr val="262525"/>
                </a:solidFill>
                <a:latin typeface="Tahoma"/>
                <a:cs typeface="Tahoma"/>
              </a:rPr>
              <a:t> </a:t>
            </a:r>
            <a:r>
              <a:rPr sz="1350" spc="-15" dirty="0">
                <a:solidFill>
                  <a:srgbClr val="262525"/>
                </a:solidFill>
                <a:latin typeface="Tahoma"/>
                <a:cs typeface="Tahoma"/>
              </a:rPr>
              <a:t>edemezsiniz. </a:t>
            </a:r>
            <a:r>
              <a:rPr sz="1350" spc="-409" dirty="0">
                <a:solidFill>
                  <a:srgbClr val="262525"/>
                </a:solidFill>
                <a:latin typeface="Tahoma"/>
                <a:cs typeface="Tahoma"/>
              </a:rPr>
              <a:t> </a:t>
            </a:r>
            <a:r>
              <a:rPr sz="1350" spc="130" dirty="0">
                <a:solidFill>
                  <a:srgbClr val="262525"/>
                </a:solidFill>
                <a:latin typeface="Tahoma"/>
                <a:cs typeface="Tahoma"/>
              </a:rPr>
              <a:t>D</a:t>
            </a:r>
            <a:r>
              <a:rPr sz="1350" spc="10" dirty="0">
                <a:solidFill>
                  <a:srgbClr val="262525"/>
                </a:solidFill>
                <a:latin typeface="Tahoma"/>
                <a:cs typeface="Tahoma"/>
              </a:rPr>
              <a:t>o</a:t>
            </a:r>
            <a:r>
              <a:rPr sz="1350" spc="-25" dirty="0">
                <a:solidFill>
                  <a:srgbClr val="262525"/>
                </a:solidFill>
                <a:latin typeface="Lucida Sans Unicode"/>
                <a:cs typeface="Lucida Sans Unicode"/>
              </a:rPr>
              <a:t>ğ</a:t>
            </a:r>
            <a:r>
              <a:rPr sz="1350" spc="35" dirty="0">
                <a:solidFill>
                  <a:srgbClr val="262525"/>
                </a:solidFill>
                <a:latin typeface="Tahoma"/>
                <a:cs typeface="Tahoma"/>
              </a:rPr>
              <a:t>r</a:t>
            </a:r>
            <a:r>
              <a:rPr sz="1350" spc="-5" dirty="0">
                <a:solidFill>
                  <a:srgbClr val="262525"/>
                </a:solidFill>
                <a:latin typeface="Tahoma"/>
                <a:cs typeface="Tahoma"/>
              </a:rPr>
              <a:t>u</a:t>
            </a:r>
            <a:r>
              <a:rPr sz="1350" spc="-200" dirty="0">
                <a:solidFill>
                  <a:srgbClr val="262525"/>
                </a:solidFill>
                <a:latin typeface="Tahoma"/>
                <a:cs typeface="Tahoma"/>
              </a:rPr>
              <a:t> </a:t>
            </a:r>
            <a:r>
              <a:rPr sz="1350" spc="-5" dirty="0">
                <a:solidFill>
                  <a:srgbClr val="262525"/>
                </a:solidFill>
                <a:latin typeface="Tahoma"/>
                <a:cs typeface="Tahoma"/>
              </a:rPr>
              <a:t>y</a:t>
            </a:r>
            <a:r>
              <a:rPr sz="1350" spc="-35" dirty="0">
                <a:solidFill>
                  <a:srgbClr val="262525"/>
                </a:solidFill>
                <a:latin typeface="Tahoma"/>
                <a:cs typeface="Tahoma"/>
              </a:rPr>
              <a:t>a</a:t>
            </a:r>
            <a:r>
              <a:rPr sz="1350" spc="-5" dirty="0">
                <a:solidFill>
                  <a:srgbClr val="262525"/>
                </a:solidFill>
                <a:latin typeface="Tahoma"/>
                <a:cs typeface="Tahoma"/>
              </a:rPr>
              <a:t>z</a:t>
            </a:r>
            <a:r>
              <a:rPr sz="1350" spc="60" dirty="0">
                <a:solidFill>
                  <a:srgbClr val="262525"/>
                </a:solidFill>
                <a:latin typeface="Tahoma"/>
                <a:cs typeface="Tahoma"/>
              </a:rPr>
              <a:t>ıl</a:t>
            </a:r>
            <a:r>
              <a:rPr sz="1350" spc="-15" dirty="0">
                <a:solidFill>
                  <a:srgbClr val="262525"/>
                </a:solidFill>
                <a:latin typeface="Tahoma"/>
                <a:cs typeface="Tahoma"/>
              </a:rPr>
              <a:t>m</a:t>
            </a:r>
            <a:r>
              <a:rPr sz="1350" spc="60" dirty="0">
                <a:solidFill>
                  <a:srgbClr val="262525"/>
                </a:solidFill>
                <a:latin typeface="Tahoma"/>
                <a:cs typeface="Tahoma"/>
              </a:rPr>
              <a:t>ı</a:t>
            </a:r>
            <a:r>
              <a:rPr sz="1350" spc="-45" dirty="0">
                <a:solidFill>
                  <a:srgbClr val="262525"/>
                </a:solidFill>
                <a:latin typeface="Lucida Sans Unicode"/>
                <a:cs typeface="Lucida Sans Unicode"/>
              </a:rPr>
              <a:t>ş</a:t>
            </a:r>
            <a:r>
              <a:rPr sz="1350" spc="-175" dirty="0">
                <a:solidFill>
                  <a:srgbClr val="262525"/>
                </a:solidFill>
                <a:latin typeface="Lucida Sans Unicode"/>
                <a:cs typeface="Lucida Sans Unicode"/>
              </a:rPr>
              <a:t> </a:t>
            </a:r>
            <a:r>
              <a:rPr sz="1350" spc="-10" dirty="0">
                <a:solidFill>
                  <a:srgbClr val="262525"/>
                </a:solidFill>
                <a:latin typeface="Tahoma"/>
                <a:cs typeface="Tahoma"/>
              </a:rPr>
              <a:t>h</a:t>
            </a:r>
            <a:r>
              <a:rPr sz="1350" spc="-40" dirty="0">
                <a:solidFill>
                  <a:srgbClr val="262525"/>
                </a:solidFill>
                <a:latin typeface="Tahoma"/>
                <a:cs typeface="Tahoma"/>
              </a:rPr>
              <a:t>e</a:t>
            </a:r>
            <a:r>
              <a:rPr sz="1350" spc="35" dirty="0">
                <a:solidFill>
                  <a:srgbClr val="262525"/>
                </a:solidFill>
                <a:latin typeface="Tahoma"/>
                <a:cs typeface="Tahoma"/>
              </a:rPr>
              <a:t>r</a:t>
            </a:r>
            <a:r>
              <a:rPr sz="1350" spc="-10" dirty="0">
                <a:solidFill>
                  <a:srgbClr val="262525"/>
                </a:solidFill>
                <a:latin typeface="Tahoma"/>
                <a:cs typeface="Tahoma"/>
              </a:rPr>
              <a:t>h</a:t>
            </a:r>
            <a:r>
              <a:rPr sz="1350" spc="-35" dirty="0">
                <a:solidFill>
                  <a:srgbClr val="262525"/>
                </a:solidFill>
                <a:latin typeface="Tahoma"/>
                <a:cs typeface="Tahoma"/>
              </a:rPr>
              <a:t>a</a:t>
            </a:r>
            <a:r>
              <a:rPr sz="1350" spc="-10" dirty="0">
                <a:solidFill>
                  <a:srgbClr val="262525"/>
                </a:solidFill>
                <a:latin typeface="Tahoma"/>
                <a:cs typeface="Tahoma"/>
              </a:rPr>
              <a:t>n</a:t>
            </a:r>
            <a:r>
              <a:rPr sz="1350" spc="-75" dirty="0">
                <a:solidFill>
                  <a:srgbClr val="262525"/>
                </a:solidFill>
                <a:latin typeface="Tahoma"/>
                <a:cs typeface="Tahoma"/>
              </a:rPr>
              <a:t>g</a:t>
            </a:r>
            <a:r>
              <a:rPr sz="1350" spc="35" dirty="0">
                <a:solidFill>
                  <a:srgbClr val="262525"/>
                </a:solidFill>
                <a:latin typeface="Tahoma"/>
                <a:cs typeface="Tahoma"/>
              </a:rPr>
              <a:t>i</a:t>
            </a:r>
            <a:r>
              <a:rPr sz="1350" spc="-170" dirty="0">
                <a:solidFill>
                  <a:srgbClr val="262525"/>
                </a:solidFill>
                <a:latin typeface="Tahoma"/>
                <a:cs typeface="Tahoma"/>
              </a:rPr>
              <a:t> </a:t>
            </a:r>
            <a:r>
              <a:rPr sz="1350" dirty="0">
                <a:solidFill>
                  <a:srgbClr val="262525"/>
                </a:solidFill>
                <a:latin typeface="Tahoma"/>
                <a:cs typeface="Tahoma"/>
              </a:rPr>
              <a:t>b</a:t>
            </a:r>
            <a:r>
              <a:rPr sz="1350" spc="60" dirty="0">
                <a:solidFill>
                  <a:srgbClr val="262525"/>
                </a:solidFill>
                <a:latin typeface="Tahoma"/>
                <a:cs typeface="Tahoma"/>
              </a:rPr>
              <a:t>i</a:t>
            </a:r>
            <a:r>
              <a:rPr sz="1350" spc="55" dirty="0">
                <a:solidFill>
                  <a:srgbClr val="262525"/>
                </a:solidFill>
                <a:latin typeface="Tahoma"/>
                <a:cs typeface="Tahoma"/>
              </a:rPr>
              <a:t>r</a:t>
            </a:r>
            <a:r>
              <a:rPr sz="1350" spc="-220" dirty="0">
                <a:solidFill>
                  <a:srgbClr val="262525"/>
                </a:solidFill>
                <a:latin typeface="Tahoma"/>
                <a:cs typeface="Tahoma"/>
              </a:rPr>
              <a:t> </a:t>
            </a:r>
            <a:r>
              <a:rPr sz="1350" spc="60" dirty="0">
                <a:solidFill>
                  <a:srgbClr val="262525"/>
                </a:solidFill>
                <a:latin typeface="Tahoma"/>
                <a:cs typeface="Tahoma"/>
              </a:rPr>
              <a:t>ili</a:t>
            </a:r>
            <a:r>
              <a:rPr sz="1350" spc="-5" dirty="0">
                <a:solidFill>
                  <a:srgbClr val="262525"/>
                </a:solidFill>
                <a:latin typeface="Tahoma"/>
                <a:cs typeface="Tahoma"/>
              </a:rPr>
              <a:t>n</a:t>
            </a:r>
            <a:r>
              <a:rPr sz="1350" spc="-200" dirty="0">
                <a:solidFill>
                  <a:srgbClr val="262525"/>
                </a:solidFill>
                <a:latin typeface="Tahoma"/>
                <a:cs typeface="Tahoma"/>
              </a:rPr>
              <a:t> </a:t>
            </a:r>
            <a:r>
              <a:rPr sz="1350" spc="-5" dirty="0">
                <a:solidFill>
                  <a:srgbClr val="262525"/>
                </a:solidFill>
                <a:latin typeface="Tahoma"/>
                <a:cs typeface="Tahoma"/>
              </a:rPr>
              <a:t>p</a:t>
            </a:r>
            <a:r>
              <a:rPr sz="1350" spc="60" dirty="0">
                <a:solidFill>
                  <a:srgbClr val="262525"/>
                </a:solidFill>
                <a:latin typeface="Tahoma"/>
                <a:cs typeface="Tahoma"/>
              </a:rPr>
              <a:t>l</a:t>
            </a:r>
            <a:r>
              <a:rPr sz="1350" spc="-35" dirty="0">
                <a:solidFill>
                  <a:srgbClr val="262525"/>
                </a:solidFill>
                <a:latin typeface="Tahoma"/>
                <a:cs typeface="Tahoma"/>
              </a:rPr>
              <a:t>a</a:t>
            </a:r>
            <a:r>
              <a:rPr sz="1350" dirty="0">
                <a:solidFill>
                  <a:srgbClr val="262525"/>
                </a:solidFill>
                <a:latin typeface="Tahoma"/>
                <a:cs typeface="Tahoma"/>
              </a:rPr>
              <a:t>k</a:t>
            </a:r>
            <a:r>
              <a:rPr sz="1350" spc="-35" dirty="0">
                <a:solidFill>
                  <a:srgbClr val="262525"/>
                </a:solidFill>
                <a:latin typeface="Tahoma"/>
                <a:cs typeface="Tahoma"/>
              </a:rPr>
              <a:t>a</a:t>
            </a:r>
            <a:r>
              <a:rPr sz="1350" spc="-10" dirty="0">
                <a:solidFill>
                  <a:srgbClr val="262525"/>
                </a:solidFill>
                <a:latin typeface="Tahoma"/>
                <a:cs typeface="Tahoma"/>
              </a:rPr>
              <a:t>s</a:t>
            </a:r>
            <a:r>
              <a:rPr sz="1350" spc="35" dirty="0">
                <a:solidFill>
                  <a:srgbClr val="262525"/>
                </a:solidFill>
                <a:latin typeface="Tahoma"/>
                <a:cs typeface="Tahoma"/>
              </a:rPr>
              <a:t>ı</a:t>
            </a:r>
            <a:r>
              <a:rPr sz="1350" spc="-170" dirty="0">
                <a:solidFill>
                  <a:srgbClr val="262525"/>
                </a:solidFill>
                <a:latin typeface="Tahoma"/>
                <a:cs typeface="Tahoma"/>
              </a:rPr>
              <a:t> </a:t>
            </a:r>
            <a:r>
              <a:rPr sz="1350" spc="-5" dirty="0">
                <a:solidFill>
                  <a:srgbClr val="262525"/>
                </a:solidFill>
                <a:latin typeface="Tahoma"/>
                <a:cs typeface="Tahoma"/>
              </a:rPr>
              <a:t>ve  </a:t>
            </a:r>
            <a:r>
              <a:rPr sz="1350" spc="15" dirty="0">
                <a:solidFill>
                  <a:srgbClr val="262525"/>
                </a:solidFill>
                <a:latin typeface="Tahoma"/>
                <a:cs typeface="Tahoma"/>
              </a:rPr>
              <a:t>verileri</a:t>
            </a:r>
            <a:r>
              <a:rPr sz="1350" spc="-170" dirty="0">
                <a:solidFill>
                  <a:srgbClr val="262525"/>
                </a:solidFill>
                <a:latin typeface="Tahoma"/>
                <a:cs typeface="Tahoma"/>
              </a:rPr>
              <a:t> </a:t>
            </a:r>
            <a:r>
              <a:rPr sz="1350" spc="-25" dirty="0">
                <a:solidFill>
                  <a:srgbClr val="262525"/>
                </a:solidFill>
                <a:latin typeface="Tahoma"/>
                <a:cs typeface="Tahoma"/>
              </a:rPr>
              <a:t>cevap</a:t>
            </a:r>
            <a:r>
              <a:rPr sz="1350" spc="-195" dirty="0">
                <a:solidFill>
                  <a:srgbClr val="262525"/>
                </a:solidFill>
                <a:latin typeface="Tahoma"/>
                <a:cs typeface="Tahoma"/>
              </a:rPr>
              <a:t> </a:t>
            </a:r>
            <a:r>
              <a:rPr sz="1350" spc="5" dirty="0">
                <a:solidFill>
                  <a:srgbClr val="262525"/>
                </a:solidFill>
                <a:latin typeface="Tahoma"/>
                <a:cs typeface="Tahoma"/>
              </a:rPr>
              <a:t>almanızı</a:t>
            </a:r>
            <a:r>
              <a:rPr sz="1350" spc="-170" dirty="0">
                <a:solidFill>
                  <a:srgbClr val="262525"/>
                </a:solidFill>
                <a:latin typeface="Tahoma"/>
                <a:cs typeface="Tahoma"/>
              </a:rPr>
              <a:t> </a:t>
            </a:r>
            <a:r>
              <a:rPr sz="1350" spc="-30" dirty="0">
                <a:solidFill>
                  <a:srgbClr val="262525"/>
                </a:solidFill>
                <a:latin typeface="Tahoma"/>
                <a:cs typeface="Tahoma"/>
              </a:rPr>
              <a:t>sa</a:t>
            </a:r>
            <a:r>
              <a:rPr sz="1350" spc="-30" dirty="0">
                <a:solidFill>
                  <a:srgbClr val="262525"/>
                </a:solidFill>
                <a:latin typeface="Lucida Sans Unicode"/>
                <a:cs typeface="Lucida Sans Unicode"/>
              </a:rPr>
              <a:t>ğ</a:t>
            </a:r>
            <a:r>
              <a:rPr sz="1350" spc="-30" dirty="0">
                <a:solidFill>
                  <a:srgbClr val="262525"/>
                </a:solidFill>
                <a:latin typeface="Tahoma"/>
                <a:cs typeface="Tahoma"/>
              </a:rPr>
              <a:t>lar.</a:t>
            </a:r>
            <a:endParaRPr sz="1350">
              <a:latin typeface="Tahoma"/>
              <a:cs typeface="Tahoma"/>
            </a:endParaRPr>
          </a:p>
        </p:txBody>
      </p:sp>
      <p:grpSp>
        <p:nvGrpSpPr>
          <p:cNvPr id="16" name="object 16"/>
          <p:cNvGrpSpPr/>
          <p:nvPr/>
        </p:nvGrpSpPr>
        <p:grpSpPr>
          <a:xfrm>
            <a:off x="5800723" y="3343274"/>
            <a:ext cx="3990975" cy="2038350"/>
            <a:chOff x="5800723" y="3343274"/>
            <a:chExt cx="3990975" cy="2038350"/>
          </a:xfrm>
        </p:grpSpPr>
        <p:sp>
          <p:nvSpPr>
            <p:cNvPr id="17" name="object 17"/>
            <p:cNvSpPr/>
            <p:nvPr/>
          </p:nvSpPr>
          <p:spPr>
            <a:xfrm>
              <a:off x="5805486" y="3348037"/>
              <a:ext cx="3981450" cy="2028825"/>
            </a:xfrm>
            <a:custGeom>
              <a:avLst/>
              <a:gdLst/>
              <a:ahLst/>
              <a:cxnLst/>
              <a:rect l="l" t="t" r="r" b="b"/>
              <a:pathLst>
                <a:path w="3981450" h="2028825">
                  <a:moveTo>
                    <a:pt x="3932502" y="2028824"/>
                  </a:moveTo>
                  <a:lnTo>
                    <a:pt x="48948" y="2028824"/>
                  </a:lnTo>
                  <a:lnTo>
                    <a:pt x="45540" y="2028488"/>
                  </a:lnTo>
                  <a:lnTo>
                    <a:pt x="10740" y="2008401"/>
                  </a:lnTo>
                  <a:lnTo>
                    <a:pt x="0" y="1979877"/>
                  </a:lnTo>
                  <a:lnTo>
                    <a:pt x="0" y="1976437"/>
                  </a:lnTo>
                  <a:lnTo>
                    <a:pt x="0" y="48947"/>
                  </a:lnTo>
                  <a:lnTo>
                    <a:pt x="17775" y="12911"/>
                  </a:lnTo>
                  <a:lnTo>
                    <a:pt x="48948" y="0"/>
                  </a:lnTo>
                  <a:lnTo>
                    <a:pt x="3932502" y="0"/>
                  </a:lnTo>
                  <a:lnTo>
                    <a:pt x="3968538" y="17775"/>
                  </a:lnTo>
                  <a:lnTo>
                    <a:pt x="3981450" y="48947"/>
                  </a:lnTo>
                  <a:lnTo>
                    <a:pt x="3981450" y="1979877"/>
                  </a:lnTo>
                  <a:lnTo>
                    <a:pt x="3963673" y="2015912"/>
                  </a:lnTo>
                  <a:lnTo>
                    <a:pt x="3935908" y="2028488"/>
                  </a:lnTo>
                  <a:lnTo>
                    <a:pt x="3932502" y="2028824"/>
                  </a:lnTo>
                  <a:close/>
                </a:path>
              </a:pathLst>
            </a:custGeom>
            <a:solidFill>
              <a:srgbClr val="E7E7E3"/>
            </a:solidFill>
          </p:spPr>
          <p:txBody>
            <a:bodyPr wrap="square" lIns="0" tIns="0" rIns="0" bIns="0" rtlCol="0"/>
            <a:lstStyle/>
            <a:p>
              <a:endParaRPr/>
            </a:p>
          </p:txBody>
        </p:sp>
        <p:sp>
          <p:nvSpPr>
            <p:cNvPr id="18" name="object 18"/>
            <p:cNvSpPr/>
            <p:nvPr/>
          </p:nvSpPr>
          <p:spPr>
            <a:xfrm>
              <a:off x="5805486" y="3348037"/>
              <a:ext cx="3981450" cy="2028825"/>
            </a:xfrm>
            <a:custGeom>
              <a:avLst/>
              <a:gdLst/>
              <a:ahLst/>
              <a:cxnLst/>
              <a:rect l="l" t="t" r="r" b="b"/>
              <a:pathLst>
                <a:path w="3981450" h="2028825">
                  <a:moveTo>
                    <a:pt x="0" y="1976437"/>
                  </a:moveTo>
                  <a:lnTo>
                    <a:pt x="0" y="52387"/>
                  </a:lnTo>
                  <a:lnTo>
                    <a:pt x="0" y="48947"/>
                  </a:lnTo>
                  <a:lnTo>
                    <a:pt x="335" y="45540"/>
                  </a:lnTo>
                  <a:lnTo>
                    <a:pt x="15343" y="15343"/>
                  </a:lnTo>
                  <a:lnTo>
                    <a:pt x="17775" y="12911"/>
                  </a:lnTo>
                  <a:lnTo>
                    <a:pt x="20421" y="10739"/>
                  </a:lnTo>
                  <a:lnTo>
                    <a:pt x="23282" y="8828"/>
                  </a:lnTo>
                  <a:lnTo>
                    <a:pt x="26142" y="6917"/>
                  </a:lnTo>
                  <a:lnTo>
                    <a:pt x="48948" y="0"/>
                  </a:lnTo>
                  <a:lnTo>
                    <a:pt x="52388" y="0"/>
                  </a:lnTo>
                  <a:lnTo>
                    <a:pt x="3929062" y="0"/>
                  </a:lnTo>
                  <a:lnTo>
                    <a:pt x="3932502" y="0"/>
                  </a:lnTo>
                  <a:lnTo>
                    <a:pt x="3935908" y="335"/>
                  </a:lnTo>
                  <a:lnTo>
                    <a:pt x="3958166" y="8828"/>
                  </a:lnTo>
                  <a:lnTo>
                    <a:pt x="3961027" y="10739"/>
                  </a:lnTo>
                  <a:lnTo>
                    <a:pt x="3963673" y="12911"/>
                  </a:lnTo>
                  <a:lnTo>
                    <a:pt x="3966105" y="15343"/>
                  </a:lnTo>
                  <a:lnTo>
                    <a:pt x="3968538" y="17775"/>
                  </a:lnTo>
                  <a:lnTo>
                    <a:pt x="3970710" y="20421"/>
                  </a:lnTo>
                  <a:lnTo>
                    <a:pt x="3972620" y="23282"/>
                  </a:lnTo>
                  <a:lnTo>
                    <a:pt x="3974530" y="26142"/>
                  </a:lnTo>
                  <a:lnTo>
                    <a:pt x="3980442" y="42166"/>
                  </a:lnTo>
                  <a:lnTo>
                    <a:pt x="3981114" y="45540"/>
                  </a:lnTo>
                  <a:lnTo>
                    <a:pt x="3981450" y="48947"/>
                  </a:lnTo>
                  <a:lnTo>
                    <a:pt x="3981450" y="52387"/>
                  </a:lnTo>
                  <a:lnTo>
                    <a:pt x="3981450" y="1976437"/>
                  </a:lnTo>
                  <a:lnTo>
                    <a:pt x="3981450" y="1979877"/>
                  </a:lnTo>
                  <a:lnTo>
                    <a:pt x="3981114" y="1983284"/>
                  </a:lnTo>
                  <a:lnTo>
                    <a:pt x="3980442" y="1986657"/>
                  </a:lnTo>
                  <a:lnTo>
                    <a:pt x="3979771" y="1990030"/>
                  </a:lnTo>
                  <a:lnTo>
                    <a:pt x="3972620" y="2005540"/>
                  </a:lnTo>
                  <a:lnTo>
                    <a:pt x="3970710" y="2008401"/>
                  </a:lnTo>
                  <a:lnTo>
                    <a:pt x="3958165" y="2019994"/>
                  </a:lnTo>
                  <a:lnTo>
                    <a:pt x="3955306" y="2021905"/>
                  </a:lnTo>
                  <a:lnTo>
                    <a:pt x="3939281" y="2027817"/>
                  </a:lnTo>
                  <a:lnTo>
                    <a:pt x="3935908" y="2028488"/>
                  </a:lnTo>
                  <a:lnTo>
                    <a:pt x="3932502" y="2028824"/>
                  </a:lnTo>
                  <a:lnTo>
                    <a:pt x="3929062" y="2028824"/>
                  </a:lnTo>
                  <a:lnTo>
                    <a:pt x="52388" y="2028824"/>
                  </a:lnTo>
                  <a:lnTo>
                    <a:pt x="48948" y="2028824"/>
                  </a:lnTo>
                  <a:lnTo>
                    <a:pt x="45540" y="2028488"/>
                  </a:lnTo>
                  <a:lnTo>
                    <a:pt x="42167" y="2027817"/>
                  </a:lnTo>
                  <a:lnTo>
                    <a:pt x="38793" y="2027146"/>
                  </a:lnTo>
                  <a:lnTo>
                    <a:pt x="6917" y="2002681"/>
                  </a:lnTo>
                  <a:lnTo>
                    <a:pt x="0" y="1979877"/>
                  </a:lnTo>
                  <a:lnTo>
                    <a:pt x="0" y="1976437"/>
                  </a:lnTo>
                  <a:close/>
                </a:path>
              </a:pathLst>
            </a:custGeom>
            <a:ln w="9524">
              <a:solidFill>
                <a:srgbClr val="D0D0C7"/>
              </a:solidFill>
            </a:ln>
          </p:spPr>
          <p:txBody>
            <a:bodyPr wrap="square" lIns="0" tIns="0" rIns="0" bIns="0" rtlCol="0"/>
            <a:lstStyle/>
            <a:p>
              <a:endParaRPr/>
            </a:p>
          </p:txBody>
        </p:sp>
      </p:grpSp>
      <p:sp>
        <p:nvSpPr>
          <p:cNvPr id="19" name="object 19"/>
          <p:cNvSpPr txBox="1"/>
          <p:nvPr/>
        </p:nvSpPr>
        <p:spPr>
          <a:xfrm>
            <a:off x="5968999" y="3497976"/>
            <a:ext cx="1327785" cy="316230"/>
          </a:xfrm>
          <a:prstGeom prst="rect">
            <a:avLst/>
          </a:prstGeom>
        </p:spPr>
        <p:txBody>
          <a:bodyPr vert="horz" wrap="square" lIns="0" tIns="13335" rIns="0" bIns="0" rtlCol="0">
            <a:spAutoFit/>
          </a:bodyPr>
          <a:lstStyle/>
          <a:p>
            <a:pPr marL="12700">
              <a:lnSpc>
                <a:spcPct val="100000"/>
              </a:lnSpc>
              <a:spcBef>
                <a:spcPts val="105"/>
              </a:spcBef>
            </a:pPr>
            <a:r>
              <a:rPr sz="1900" spc="-150" dirty="0">
                <a:solidFill>
                  <a:srgbClr val="262525"/>
                </a:solidFill>
                <a:latin typeface="Microsoft Sans Serif"/>
                <a:cs typeface="Microsoft Sans Serif"/>
              </a:rPr>
              <a:t>K</a:t>
            </a:r>
            <a:r>
              <a:rPr sz="1900" spc="-10" dirty="0">
                <a:solidFill>
                  <a:srgbClr val="262525"/>
                </a:solidFill>
                <a:latin typeface="Microsoft Sans Serif"/>
                <a:cs typeface="Microsoft Sans Serif"/>
              </a:rPr>
              <a:t>o</a:t>
            </a:r>
            <a:r>
              <a:rPr sz="1900" spc="15" dirty="0">
                <a:solidFill>
                  <a:srgbClr val="262525"/>
                </a:solidFill>
                <a:latin typeface="Microsoft Sans Serif"/>
                <a:cs typeface="Microsoft Sans Serif"/>
              </a:rPr>
              <a:t>l</a:t>
            </a:r>
            <a:r>
              <a:rPr sz="1900" spc="-90" dirty="0">
                <a:solidFill>
                  <a:srgbClr val="262525"/>
                </a:solidFill>
                <a:latin typeface="Microsoft Sans Serif"/>
                <a:cs typeface="Microsoft Sans Serif"/>
              </a:rPr>
              <a:t>a</a:t>
            </a:r>
            <a:r>
              <a:rPr sz="1900" spc="-75" dirty="0">
                <a:solidFill>
                  <a:srgbClr val="262525"/>
                </a:solidFill>
                <a:latin typeface="Microsoft Sans Serif"/>
                <a:cs typeface="Microsoft Sans Serif"/>
              </a:rPr>
              <a:t>y</a:t>
            </a:r>
            <a:r>
              <a:rPr sz="1900" spc="-110" dirty="0">
                <a:solidFill>
                  <a:srgbClr val="262525"/>
                </a:solidFill>
                <a:latin typeface="Microsoft Sans Serif"/>
                <a:cs typeface="Microsoft Sans Serif"/>
              </a:rPr>
              <a:t> </a:t>
            </a:r>
            <a:r>
              <a:rPr sz="1900" spc="-225" dirty="0">
                <a:solidFill>
                  <a:srgbClr val="262525"/>
                </a:solidFill>
                <a:latin typeface="Microsoft Sans Serif"/>
                <a:cs typeface="Microsoft Sans Serif"/>
              </a:rPr>
              <a:t>A</a:t>
            </a:r>
            <a:r>
              <a:rPr sz="1900" spc="-35" dirty="0">
                <a:solidFill>
                  <a:srgbClr val="262525"/>
                </a:solidFill>
                <a:latin typeface="Microsoft Sans Serif"/>
                <a:cs typeface="Microsoft Sans Serif"/>
              </a:rPr>
              <a:t>r</a:t>
            </a:r>
            <a:r>
              <a:rPr sz="1900" spc="-90" dirty="0">
                <a:solidFill>
                  <a:srgbClr val="262525"/>
                </a:solidFill>
                <a:latin typeface="Microsoft Sans Serif"/>
                <a:cs typeface="Microsoft Sans Serif"/>
              </a:rPr>
              <a:t>a</a:t>
            </a:r>
            <a:r>
              <a:rPr sz="1900" spc="-55" dirty="0">
                <a:solidFill>
                  <a:srgbClr val="262525"/>
                </a:solidFill>
                <a:latin typeface="Microsoft Sans Serif"/>
                <a:cs typeface="Microsoft Sans Serif"/>
              </a:rPr>
              <a:t>y</a:t>
            </a:r>
            <a:r>
              <a:rPr sz="1900" spc="-10" dirty="0">
                <a:solidFill>
                  <a:srgbClr val="262525"/>
                </a:solidFill>
                <a:latin typeface="Microsoft Sans Serif"/>
                <a:cs typeface="Microsoft Sans Serif"/>
              </a:rPr>
              <a:t>ü</a:t>
            </a:r>
            <a:r>
              <a:rPr sz="1900" spc="-150" dirty="0">
                <a:solidFill>
                  <a:srgbClr val="262525"/>
                </a:solidFill>
                <a:latin typeface="Microsoft Sans Serif"/>
                <a:cs typeface="Microsoft Sans Serif"/>
              </a:rPr>
              <a:t>z</a:t>
            </a:r>
            <a:endParaRPr sz="1900">
              <a:latin typeface="Microsoft Sans Serif"/>
              <a:cs typeface="Microsoft Sans Serif"/>
            </a:endParaRPr>
          </a:p>
        </p:txBody>
      </p:sp>
      <p:sp>
        <p:nvSpPr>
          <p:cNvPr id="20" name="object 20"/>
          <p:cNvSpPr txBox="1"/>
          <p:nvPr/>
        </p:nvSpPr>
        <p:spPr>
          <a:xfrm>
            <a:off x="5968999" y="3907789"/>
            <a:ext cx="3103245" cy="635000"/>
          </a:xfrm>
          <a:prstGeom prst="rect">
            <a:avLst/>
          </a:prstGeom>
        </p:spPr>
        <p:txBody>
          <a:bodyPr vert="horz" wrap="square" lIns="0" tIns="12700" rIns="0" bIns="0" rtlCol="0">
            <a:spAutoFit/>
          </a:bodyPr>
          <a:lstStyle/>
          <a:p>
            <a:pPr marL="12700" marR="5080">
              <a:lnSpc>
                <a:spcPct val="148100"/>
              </a:lnSpc>
              <a:spcBef>
                <a:spcPts val="100"/>
              </a:spcBef>
            </a:pPr>
            <a:r>
              <a:rPr sz="1350" spc="100" dirty="0">
                <a:solidFill>
                  <a:srgbClr val="262525"/>
                </a:solidFill>
                <a:latin typeface="Tahoma"/>
                <a:cs typeface="Tahoma"/>
              </a:rPr>
              <a:t>B</a:t>
            </a:r>
            <a:r>
              <a:rPr sz="1350" spc="-35" dirty="0">
                <a:solidFill>
                  <a:srgbClr val="262525"/>
                </a:solidFill>
                <a:latin typeface="Tahoma"/>
                <a:cs typeface="Tahoma"/>
              </a:rPr>
              <a:t>a</a:t>
            </a:r>
            <a:r>
              <a:rPr sz="1350" spc="-10" dirty="0">
                <a:solidFill>
                  <a:srgbClr val="262525"/>
                </a:solidFill>
                <a:latin typeface="Tahoma"/>
                <a:cs typeface="Tahoma"/>
              </a:rPr>
              <a:t>s</a:t>
            </a:r>
            <a:r>
              <a:rPr sz="1350" spc="60" dirty="0">
                <a:solidFill>
                  <a:srgbClr val="262525"/>
                </a:solidFill>
                <a:latin typeface="Tahoma"/>
                <a:cs typeface="Tahoma"/>
              </a:rPr>
              <a:t>i</a:t>
            </a:r>
            <a:r>
              <a:rPr sz="1350" spc="50" dirty="0">
                <a:solidFill>
                  <a:srgbClr val="262525"/>
                </a:solidFill>
                <a:latin typeface="Tahoma"/>
                <a:cs typeface="Tahoma"/>
              </a:rPr>
              <a:t>t</a:t>
            </a:r>
            <a:r>
              <a:rPr sz="1350" spc="-180" dirty="0">
                <a:solidFill>
                  <a:srgbClr val="262525"/>
                </a:solidFill>
                <a:latin typeface="Tahoma"/>
                <a:cs typeface="Tahoma"/>
              </a:rPr>
              <a:t> </a:t>
            </a:r>
            <a:r>
              <a:rPr sz="1350" spc="70" dirty="0">
                <a:solidFill>
                  <a:srgbClr val="262525"/>
                </a:solidFill>
                <a:latin typeface="Tahoma"/>
                <a:cs typeface="Tahoma"/>
              </a:rPr>
              <a:t>t</a:t>
            </a:r>
            <a:r>
              <a:rPr sz="1350" spc="-35" dirty="0">
                <a:solidFill>
                  <a:srgbClr val="262525"/>
                </a:solidFill>
                <a:latin typeface="Tahoma"/>
                <a:cs typeface="Tahoma"/>
              </a:rPr>
              <a:t>a</a:t>
            </a:r>
            <a:r>
              <a:rPr sz="1350" spc="-10" dirty="0">
                <a:solidFill>
                  <a:srgbClr val="262525"/>
                </a:solidFill>
                <a:latin typeface="Tahoma"/>
                <a:cs typeface="Tahoma"/>
              </a:rPr>
              <a:t>s</a:t>
            </a:r>
            <a:r>
              <a:rPr sz="1350" spc="-35" dirty="0">
                <a:solidFill>
                  <a:srgbClr val="262525"/>
                </a:solidFill>
                <a:latin typeface="Tahoma"/>
                <a:cs typeface="Tahoma"/>
              </a:rPr>
              <a:t>a</a:t>
            </a:r>
            <a:r>
              <a:rPr sz="1350" spc="35" dirty="0">
                <a:solidFill>
                  <a:srgbClr val="262525"/>
                </a:solidFill>
                <a:latin typeface="Tahoma"/>
                <a:cs typeface="Tahoma"/>
              </a:rPr>
              <a:t>r</a:t>
            </a:r>
            <a:r>
              <a:rPr sz="1350" spc="60" dirty="0">
                <a:solidFill>
                  <a:srgbClr val="262525"/>
                </a:solidFill>
                <a:latin typeface="Tahoma"/>
                <a:cs typeface="Tahoma"/>
              </a:rPr>
              <a:t>ı</a:t>
            </a:r>
            <a:r>
              <a:rPr sz="1350" spc="-15" dirty="0">
                <a:solidFill>
                  <a:srgbClr val="262525"/>
                </a:solidFill>
                <a:latin typeface="Tahoma"/>
                <a:cs typeface="Tahoma"/>
              </a:rPr>
              <a:t>m</a:t>
            </a:r>
            <a:r>
              <a:rPr sz="1350" spc="35" dirty="0">
                <a:solidFill>
                  <a:srgbClr val="262525"/>
                </a:solidFill>
                <a:latin typeface="Tahoma"/>
                <a:cs typeface="Tahoma"/>
              </a:rPr>
              <a:t>ı</a:t>
            </a:r>
            <a:r>
              <a:rPr sz="1350" spc="-170" dirty="0">
                <a:solidFill>
                  <a:srgbClr val="262525"/>
                </a:solidFill>
                <a:latin typeface="Tahoma"/>
                <a:cs typeface="Tahoma"/>
              </a:rPr>
              <a:t> </a:t>
            </a:r>
            <a:r>
              <a:rPr sz="1350" spc="-10" dirty="0">
                <a:solidFill>
                  <a:srgbClr val="262525"/>
                </a:solidFill>
                <a:latin typeface="Tahoma"/>
                <a:cs typeface="Tahoma"/>
              </a:rPr>
              <a:t>s</a:t>
            </a:r>
            <a:r>
              <a:rPr sz="1350" spc="-35" dirty="0">
                <a:solidFill>
                  <a:srgbClr val="262525"/>
                </a:solidFill>
                <a:latin typeface="Tahoma"/>
                <a:cs typeface="Tahoma"/>
              </a:rPr>
              <a:t>a</a:t>
            </a:r>
            <a:r>
              <a:rPr sz="1350" spc="-5" dirty="0">
                <a:solidFill>
                  <a:srgbClr val="262525"/>
                </a:solidFill>
                <a:latin typeface="Tahoma"/>
                <a:cs typeface="Tahoma"/>
              </a:rPr>
              <a:t>y</a:t>
            </a:r>
            <a:r>
              <a:rPr sz="1350" spc="-40" dirty="0">
                <a:solidFill>
                  <a:srgbClr val="262525"/>
                </a:solidFill>
                <a:latin typeface="Tahoma"/>
                <a:cs typeface="Tahoma"/>
              </a:rPr>
              <a:t>e</a:t>
            </a:r>
            <a:r>
              <a:rPr sz="1350" spc="-10" dirty="0">
                <a:solidFill>
                  <a:srgbClr val="262525"/>
                </a:solidFill>
                <a:latin typeface="Tahoma"/>
                <a:cs typeface="Tahoma"/>
              </a:rPr>
              <a:t>s</a:t>
            </a:r>
            <a:r>
              <a:rPr sz="1350" spc="60" dirty="0">
                <a:solidFill>
                  <a:srgbClr val="262525"/>
                </a:solidFill>
                <a:latin typeface="Tahoma"/>
                <a:cs typeface="Tahoma"/>
              </a:rPr>
              <a:t>i</a:t>
            </a:r>
            <a:r>
              <a:rPr sz="1350" spc="-10" dirty="0">
                <a:solidFill>
                  <a:srgbClr val="262525"/>
                </a:solidFill>
                <a:latin typeface="Tahoma"/>
                <a:cs typeface="Tahoma"/>
              </a:rPr>
              <a:t>n</a:t>
            </a:r>
            <a:r>
              <a:rPr sz="1350" dirty="0">
                <a:solidFill>
                  <a:srgbClr val="262525"/>
                </a:solidFill>
                <a:latin typeface="Tahoma"/>
                <a:cs typeface="Tahoma"/>
              </a:rPr>
              <a:t>d</a:t>
            </a:r>
            <a:r>
              <a:rPr sz="1350" spc="-40" dirty="0">
                <a:solidFill>
                  <a:srgbClr val="262525"/>
                </a:solidFill>
                <a:latin typeface="Tahoma"/>
                <a:cs typeface="Tahoma"/>
              </a:rPr>
              <a:t>e</a:t>
            </a:r>
            <a:r>
              <a:rPr sz="1350" spc="-125" dirty="0">
                <a:solidFill>
                  <a:srgbClr val="262525"/>
                </a:solidFill>
                <a:latin typeface="Tahoma"/>
                <a:cs typeface="Tahoma"/>
              </a:rPr>
              <a:t>,</a:t>
            </a:r>
            <a:r>
              <a:rPr sz="1350" spc="-185" dirty="0">
                <a:solidFill>
                  <a:srgbClr val="262525"/>
                </a:solidFill>
                <a:latin typeface="Tahoma"/>
                <a:cs typeface="Tahoma"/>
              </a:rPr>
              <a:t> </a:t>
            </a:r>
            <a:r>
              <a:rPr sz="1350" spc="-10" dirty="0">
                <a:solidFill>
                  <a:srgbClr val="262525"/>
                </a:solidFill>
                <a:latin typeface="Tahoma"/>
                <a:cs typeface="Tahoma"/>
              </a:rPr>
              <a:t>h</a:t>
            </a:r>
            <a:r>
              <a:rPr sz="1350" spc="-40" dirty="0">
                <a:solidFill>
                  <a:srgbClr val="262525"/>
                </a:solidFill>
                <a:latin typeface="Tahoma"/>
                <a:cs typeface="Tahoma"/>
              </a:rPr>
              <a:t>e</a:t>
            </a:r>
            <a:r>
              <a:rPr sz="1350" spc="35" dirty="0">
                <a:solidFill>
                  <a:srgbClr val="262525"/>
                </a:solidFill>
                <a:latin typeface="Tahoma"/>
                <a:cs typeface="Tahoma"/>
              </a:rPr>
              <a:t>r</a:t>
            </a:r>
            <a:r>
              <a:rPr sz="1350" spc="-75" dirty="0">
                <a:solidFill>
                  <a:srgbClr val="262525"/>
                </a:solidFill>
                <a:latin typeface="Tahoma"/>
                <a:cs typeface="Tahoma"/>
              </a:rPr>
              <a:t>k</a:t>
            </a:r>
            <a:r>
              <a:rPr sz="1350" spc="-40" dirty="0">
                <a:solidFill>
                  <a:srgbClr val="262525"/>
                </a:solidFill>
                <a:latin typeface="Tahoma"/>
                <a:cs typeface="Tahoma"/>
              </a:rPr>
              <a:t>e</a:t>
            </a:r>
            <a:r>
              <a:rPr sz="1350" spc="-10" dirty="0">
                <a:solidFill>
                  <a:srgbClr val="262525"/>
                </a:solidFill>
                <a:latin typeface="Tahoma"/>
                <a:cs typeface="Tahoma"/>
              </a:rPr>
              <a:t>s</a:t>
            </a:r>
            <a:r>
              <a:rPr sz="1350" spc="60" dirty="0">
                <a:solidFill>
                  <a:srgbClr val="262525"/>
                </a:solidFill>
                <a:latin typeface="Tahoma"/>
                <a:cs typeface="Tahoma"/>
              </a:rPr>
              <a:t>i</a:t>
            </a:r>
            <a:r>
              <a:rPr sz="1350" spc="-5" dirty="0">
                <a:solidFill>
                  <a:srgbClr val="262525"/>
                </a:solidFill>
                <a:latin typeface="Tahoma"/>
                <a:cs typeface="Tahoma"/>
              </a:rPr>
              <a:t>n</a:t>
            </a:r>
            <a:r>
              <a:rPr sz="1350" spc="-200" dirty="0">
                <a:solidFill>
                  <a:srgbClr val="262525"/>
                </a:solidFill>
                <a:latin typeface="Tahoma"/>
                <a:cs typeface="Tahoma"/>
              </a:rPr>
              <a:t> </a:t>
            </a:r>
            <a:r>
              <a:rPr sz="1350" spc="-75" dirty="0">
                <a:solidFill>
                  <a:srgbClr val="262525"/>
                </a:solidFill>
                <a:latin typeface="Tahoma"/>
                <a:cs typeface="Tahoma"/>
              </a:rPr>
              <a:t>k</a:t>
            </a:r>
            <a:r>
              <a:rPr sz="1350" spc="10" dirty="0">
                <a:solidFill>
                  <a:srgbClr val="262525"/>
                </a:solidFill>
                <a:latin typeface="Tahoma"/>
                <a:cs typeface="Tahoma"/>
              </a:rPr>
              <a:t>o</a:t>
            </a:r>
            <a:r>
              <a:rPr sz="1350" spc="60" dirty="0">
                <a:solidFill>
                  <a:srgbClr val="262525"/>
                </a:solidFill>
                <a:latin typeface="Tahoma"/>
                <a:cs typeface="Tahoma"/>
              </a:rPr>
              <a:t>l</a:t>
            </a:r>
            <a:r>
              <a:rPr sz="1350" spc="-35" dirty="0">
                <a:solidFill>
                  <a:srgbClr val="262525"/>
                </a:solidFill>
                <a:latin typeface="Tahoma"/>
                <a:cs typeface="Tahoma"/>
              </a:rPr>
              <a:t>a</a:t>
            </a:r>
            <a:r>
              <a:rPr sz="1350" spc="-5" dirty="0">
                <a:solidFill>
                  <a:srgbClr val="262525"/>
                </a:solidFill>
                <a:latin typeface="Tahoma"/>
                <a:cs typeface="Tahoma"/>
              </a:rPr>
              <a:t>y</a:t>
            </a:r>
            <a:r>
              <a:rPr sz="1350" spc="-30" dirty="0">
                <a:solidFill>
                  <a:srgbClr val="262525"/>
                </a:solidFill>
                <a:latin typeface="Tahoma"/>
                <a:cs typeface="Tahoma"/>
              </a:rPr>
              <a:t>c</a:t>
            </a:r>
            <a:r>
              <a:rPr sz="1350" spc="-20" dirty="0">
                <a:solidFill>
                  <a:srgbClr val="262525"/>
                </a:solidFill>
                <a:latin typeface="Tahoma"/>
                <a:cs typeface="Tahoma"/>
              </a:rPr>
              <a:t>a  </a:t>
            </a:r>
            <a:r>
              <a:rPr sz="1350" dirty="0">
                <a:solidFill>
                  <a:srgbClr val="262525"/>
                </a:solidFill>
                <a:latin typeface="Tahoma"/>
                <a:cs typeface="Tahoma"/>
              </a:rPr>
              <a:t>k</a:t>
            </a:r>
            <a:r>
              <a:rPr sz="1350" spc="-10" dirty="0">
                <a:solidFill>
                  <a:srgbClr val="262525"/>
                </a:solidFill>
                <a:latin typeface="Tahoma"/>
                <a:cs typeface="Tahoma"/>
              </a:rPr>
              <a:t>u</a:t>
            </a:r>
            <a:r>
              <a:rPr sz="1350" spc="60" dirty="0">
                <a:solidFill>
                  <a:srgbClr val="262525"/>
                </a:solidFill>
                <a:latin typeface="Tahoma"/>
                <a:cs typeface="Tahoma"/>
              </a:rPr>
              <a:t>ll</a:t>
            </a:r>
            <a:r>
              <a:rPr sz="1350" spc="-35" dirty="0">
                <a:solidFill>
                  <a:srgbClr val="262525"/>
                </a:solidFill>
                <a:latin typeface="Tahoma"/>
                <a:cs typeface="Tahoma"/>
              </a:rPr>
              <a:t>a</a:t>
            </a:r>
            <a:r>
              <a:rPr sz="1350" spc="-10" dirty="0">
                <a:solidFill>
                  <a:srgbClr val="262525"/>
                </a:solidFill>
                <a:latin typeface="Tahoma"/>
                <a:cs typeface="Tahoma"/>
              </a:rPr>
              <a:t>n</a:t>
            </a:r>
            <a:r>
              <a:rPr sz="1350" spc="-35" dirty="0">
                <a:solidFill>
                  <a:srgbClr val="262525"/>
                </a:solidFill>
                <a:latin typeface="Tahoma"/>
                <a:cs typeface="Tahoma"/>
              </a:rPr>
              <a:t>a</a:t>
            </a:r>
            <a:r>
              <a:rPr sz="1350" dirty="0">
                <a:solidFill>
                  <a:srgbClr val="262525"/>
                </a:solidFill>
                <a:latin typeface="Tahoma"/>
                <a:cs typeface="Tahoma"/>
              </a:rPr>
              <a:t>b</a:t>
            </a:r>
            <a:r>
              <a:rPr sz="1350" spc="60" dirty="0">
                <a:solidFill>
                  <a:srgbClr val="262525"/>
                </a:solidFill>
                <a:latin typeface="Tahoma"/>
                <a:cs typeface="Tahoma"/>
              </a:rPr>
              <a:t>il</a:t>
            </a:r>
            <a:r>
              <a:rPr sz="1350" spc="-40" dirty="0">
                <a:solidFill>
                  <a:srgbClr val="262525"/>
                </a:solidFill>
                <a:latin typeface="Tahoma"/>
                <a:cs typeface="Tahoma"/>
              </a:rPr>
              <a:t>e</a:t>
            </a:r>
            <a:r>
              <a:rPr sz="1350" spc="-30" dirty="0">
                <a:solidFill>
                  <a:srgbClr val="262525"/>
                </a:solidFill>
                <a:latin typeface="Tahoma"/>
                <a:cs typeface="Tahoma"/>
              </a:rPr>
              <a:t>c</a:t>
            </a:r>
            <a:r>
              <a:rPr sz="1350" spc="-40" dirty="0">
                <a:solidFill>
                  <a:srgbClr val="262525"/>
                </a:solidFill>
                <a:latin typeface="Tahoma"/>
                <a:cs typeface="Tahoma"/>
              </a:rPr>
              <a:t>e</a:t>
            </a:r>
            <a:r>
              <a:rPr sz="1350" spc="-25" dirty="0">
                <a:solidFill>
                  <a:srgbClr val="262525"/>
                </a:solidFill>
                <a:latin typeface="Lucida Sans Unicode"/>
                <a:cs typeface="Lucida Sans Unicode"/>
              </a:rPr>
              <a:t>ğ</a:t>
            </a:r>
            <a:r>
              <a:rPr sz="1350" spc="35" dirty="0">
                <a:solidFill>
                  <a:srgbClr val="262525"/>
                </a:solidFill>
                <a:latin typeface="Tahoma"/>
                <a:cs typeface="Tahoma"/>
              </a:rPr>
              <a:t>i</a:t>
            </a:r>
            <a:r>
              <a:rPr sz="1350" spc="-170" dirty="0">
                <a:solidFill>
                  <a:srgbClr val="262525"/>
                </a:solidFill>
                <a:latin typeface="Tahoma"/>
                <a:cs typeface="Tahoma"/>
              </a:rPr>
              <a:t> </a:t>
            </a:r>
            <a:r>
              <a:rPr sz="1350" dirty="0">
                <a:solidFill>
                  <a:srgbClr val="262525"/>
                </a:solidFill>
                <a:latin typeface="Tahoma"/>
                <a:cs typeface="Tahoma"/>
              </a:rPr>
              <a:t>b</a:t>
            </a:r>
            <a:r>
              <a:rPr sz="1350" spc="60" dirty="0">
                <a:solidFill>
                  <a:srgbClr val="262525"/>
                </a:solidFill>
                <a:latin typeface="Tahoma"/>
                <a:cs typeface="Tahoma"/>
              </a:rPr>
              <a:t>i</a:t>
            </a:r>
            <a:r>
              <a:rPr sz="1350" spc="55" dirty="0">
                <a:solidFill>
                  <a:srgbClr val="262525"/>
                </a:solidFill>
                <a:latin typeface="Tahoma"/>
                <a:cs typeface="Tahoma"/>
              </a:rPr>
              <a:t>r</a:t>
            </a:r>
            <a:r>
              <a:rPr sz="1350" spc="-220" dirty="0">
                <a:solidFill>
                  <a:srgbClr val="262525"/>
                </a:solidFill>
                <a:latin typeface="Tahoma"/>
                <a:cs typeface="Tahoma"/>
              </a:rPr>
              <a:t> </a:t>
            </a:r>
            <a:r>
              <a:rPr sz="1350" spc="-35" dirty="0">
                <a:solidFill>
                  <a:srgbClr val="262525"/>
                </a:solidFill>
                <a:latin typeface="Tahoma"/>
                <a:cs typeface="Tahoma"/>
              </a:rPr>
              <a:t>a</a:t>
            </a:r>
            <a:r>
              <a:rPr sz="1350" spc="35" dirty="0">
                <a:solidFill>
                  <a:srgbClr val="262525"/>
                </a:solidFill>
                <a:latin typeface="Tahoma"/>
                <a:cs typeface="Tahoma"/>
              </a:rPr>
              <a:t>r</a:t>
            </a:r>
            <a:r>
              <a:rPr sz="1350" spc="-35" dirty="0">
                <a:solidFill>
                  <a:srgbClr val="262525"/>
                </a:solidFill>
                <a:latin typeface="Tahoma"/>
                <a:cs typeface="Tahoma"/>
              </a:rPr>
              <a:t>a</a:t>
            </a:r>
            <a:r>
              <a:rPr sz="1350" spc="-5" dirty="0">
                <a:solidFill>
                  <a:srgbClr val="262525"/>
                </a:solidFill>
                <a:latin typeface="Tahoma"/>
                <a:cs typeface="Tahoma"/>
              </a:rPr>
              <a:t>y</a:t>
            </a:r>
            <a:r>
              <a:rPr sz="1350" spc="-10" dirty="0">
                <a:solidFill>
                  <a:srgbClr val="262525"/>
                </a:solidFill>
                <a:latin typeface="Tahoma"/>
                <a:cs typeface="Tahoma"/>
              </a:rPr>
              <a:t>ü</a:t>
            </a:r>
            <a:r>
              <a:rPr sz="1350" spc="20" dirty="0">
                <a:solidFill>
                  <a:srgbClr val="262525"/>
                </a:solidFill>
                <a:latin typeface="Tahoma"/>
                <a:cs typeface="Tahoma"/>
              </a:rPr>
              <a:t>z</a:t>
            </a:r>
            <a:r>
              <a:rPr sz="1350" spc="-225" dirty="0">
                <a:solidFill>
                  <a:srgbClr val="262525"/>
                </a:solidFill>
                <a:latin typeface="Tahoma"/>
                <a:cs typeface="Tahoma"/>
              </a:rPr>
              <a:t> </a:t>
            </a:r>
            <a:r>
              <a:rPr sz="1350" spc="-10" dirty="0">
                <a:solidFill>
                  <a:srgbClr val="262525"/>
                </a:solidFill>
                <a:latin typeface="Tahoma"/>
                <a:cs typeface="Tahoma"/>
              </a:rPr>
              <a:t>sun</a:t>
            </a:r>
            <a:r>
              <a:rPr sz="1350" spc="-35" dirty="0">
                <a:solidFill>
                  <a:srgbClr val="262525"/>
                </a:solidFill>
                <a:latin typeface="Tahoma"/>
                <a:cs typeface="Tahoma"/>
              </a:rPr>
              <a:t>a</a:t>
            </a:r>
            <a:r>
              <a:rPr sz="1350" spc="-40" dirty="0">
                <a:solidFill>
                  <a:srgbClr val="262525"/>
                </a:solidFill>
                <a:latin typeface="Tahoma"/>
                <a:cs typeface="Tahoma"/>
              </a:rPr>
              <a:t>r</a:t>
            </a:r>
            <a:r>
              <a:rPr sz="1350" spc="-125" dirty="0">
                <a:solidFill>
                  <a:srgbClr val="262525"/>
                </a:solidFill>
                <a:latin typeface="Tahoma"/>
                <a:cs typeface="Tahoma"/>
              </a:rPr>
              <a:t>.</a:t>
            </a:r>
            <a:endParaRPr sz="1350">
              <a:latin typeface="Tahoma"/>
              <a:cs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bject 2">
            <a:extLst>
              <a:ext uri="{FF2B5EF4-FFF2-40B4-BE49-F238E27FC236}">
                <a16:creationId xmlns:a16="http://schemas.microsoft.com/office/drawing/2014/main" id="{9E491C2A-3CA3-4BAC-8813-90CFB868EFB4}"/>
              </a:ext>
            </a:extLst>
          </p:cNvPr>
          <p:cNvSpPr/>
          <p:nvPr/>
        </p:nvSpPr>
        <p:spPr>
          <a:xfrm>
            <a:off x="-1" y="1"/>
            <a:ext cx="11430001" cy="6318250"/>
          </a:xfrm>
          <a:custGeom>
            <a:avLst/>
            <a:gdLst/>
            <a:ahLst/>
            <a:cxnLst/>
            <a:rect l="l" t="t" r="r" b="b"/>
            <a:pathLst>
              <a:path w="11430000" h="9582150">
                <a:moveTo>
                  <a:pt x="11429999" y="9582149"/>
                </a:moveTo>
                <a:lnTo>
                  <a:pt x="0" y="9582149"/>
                </a:lnTo>
                <a:lnTo>
                  <a:pt x="0" y="0"/>
                </a:lnTo>
                <a:lnTo>
                  <a:pt x="11429999" y="0"/>
                </a:lnTo>
                <a:lnTo>
                  <a:pt x="11429999" y="9582149"/>
                </a:lnTo>
                <a:close/>
              </a:path>
            </a:pathLst>
          </a:custGeom>
          <a:solidFill>
            <a:srgbClr val="FFF7F0"/>
          </a:solidFill>
        </p:spPr>
        <p:txBody>
          <a:bodyPr wrap="square" lIns="0" tIns="0" rIns="0" bIns="0" rtlCol="0"/>
          <a:lstStyle/>
          <a:p>
            <a:endParaRPr/>
          </a:p>
        </p:txBody>
      </p:sp>
      <p:sp>
        <p:nvSpPr>
          <p:cNvPr id="2" name="Başlık 1">
            <a:extLst>
              <a:ext uri="{FF2B5EF4-FFF2-40B4-BE49-F238E27FC236}">
                <a16:creationId xmlns:a16="http://schemas.microsoft.com/office/drawing/2014/main" id="{B69AB64C-3D04-4EBC-9154-3B569CA820A8}"/>
              </a:ext>
            </a:extLst>
          </p:cNvPr>
          <p:cNvSpPr>
            <a:spLocks noGrp="1"/>
          </p:cNvSpPr>
          <p:nvPr>
            <p:ph type="title"/>
          </p:nvPr>
        </p:nvSpPr>
        <p:spPr/>
        <p:txBody>
          <a:bodyPr/>
          <a:lstStyle/>
          <a:p>
            <a:endParaRPr lang="tr-TR"/>
          </a:p>
        </p:txBody>
      </p:sp>
      <p:sp>
        <p:nvSpPr>
          <p:cNvPr id="4" name="object 2">
            <a:extLst>
              <a:ext uri="{FF2B5EF4-FFF2-40B4-BE49-F238E27FC236}">
                <a16:creationId xmlns:a16="http://schemas.microsoft.com/office/drawing/2014/main" id="{2E689AD2-DF1B-4266-B219-1798A764F770}"/>
              </a:ext>
            </a:extLst>
          </p:cNvPr>
          <p:cNvSpPr txBox="1">
            <a:spLocks/>
          </p:cNvSpPr>
          <p:nvPr/>
        </p:nvSpPr>
        <p:spPr>
          <a:xfrm>
            <a:off x="1700094" y="468876"/>
            <a:ext cx="4426266" cy="600805"/>
          </a:xfrm>
          <a:prstGeom prst="rect">
            <a:avLst/>
          </a:prstGeom>
        </p:spPr>
        <p:txBody>
          <a:bodyPr vert="horz" wrap="square" lIns="0" tIns="15875" rIns="0" bIns="0" rtlCol="0">
            <a:spAutoFit/>
          </a:bodyPr>
          <a:lstStyle>
            <a:lvl1pPr>
              <a:defRPr sz="3800" b="0" i="0">
                <a:solidFill>
                  <a:srgbClr val="312E2A"/>
                </a:solidFill>
                <a:latin typeface="Microsoft Sans Serif"/>
                <a:ea typeface="+mj-ea"/>
                <a:cs typeface="Microsoft Sans Serif"/>
              </a:defRPr>
            </a:lvl1pPr>
          </a:lstStyle>
          <a:p>
            <a:pPr marL="12700">
              <a:spcBef>
                <a:spcPts val="125"/>
              </a:spcBef>
            </a:pPr>
            <a:r>
              <a:rPr lang="tr-TR" kern="0" spc="200" dirty="0"/>
              <a:t>U</a:t>
            </a:r>
            <a:r>
              <a:rPr lang="tr-TR" kern="0" spc="-70" dirty="0"/>
              <a:t>y</a:t>
            </a:r>
            <a:r>
              <a:rPr lang="tr-TR" kern="0" spc="114" dirty="0"/>
              <a:t>g</a:t>
            </a:r>
            <a:r>
              <a:rPr lang="tr-TR" kern="0" spc="145" dirty="0"/>
              <a:t>u</a:t>
            </a:r>
            <a:r>
              <a:rPr lang="tr-TR" kern="0" spc="-40" dirty="0"/>
              <a:t>l</a:t>
            </a:r>
            <a:r>
              <a:rPr lang="tr-TR" kern="0" spc="130" dirty="0"/>
              <a:t>a</a:t>
            </a:r>
            <a:r>
              <a:rPr lang="tr-TR" kern="0" spc="330" dirty="0"/>
              <a:t>m</a:t>
            </a:r>
            <a:r>
              <a:rPr lang="tr-TR" kern="0" spc="220" dirty="0"/>
              <a:t>a</a:t>
            </a:r>
            <a:r>
              <a:rPr lang="tr-TR" kern="0" spc="-250" dirty="0"/>
              <a:t> </a:t>
            </a:r>
            <a:r>
              <a:rPr lang="tr-TR" kern="0" spc="-220" dirty="0"/>
              <a:t>T</a:t>
            </a:r>
            <a:r>
              <a:rPr lang="tr-TR" kern="0" spc="130" dirty="0"/>
              <a:t>a</a:t>
            </a:r>
            <a:r>
              <a:rPr lang="tr-TR" kern="0" spc="200" dirty="0"/>
              <a:t>n</a:t>
            </a:r>
            <a:r>
              <a:rPr lang="tr-TR" kern="0" spc="10" dirty="0"/>
              <a:t>ı</a:t>
            </a:r>
            <a:r>
              <a:rPr lang="tr-TR" kern="0" spc="330" dirty="0"/>
              <a:t>m</a:t>
            </a:r>
            <a:r>
              <a:rPr lang="tr-TR" kern="0" spc="95" dirty="0"/>
              <a:t>ı</a:t>
            </a:r>
          </a:p>
        </p:txBody>
      </p:sp>
      <p:pic>
        <p:nvPicPr>
          <p:cNvPr id="5" name="object 3">
            <a:extLst>
              <a:ext uri="{FF2B5EF4-FFF2-40B4-BE49-F238E27FC236}">
                <a16:creationId xmlns:a16="http://schemas.microsoft.com/office/drawing/2014/main" id="{BC2185B6-56FC-4BF8-8AA0-7E3EA35E9B56}"/>
              </a:ext>
            </a:extLst>
          </p:cNvPr>
          <p:cNvPicPr/>
          <p:nvPr/>
        </p:nvPicPr>
        <p:blipFill>
          <a:blip r:embed="rId2" cstate="print"/>
          <a:stretch>
            <a:fillRect/>
          </a:stretch>
        </p:blipFill>
        <p:spPr>
          <a:xfrm>
            <a:off x="1806227" y="1395546"/>
            <a:ext cx="2228849" cy="2228849"/>
          </a:xfrm>
          <a:prstGeom prst="rect">
            <a:avLst/>
          </a:prstGeom>
        </p:spPr>
      </p:pic>
      <p:sp>
        <p:nvSpPr>
          <p:cNvPr id="6" name="object 4">
            <a:extLst>
              <a:ext uri="{FF2B5EF4-FFF2-40B4-BE49-F238E27FC236}">
                <a16:creationId xmlns:a16="http://schemas.microsoft.com/office/drawing/2014/main" id="{D7A32103-2277-486D-8F98-97B1E68B6C42}"/>
              </a:ext>
            </a:extLst>
          </p:cNvPr>
          <p:cNvSpPr txBox="1"/>
          <p:nvPr/>
        </p:nvSpPr>
        <p:spPr>
          <a:xfrm>
            <a:off x="2211982" y="3744912"/>
            <a:ext cx="1469390" cy="282575"/>
          </a:xfrm>
          <a:prstGeom prst="rect">
            <a:avLst/>
          </a:prstGeom>
        </p:spPr>
        <p:txBody>
          <a:bodyPr vert="horz" wrap="square" lIns="0" tIns="17145" rIns="0" bIns="0" rtlCol="0">
            <a:spAutoFit/>
          </a:bodyPr>
          <a:lstStyle/>
          <a:p>
            <a:pPr marL="12700">
              <a:lnSpc>
                <a:spcPct val="100000"/>
              </a:lnSpc>
              <a:spcBef>
                <a:spcPts val="135"/>
              </a:spcBef>
            </a:pPr>
            <a:r>
              <a:rPr sz="1650" spc="30" dirty="0">
                <a:solidFill>
                  <a:srgbClr val="2B3F41"/>
                </a:solidFill>
                <a:latin typeface="Cambria"/>
                <a:cs typeface="Cambria"/>
              </a:rPr>
              <a:t>K</a:t>
            </a:r>
            <a:r>
              <a:rPr sz="1650" spc="85" dirty="0">
                <a:solidFill>
                  <a:srgbClr val="2B3F41"/>
                </a:solidFill>
                <a:latin typeface="Cambria"/>
                <a:cs typeface="Cambria"/>
              </a:rPr>
              <a:t>u</a:t>
            </a:r>
            <a:r>
              <a:rPr sz="1650" spc="20" dirty="0">
                <a:solidFill>
                  <a:srgbClr val="2B3F41"/>
                </a:solidFill>
                <a:latin typeface="Cambria"/>
                <a:cs typeface="Cambria"/>
              </a:rPr>
              <a:t>ll</a:t>
            </a:r>
            <a:r>
              <a:rPr sz="1650" spc="35" dirty="0">
                <a:solidFill>
                  <a:srgbClr val="2B3F41"/>
                </a:solidFill>
                <a:latin typeface="Cambria"/>
                <a:cs typeface="Cambria"/>
              </a:rPr>
              <a:t>a</a:t>
            </a:r>
            <a:r>
              <a:rPr sz="1650" spc="70" dirty="0">
                <a:solidFill>
                  <a:srgbClr val="2B3F41"/>
                </a:solidFill>
                <a:latin typeface="Cambria"/>
                <a:cs typeface="Cambria"/>
              </a:rPr>
              <a:t>n</a:t>
            </a:r>
            <a:r>
              <a:rPr sz="1650" spc="10" dirty="0">
                <a:solidFill>
                  <a:srgbClr val="2B3F41"/>
                </a:solidFill>
                <a:latin typeface="Cambria"/>
                <a:cs typeface="Cambria"/>
              </a:rPr>
              <a:t>ı</a:t>
            </a:r>
            <a:r>
              <a:rPr sz="1650" spc="114" dirty="0">
                <a:solidFill>
                  <a:srgbClr val="2B3F41"/>
                </a:solidFill>
                <a:latin typeface="Cambria"/>
                <a:cs typeface="Cambria"/>
              </a:rPr>
              <a:t>c</a:t>
            </a:r>
            <a:r>
              <a:rPr sz="1650" spc="55" dirty="0">
                <a:solidFill>
                  <a:srgbClr val="2B3F41"/>
                </a:solidFill>
                <a:latin typeface="Cambria"/>
                <a:cs typeface="Cambria"/>
              </a:rPr>
              <a:t>ı</a:t>
            </a:r>
            <a:r>
              <a:rPr sz="1650" spc="-155" dirty="0">
                <a:solidFill>
                  <a:srgbClr val="2B3F41"/>
                </a:solidFill>
                <a:latin typeface="Cambria"/>
                <a:cs typeface="Cambria"/>
              </a:rPr>
              <a:t> </a:t>
            </a:r>
            <a:r>
              <a:rPr sz="1650" spc="55" dirty="0">
                <a:solidFill>
                  <a:srgbClr val="2B3F41"/>
                </a:solidFill>
                <a:latin typeface="Cambria"/>
                <a:cs typeface="Cambria"/>
              </a:rPr>
              <a:t>D</a:t>
            </a:r>
            <a:r>
              <a:rPr sz="1650" spc="45" dirty="0">
                <a:solidFill>
                  <a:srgbClr val="2B3F41"/>
                </a:solidFill>
                <a:latin typeface="Cambria"/>
                <a:cs typeface="Cambria"/>
              </a:rPr>
              <a:t>o</a:t>
            </a:r>
            <a:r>
              <a:rPr sz="1650" spc="60" dirty="0">
                <a:solidFill>
                  <a:srgbClr val="2B3F41"/>
                </a:solidFill>
                <a:latin typeface="Cambria"/>
                <a:cs typeface="Cambria"/>
              </a:rPr>
              <a:t>s</a:t>
            </a:r>
            <a:r>
              <a:rPr sz="1650" spc="-15" dirty="0">
                <a:solidFill>
                  <a:srgbClr val="2B3F41"/>
                </a:solidFill>
                <a:latin typeface="Cambria"/>
                <a:cs typeface="Cambria"/>
              </a:rPr>
              <a:t>t</a:t>
            </a:r>
            <a:r>
              <a:rPr sz="1650" spc="140" dirty="0">
                <a:solidFill>
                  <a:srgbClr val="2B3F41"/>
                </a:solidFill>
                <a:latin typeface="Cambria"/>
                <a:cs typeface="Cambria"/>
              </a:rPr>
              <a:t>u</a:t>
            </a:r>
            <a:endParaRPr sz="1650">
              <a:latin typeface="Cambria"/>
              <a:cs typeface="Cambria"/>
            </a:endParaRPr>
          </a:p>
        </p:txBody>
      </p:sp>
      <p:sp>
        <p:nvSpPr>
          <p:cNvPr id="7" name="object 5">
            <a:extLst>
              <a:ext uri="{FF2B5EF4-FFF2-40B4-BE49-F238E27FC236}">
                <a16:creationId xmlns:a16="http://schemas.microsoft.com/office/drawing/2014/main" id="{B40E28B4-A7B4-46DB-A60C-978BBB0236A5}"/>
              </a:ext>
            </a:extLst>
          </p:cNvPr>
          <p:cNvSpPr txBox="1"/>
          <p:nvPr/>
        </p:nvSpPr>
        <p:spPr>
          <a:xfrm>
            <a:off x="1723677" y="4155439"/>
            <a:ext cx="2393950" cy="939800"/>
          </a:xfrm>
          <a:prstGeom prst="rect">
            <a:avLst/>
          </a:prstGeom>
        </p:spPr>
        <p:txBody>
          <a:bodyPr vert="horz" wrap="square" lIns="0" tIns="12700" rIns="0" bIns="0" rtlCol="0">
            <a:spAutoFit/>
          </a:bodyPr>
          <a:lstStyle/>
          <a:p>
            <a:pPr marL="12700" marR="5080" indent="3810" algn="ctr">
              <a:lnSpc>
                <a:spcPct val="148100"/>
              </a:lnSpc>
              <a:spcBef>
                <a:spcPts val="100"/>
              </a:spcBef>
            </a:pPr>
            <a:r>
              <a:rPr sz="1350" dirty="0">
                <a:solidFill>
                  <a:srgbClr val="2A2E3C"/>
                </a:solidFill>
                <a:latin typeface="Tahoma"/>
                <a:cs typeface="Tahoma"/>
              </a:rPr>
              <a:t>K</a:t>
            </a:r>
            <a:r>
              <a:rPr sz="1350" spc="45" dirty="0">
                <a:solidFill>
                  <a:srgbClr val="2A2E3C"/>
                </a:solidFill>
                <a:latin typeface="Tahoma"/>
                <a:cs typeface="Tahoma"/>
              </a:rPr>
              <a:t>u</a:t>
            </a:r>
            <a:r>
              <a:rPr sz="1350" spc="35" dirty="0">
                <a:solidFill>
                  <a:srgbClr val="2A2E3C"/>
                </a:solidFill>
                <a:latin typeface="Tahoma"/>
                <a:cs typeface="Tahoma"/>
              </a:rPr>
              <a:t>ll</a:t>
            </a:r>
            <a:r>
              <a:rPr sz="1350" spc="10" dirty="0">
                <a:solidFill>
                  <a:srgbClr val="2A2E3C"/>
                </a:solidFill>
                <a:latin typeface="Tahoma"/>
                <a:cs typeface="Tahoma"/>
              </a:rPr>
              <a:t>a</a:t>
            </a:r>
            <a:r>
              <a:rPr sz="1350" spc="45" dirty="0">
                <a:solidFill>
                  <a:srgbClr val="2A2E3C"/>
                </a:solidFill>
                <a:latin typeface="Tahoma"/>
                <a:cs typeface="Tahoma"/>
              </a:rPr>
              <a:t>n</a:t>
            </a:r>
            <a:r>
              <a:rPr sz="1350" spc="35" dirty="0">
                <a:solidFill>
                  <a:srgbClr val="2A2E3C"/>
                </a:solidFill>
                <a:latin typeface="Tahoma"/>
                <a:cs typeface="Tahoma"/>
              </a:rPr>
              <a:t>ı</a:t>
            </a:r>
            <a:r>
              <a:rPr sz="1350" spc="20" dirty="0">
                <a:solidFill>
                  <a:srgbClr val="2A2E3C"/>
                </a:solidFill>
                <a:latin typeface="Tahoma"/>
                <a:cs typeface="Tahoma"/>
              </a:rPr>
              <a:t>c</a:t>
            </a:r>
            <a:r>
              <a:rPr sz="1350" spc="35" dirty="0">
                <a:solidFill>
                  <a:srgbClr val="2A2E3C"/>
                </a:solidFill>
                <a:latin typeface="Tahoma"/>
                <a:cs typeface="Tahoma"/>
              </a:rPr>
              <a:t>ıl</a:t>
            </a:r>
            <a:r>
              <a:rPr sz="1350" spc="10" dirty="0">
                <a:solidFill>
                  <a:srgbClr val="2A2E3C"/>
                </a:solidFill>
                <a:latin typeface="Tahoma"/>
                <a:cs typeface="Tahoma"/>
              </a:rPr>
              <a:t>ar</a:t>
            </a:r>
            <a:r>
              <a:rPr sz="1350" spc="35" dirty="0">
                <a:solidFill>
                  <a:srgbClr val="2A2E3C"/>
                </a:solidFill>
                <a:latin typeface="Tahoma"/>
                <a:cs typeface="Tahoma"/>
              </a:rPr>
              <a:t>ı</a:t>
            </a:r>
            <a:r>
              <a:rPr sz="1350" spc="75" dirty="0">
                <a:solidFill>
                  <a:srgbClr val="2A2E3C"/>
                </a:solidFill>
                <a:latin typeface="Tahoma"/>
                <a:cs typeface="Tahoma"/>
              </a:rPr>
              <a:t>n</a:t>
            </a:r>
            <a:r>
              <a:rPr sz="1350" spc="-105" dirty="0">
                <a:solidFill>
                  <a:srgbClr val="2A2E3C"/>
                </a:solidFill>
                <a:latin typeface="Tahoma"/>
                <a:cs typeface="Tahoma"/>
              </a:rPr>
              <a:t> </a:t>
            </a:r>
            <a:r>
              <a:rPr sz="1350" spc="-30" dirty="0">
                <a:solidFill>
                  <a:srgbClr val="2A2E3C"/>
                </a:solidFill>
                <a:latin typeface="Tahoma"/>
                <a:cs typeface="Tahoma"/>
              </a:rPr>
              <a:t>k</a:t>
            </a:r>
            <a:r>
              <a:rPr sz="1350" spc="60" dirty="0">
                <a:solidFill>
                  <a:srgbClr val="2A2E3C"/>
                </a:solidFill>
                <a:latin typeface="Tahoma"/>
                <a:cs typeface="Tahoma"/>
              </a:rPr>
              <a:t>o</a:t>
            </a:r>
            <a:r>
              <a:rPr sz="1350" spc="35" dirty="0">
                <a:solidFill>
                  <a:srgbClr val="2A2E3C"/>
                </a:solidFill>
                <a:latin typeface="Tahoma"/>
                <a:cs typeface="Tahoma"/>
              </a:rPr>
              <a:t>l</a:t>
            </a:r>
            <a:r>
              <a:rPr sz="1350" spc="10" dirty="0">
                <a:solidFill>
                  <a:srgbClr val="2A2E3C"/>
                </a:solidFill>
                <a:latin typeface="Tahoma"/>
                <a:cs typeface="Tahoma"/>
              </a:rPr>
              <a:t>a</a:t>
            </a:r>
            <a:r>
              <a:rPr sz="1350" spc="-30" dirty="0">
                <a:solidFill>
                  <a:srgbClr val="2A2E3C"/>
                </a:solidFill>
                <a:latin typeface="Tahoma"/>
                <a:cs typeface="Tahoma"/>
              </a:rPr>
              <a:t>y</a:t>
            </a:r>
            <a:r>
              <a:rPr sz="1350" spc="35" dirty="0">
                <a:solidFill>
                  <a:srgbClr val="2A2E3C"/>
                </a:solidFill>
                <a:latin typeface="Tahoma"/>
                <a:cs typeface="Tahoma"/>
              </a:rPr>
              <a:t>lı</a:t>
            </a:r>
            <a:r>
              <a:rPr sz="1350" spc="-30" dirty="0">
                <a:solidFill>
                  <a:srgbClr val="2A2E3C"/>
                </a:solidFill>
                <a:latin typeface="Tahoma"/>
                <a:cs typeface="Tahoma"/>
              </a:rPr>
              <a:t>k</a:t>
            </a:r>
            <a:r>
              <a:rPr sz="1350" spc="35" dirty="0">
                <a:solidFill>
                  <a:srgbClr val="2A2E3C"/>
                </a:solidFill>
                <a:latin typeface="Tahoma"/>
                <a:cs typeface="Tahoma"/>
              </a:rPr>
              <a:t>l</a:t>
            </a:r>
            <a:r>
              <a:rPr sz="1350" spc="30" dirty="0">
                <a:solidFill>
                  <a:srgbClr val="2A2E3C"/>
                </a:solidFill>
                <a:latin typeface="Tahoma"/>
                <a:cs typeface="Tahoma"/>
              </a:rPr>
              <a:t>a  </a:t>
            </a:r>
            <a:r>
              <a:rPr sz="1350" spc="-30" dirty="0">
                <a:solidFill>
                  <a:srgbClr val="2A2E3C"/>
                </a:solidFill>
                <a:latin typeface="Tahoma"/>
                <a:cs typeface="Tahoma"/>
              </a:rPr>
              <a:t>k</a:t>
            </a:r>
            <a:r>
              <a:rPr sz="1350" spc="45" dirty="0">
                <a:solidFill>
                  <a:srgbClr val="2A2E3C"/>
                </a:solidFill>
                <a:latin typeface="Tahoma"/>
                <a:cs typeface="Tahoma"/>
              </a:rPr>
              <a:t>u</a:t>
            </a:r>
            <a:r>
              <a:rPr sz="1350" spc="35" dirty="0">
                <a:solidFill>
                  <a:srgbClr val="2A2E3C"/>
                </a:solidFill>
                <a:latin typeface="Tahoma"/>
                <a:cs typeface="Tahoma"/>
              </a:rPr>
              <a:t>ll</a:t>
            </a:r>
            <a:r>
              <a:rPr sz="1350" spc="10" dirty="0">
                <a:solidFill>
                  <a:srgbClr val="2A2E3C"/>
                </a:solidFill>
                <a:latin typeface="Tahoma"/>
                <a:cs typeface="Tahoma"/>
              </a:rPr>
              <a:t>a</a:t>
            </a:r>
            <a:r>
              <a:rPr sz="1350" spc="45" dirty="0">
                <a:solidFill>
                  <a:srgbClr val="2A2E3C"/>
                </a:solidFill>
                <a:latin typeface="Tahoma"/>
                <a:cs typeface="Tahoma"/>
              </a:rPr>
              <a:t>n</a:t>
            </a:r>
            <a:r>
              <a:rPr sz="1350" spc="10" dirty="0">
                <a:solidFill>
                  <a:srgbClr val="2A2E3C"/>
                </a:solidFill>
                <a:latin typeface="Tahoma"/>
                <a:cs typeface="Tahoma"/>
              </a:rPr>
              <a:t>a</a:t>
            </a:r>
            <a:r>
              <a:rPr sz="1350" spc="45" dirty="0">
                <a:solidFill>
                  <a:srgbClr val="2A2E3C"/>
                </a:solidFill>
                <a:latin typeface="Tahoma"/>
                <a:cs typeface="Tahoma"/>
              </a:rPr>
              <a:t>b</a:t>
            </a:r>
            <a:r>
              <a:rPr sz="1350" spc="35" dirty="0">
                <a:solidFill>
                  <a:srgbClr val="2A2E3C"/>
                </a:solidFill>
                <a:latin typeface="Tahoma"/>
                <a:cs typeface="Tahoma"/>
              </a:rPr>
              <a:t>il</a:t>
            </a:r>
            <a:r>
              <a:rPr sz="1350" spc="5" dirty="0">
                <a:solidFill>
                  <a:srgbClr val="2A2E3C"/>
                </a:solidFill>
                <a:latin typeface="Tahoma"/>
                <a:cs typeface="Tahoma"/>
              </a:rPr>
              <a:t>e</a:t>
            </a:r>
            <a:r>
              <a:rPr sz="1350" spc="20" dirty="0">
                <a:solidFill>
                  <a:srgbClr val="2A2E3C"/>
                </a:solidFill>
                <a:latin typeface="Tahoma"/>
                <a:cs typeface="Tahoma"/>
              </a:rPr>
              <a:t>c</a:t>
            </a:r>
            <a:r>
              <a:rPr sz="1350" spc="5" dirty="0">
                <a:solidFill>
                  <a:srgbClr val="2A2E3C"/>
                </a:solidFill>
                <a:latin typeface="Tahoma"/>
                <a:cs typeface="Tahoma"/>
              </a:rPr>
              <a:t>e</a:t>
            </a:r>
            <a:r>
              <a:rPr sz="1350" spc="-25" dirty="0">
                <a:solidFill>
                  <a:srgbClr val="2A2E3C"/>
                </a:solidFill>
                <a:latin typeface="Tahoma"/>
                <a:cs typeface="Tahoma"/>
              </a:rPr>
              <a:t>ğ</a:t>
            </a:r>
            <a:r>
              <a:rPr sz="1350" spc="35" dirty="0">
                <a:solidFill>
                  <a:srgbClr val="2A2E3C"/>
                </a:solidFill>
                <a:latin typeface="Tahoma"/>
                <a:cs typeface="Tahoma"/>
              </a:rPr>
              <a:t>i</a:t>
            </a:r>
            <a:r>
              <a:rPr sz="1350" spc="-60" dirty="0">
                <a:solidFill>
                  <a:srgbClr val="2A2E3C"/>
                </a:solidFill>
                <a:latin typeface="Tahoma"/>
                <a:cs typeface="Tahoma"/>
              </a:rPr>
              <a:t>,</a:t>
            </a:r>
            <a:r>
              <a:rPr sz="1350" spc="-80" dirty="0">
                <a:solidFill>
                  <a:srgbClr val="2A2E3C"/>
                </a:solidFill>
                <a:latin typeface="Tahoma"/>
                <a:cs typeface="Tahoma"/>
              </a:rPr>
              <a:t> </a:t>
            </a:r>
            <a:r>
              <a:rPr sz="1350" spc="45" dirty="0">
                <a:solidFill>
                  <a:srgbClr val="2A2E3C"/>
                </a:solidFill>
                <a:latin typeface="Tahoma"/>
                <a:cs typeface="Tahoma"/>
              </a:rPr>
              <a:t>h</a:t>
            </a:r>
            <a:r>
              <a:rPr sz="1350" spc="35" dirty="0">
                <a:solidFill>
                  <a:srgbClr val="2A2E3C"/>
                </a:solidFill>
                <a:latin typeface="Tahoma"/>
                <a:cs typeface="Tahoma"/>
              </a:rPr>
              <a:t>ı</a:t>
            </a:r>
            <a:r>
              <a:rPr sz="1350" spc="-30" dirty="0">
                <a:solidFill>
                  <a:srgbClr val="2A2E3C"/>
                </a:solidFill>
                <a:latin typeface="Tahoma"/>
                <a:cs typeface="Tahoma"/>
              </a:rPr>
              <a:t>z</a:t>
            </a:r>
            <a:r>
              <a:rPr sz="1350" spc="35" dirty="0">
                <a:solidFill>
                  <a:srgbClr val="2A2E3C"/>
                </a:solidFill>
                <a:latin typeface="Tahoma"/>
                <a:cs typeface="Tahoma"/>
              </a:rPr>
              <a:t>l</a:t>
            </a:r>
            <a:r>
              <a:rPr sz="1350" spc="30" dirty="0">
                <a:solidFill>
                  <a:srgbClr val="2A2E3C"/>
                </a:solidFill>
                <a:latin typeface="Tahoma"/>
                <a:cs typeface="Tahoma"/>
              </a:rPr>
              <a:t>ı</a:t>
            </a:r>
            <a:r>
              <a:rPr sz="1350" spc="-70" dirty="0">
                <a:solidFill>
                  <a:srgbClr val="2A2E3C"/>
                </a:solidFill>
                <a:latin typeface="Tahoma"/>
                <a:cs typeface="Tahoma"/>
              </a:rPr>
              <a:t> </a:t>
            </a:r>
            <a:r>
              <a:rPr sz="1350" spc="-30" dirty="0">
                <a:solidFill>
                  <a:srgbClr val="2A2E3C"/>
                </a:solidFill>
                <a:latin typeface="Tahoma"/>
                <a:cs typeface="Tahoma"/>
              </a:rPr>
              <a:t>v</a:t>
            </a:r>
            <a:r>
              <a:rPr sz="1350" spc="45" dirty="0">
                <a:solidFill>
                  <a:srgbClr val="2A2E3C"/>
                </a:solidFill>
                <a:latin typeface="Tahoma"/>
                <a:cs typeface="Tahoma"/>
              </a:rPr>
              <a:t>e</a:t>
            </a:r>
            <a:r>
              <a:rPr sz="1350" spc="-110" dirty="0">
                <a:solidFill>
                  <a:srgbClr val="2A2E3C"/>
                </a:solidFill>
                <a:latin typeface="Tahoma"/>
                <a:cs typeface="Tahoma"/>
              </a:rPr>
              <a:t> </a:t>
            </a:r>
            <a:r>
              <a:rPr sz="1350" spc="35" dirty="0">
                <a:solidFill>
                  <a:srgbClr val="2A2E3C"/>
                </a:solidFill>
                <a:latin typeface="Tahoma"/>
                <a:cs typeface="Tahoma"/>
              </a:rPr>
              <a:t>i</a:t>
            </a:r>
            <a:r>
              <a:rPr sz="1350" spc="40" dirty="0">
                <a:solidFill>
                  <a:srgbClr val="2A2E3C"/>
                </a:solidFill>
                <a:latin typeface="Tahoma"/>
                <a:cs typeface="Tahoma"/>
              </a:rPr>
              <a:t>ş</a:t>
            </a:r>
            <a:r>
              <a:rPr sz="1350" spc="35" dirty="0">
                <a:solidFill>
                  <a:srgbClr val="2A2E3C"/>
                </a:solidFill>
                <a:latin typeface="Tahoma"/>
                <a:cs typeface="Tahoma"/>
              </a:rPr>
              <a:t>l</a:t>
            </a:r>
            <a:r>
              <a:rPr sz="1350" spc="5" dirty="0">
                <a:solidFill>
                  <a:srgbClr val="2A2E3C"/>
                </a:solidFill>
                <a:latin typeface="Tahoma"/>
                <a:cs typeface="Tahoma"/>
              </a:rPr>
              <a:t>e</a:t>
            </a:r>
            <a:r>
              <a:rPr sz="1350" spc="-30" dirty="0">
                <a:solidFill>
                  <a:srgbClr val="2A2E3C"/>
                </a:solidFill>
                <a:latin typeface="Tahoma"/>
                <a:cs typeface="Tahoma"/>
              </a:rPr>
              <a:t>v</a:t>
            </a:r>
            <a:r>
              <a:rPr sz="1350" spc="40" dirty="0">
                <a:solidFill>
                  <a:srgbClr val="2A2E3C"/>
                </a:solidFill>
                <a:latin typeface="Tahoma"/>
                <a:cs typeface="Tahoma"/>
              </a:rPr>
              <a:t>s</a:t>
            </a:r>
            <a:r>
              <a:rPr sz="1350" spc="5" dirty="0">
                <a:solidFill>
                  <a:srgbClr val="2A2E3C"/>
                </a:solidFill>
                <a:latin typeface="Tahoma"/>
                <a:cs typeface="Tahoma"/>
              </a:rPr>
              <a:t>e</a:t>
            </a:r>
            <a:r>
              <a:rPr sz="1350" spc="40" dirty="0">
                <a:solidFill>
                  <a:srgbClr val="2A2E3C"/>
                </a:solidFill>
                <a:latin typeface="Tahoma"/>
                <a:cs typeface="Tahoma"/>
              </a:rPr>
              <a:t>l  </a:t>
            </a:r>
            <a:r>
              <a:rPr sz="1350" spc="45" dirty="0">
                <a:solidFill>
                  <a:srgbClr val="2A2E3C"/>
                </a:solidFill>
                <a:latin typeface="Tahoma"/>
                <a:cs typeface="Tahoma"/>
              </a:rPr>
              <a:t>b</a:t>
            </a:r>
            <a:r>
              <a:rPr sz="1350" spc="35" dirty="0">
                <a:solidFill>
                  <a:srgbClr val="2A2E3C"/>
                </a:solidFill>
                <a:latin typeface="Tahoma"/>
                <a:cs typeface="Tahoma"/>
              </a:rPr>
              <a:t>i</a:t>
            </a:r>
            <a:r>
              <a:rPr sz="1350" spc="65" dirty="0">
                <a:solidFill>
                  <a:srgbClr val="2A2E3C"/>
                </a:solidFill>
                <a:latin typeface="Tahoma"/>
                <a:cs typeface="Tahoma"/>
              </a:rPr>
              <a:t>r</a:t>
            </a:r>
            <a:r>
              <a:rPr sz="1350" spc="-130" dirty="0">
                <a:solidFill>
                  <a:srgbClr val="2A2E3C"/>
                </a:solidFill>
                <a:latin typeface="Tahoma"/>
                <a:cs typeface="Tahoma"/>
              </a:rPr>
              <a:t> </a:t>
            </a:r>
            <a:r>
              <a:rPr sz="1350" spc="45" dirty="0">
                <a:solidFill>
                  <a:srgbClr val="2A2E3C"/>
                </a:solidFill>
                <a:latin typeface="Tahoma"/>
                <a:cs typeface="Tahoma"/>
              </a:rPr>
              <a:t>u</a:t>
            </a:r>
            <a:r>
              <a:rPr sz="1350" spc="-30" dirty="0">
                <a:solidFill>
                  <a:srgbClr val="2A2E3C"/>
                </a:solidFill>
                <a:latin typeface="Tahoma"/>
                <a:cs typeface="Tahoma"/>
              </a:rPr>
              <a:t>y</a:t>
            </a:r>
            <a:r>
              <a:rPr sz="1350" spc="-25" dirty="0">
                <a:solidFill>
                  <a:srgbClr val="2A2E3C"/>
                </a:solidFill>
                <a:latin typeface="Tahoma"/>
                <a:cs typeface="Tahoma"/>
              </a:rPr>
              <a:t>g</a:t>
            </a:r>
            <a:r>
              <a:rPr sz="1350" spc="45" dirty="0">
                <a:solidFill>
                  <a:srgbClr val="2A2E3C"/>
                </a:solidFill>
                <a:latin typeface="Tahoma"/>
                <a:cs typeface="Tahoma"/>
              </a:rPr>
              <a:t>u</a:t>
            </a:r>
            <a:r>
              <a:rPr sz="1350" spc="35" dirty="0">
                <a:solidFill>
                  <a:srgbClr val="2A2E3C"/>
                </a:solidFill>
                <a:latin typeface="Tahoma"/>
                <a:cs typeface="Tahoma"/>
              </a:rPr>
              <a:t>l</a:t>
            </a:r>
            <a:r>
              <a:rPr sz="1350" spc="10" dirty="0">
                <a:solidFill>
                  <a:srgbClr val="2A2E3C"/>
                </a:solidFill>
                <a:latin typeface="Tahoma"/>
                <a:cs typeface="Tahoma"/>
              </a:rPr>
              <a:t>a</a:t>
            </a:r>
            <a:r>
              <a:rPr sz="1350" spc="110" dirty="0">
                <a:solidFill>
                  <a:srgbClr val="2A2E3C"/>
                </a:solidFill>
                <a:latin typeface="Tahoma"/>
                <a:cs typeface="Tahoma"/>
              </a:rPr>
              <a:t>m</a:t>
            </a:r>
            <a:r>
              <a:rPr sz="1350" spc="10" dirty="0">
                <a:solidFill>
                  <a:srgbClr val="2A2E3C"/>
                </a:solidFill>
                <a:latin typeface="Tahoma"/>
                <a:cs typeface="Tahoma"/>
              </a:rPr>
              <a:t>a</a:t>
            </a:r>
            <a:r>
              <a:rPr sz="1350" spc="-55" dirty="0">
                <a:solidFill>
                  <a:srgbClr val="2A2E3C"/>
                </a:solidFill>
                <a:latin typeface="Tahoma"/>
                <a:cs typeface="Tahoma"/>
              </a:rPr>
              <a:t>.</a:t>
            </a:r>
            <a:endParaRPr sz="1350">
              <a:latin typeface="Tahoma"/>
              <a:cs typeface="Tahoma"/>
            </a:endParaRPr>
          </a:p>
        </p:txBody>
      </p:sp>
      <p:pic>
        <p:nvPicPr>
          <p:cNvPr id="8" name="object 6">
            <a:extLst>
              <a:ext uri="{FF2B5EF4-FFF2-40B4-BE49-F238E27FC236}">
                <a16:creationId xmlns:a16="http://schemas.microsoft.com/office/drawing/2014/main" id="{782EB34D-B5B0-43EC-96ED-6A6D0A22EA02}"/>
              </a:ext>
            </a:extLst>
          </p:cNvPr>
          <p:cNvPicPr/>
          <p:nvPr/>
        </p:nvPicPr>
        <p:blipFill>
          <a:blip r:embed="rId3" cstate="print"/>
          <a:stretch>
            <a:fillRect/>
          </a:stretch>
        </p:blipFill>
        <p:spPr>
          <a:xfrm>
            <a:off x="4600575" y="1362074"/>
            <a:ext cx="2228849" cy="2228849"/>
          </a:xfrm>
          <a:prstGeom prst="rect">
            <a:avLst/>
          </a:prstGeom>
        </p:spPr>
      </p:pic>
      <p:sp>
        <p:nvSpPr>
          <p:cNvPr id="9" name="object 7">
            <a:extLst>
              <a:ext uri="{FF2B5EF4-FFF2-40B4-BE49-F238E27FC236}">
                <a16:creationId xmlns:a16="http://schemas.microsoft.com/office/drawing/2014/main" id="{6F256F72-AF56-4918-BC10-F1EF2F519009}"/>
              </a:ext>
            </a:extLst>
          </p:cNvPr>
          <p:cNvSpPr txBox="1"/>
          <p:nvPr/>
        </p:nvSpPr>
        <p:spPr>
          <a:xfrm>
            <a:off x="5294510" y="3744912"/>
            <a:ext cx="847090" cy="282575"/>
          </a:xfrm>
          <a:prstGeom prst="rect">
            <a:avLst/>
          </a:prstGeom>
        </p:spPr>
        <p:txBody>
          <a:bodyPr vert="horz" wrap="square" lIns="0" tIns="17145" rIns="0" bIns="0" rtlCol="0">
            <a:spAutoFit/>
          </a:bodyPr>
          <a:lstStyle/>
          <a:p>
            <a:pPr marL="12700">
              <a:lnSpc>
                <a:spcPct val="100000"/>
              </a:lnSpc>
              <a:spcBef>
                <a:spcPts val="135"/>
              </a:spcBef>
            </a:pPr>
            <a:r>
              <a:rPr sz="1650" spc="50" dirty="0">
                <a:solidFill>
                  <a:srgbClr val="2B3F41"/>
                </a:solidFill>
                <a:latin typeface="Cambria"/>
                <a:cs typeface="Cambria"/>
              </a:rPr>
              <a:t>Esneklik</a:t>
            </a:r>
            <a:endParaRPr sz="1650">
              <a:latin typeface="Cambria"/>
              <a:cs typeface="Cambria"/>
            </a:endParaRPr>
          </a:p>
        </p:txBody>
      </p:sp>
      <p:sp>
        <p:nvSpPr>
          <p:cNvPr id="10" name="object 8">
            <a:extLst>
              <a:ext uri="{FF2B5EF4-FFF2-40B4-BE49-F238E27FC236}">
                <a16:creationId xmlns:a16="http://schemas.microsoft.com/office/drawing/2014/main" id="{6D23E00D-F095-4EA9-8497-C4D9051735EE}"/>
              </a:ext>
            </a:extLst>
          </p:cNvPr>
          <p:cNvSpPr txBox="1"/>
          <p:nvPr/>
        </p:nvSpPr>
        <p:spPr>
          <a:xfrm>
            <a:off x="4491583" y="4155439"/>
            <a:ext cx="2410460" cy="1254125"/>
          </a:xfrm>
          <a:prstGeom prst="rect">
            <a:avLst/>
          </a:prstGeom>
        </p:spPr>
        <p:txBody>
          <a:bodyPr vert="horz" wrap="square" lIns="0" tIns="9525" rIns="0" bIns="0" rtlCol="0">
            <a:spAutoFit/>
          </a:bodyPr>
          <a:lstStyle/>
          <a:p>
            <a:pPr marL="12700" marR="5080" indent="-4445" algn="ctr">
              <a:lnSpc>
                <a:spcPct val="149700"/>
              </a:lnSpc>
              <a:spcBef>
                <a:spcPts val="75"/>
              </a:spcBef>
            </a:pPr>
            <a:r>
              <a:rPr sz="1350" dirty="0">
                <a:solidFill>
                  <a:srgbClr val="2A2E3C"/>
                </a:solidFill>
                <a:latin typeface="Tahoma"/>
                <a:cs typeface="Tahoma"/>
              </a:rPr>
              <a:t>K</a:t>
            </a:r>
            <a:r>
              <a:rPr sz="1350" spc="45" dirty="0">
                <a:solidFill>
                  <a:srgbClr val="2A2E3C"/>
                </a:solidFill>
                <a:latin typeface="Tahoma"/>
                <a:cs typeface="Tahoma"/>
              </a:rPr>
              <a:t>u</a:t>
            </a:r>
            <a:r>
              <a:rPr sz="1350" spc="35" dirty="0">
                <a:solidFill>
                  <a:srgbClr val="2A2E3C"/>
                </a:solidFill>
                <a:latin typeface="Tahoma"/>
                <a:cs typeface="Tahoma"/>
              </a:rPr>
              <a:t>ll</a:t>
            </a:r>
            <a:r>
              <a:rPr sz="1350" spc="10" dirty="0">
                <a:solidFill>
                  <a:srgbClr val="2A2E3C"/>
                </a:solidFill>
                <a:latin typeface="Tahoma"/>
                <a:cs typeface="Tahoma"/>
              </a:rPr>
              <a:t>a</a:t>
            </a:r>
            <a:r>
              <a:rPr sz="1350" spc="45" dirty="0">
                <a:solidFill>
                  <a:srgbClr val="2A2E3C"/>
                </a:solidFill>
                <a:latin typeface="Tahoma"/>
                <a:cs typeface="Tahoma"/>
              </a:rPr>
              <a:t>n</a:t>
            </a:r>
            <a:r>
              <a:rPr sz="1350" spc="35" dirty="0">
                <a:solidFill>
                  <a:srgbClr val="2A2E3C"/>
                </a:solidFill>
                <a:latin typeface="Tahoma"/>
                <a:cs typeface="Tahoma"/>
              </a:rPr>
              <a:t>ı</a:t>
            </a:r>
            <a:r>
              <a:rPr sz="1350" spc="20" dirty="0">
                <a:solidFill>
                  <a:srgbClr val="2A2E3C"/>
                </a:solidFill>
                <a:latin typeface="Tahoma"/>
                <a:cs typeface="Tahoma"/>
              </a:rPr>
              <a:t>c</a:t>
            </a:r>
            <a:r>
              <a:rPr sz="1350" spc="35" dirty="0">
                <a:solidFill>
                  <a:srgbClr val="2A2E3C"/>
                </a:solidFill>
                <a:latin typeface="Tahoma"/>
                <a:cs typeface="Tahoma"/>
              </a:rPr>
              <a:t>ıl</a:t>
            </a:r>
            <a:r>
              <a:rPr sz="1350" spc="10" dirty="0">
                <a:solidFill>
                  <a:srgbClr val="2A2E3C"/>
                </a:solidFill>
                <a:latin typeface="Tahoma"/>
                <a:cs typeface="Tahoma"/>
              </a:rPr>
              <a:t>ar</a:t>
            </a:r>
            <a:r>
              <a:rPr sz="1350" spc="35" dirty="0">
                <a:solidFill>
                  <a:srgbClr val="2A2E3C"/>
                </a:solidFill>
                <a:latin typeface="Tahoma"/>
                <a:cs typeface="Tahoma"/>
              </a:rPr>
              <a:t>ı</a:t>
            </a:r>
            <a:r>
              <a:rPr sz="1350" spc="75" dirty="0">
                <a:solidFill>
                  <a:srgbClr val="2A2E3C"/>
                </a:solidFill>
                <a:latin typeface="Tahoma"/>
                <a:cs typeface="Tahoma"/>
              </a:rPr>
              <a:t>n</a:t>
            </a:r>
            <a:r>
              <a:rPr sz="1350" spc="-105" dirty="0">
                <a:solidFill>
                  <a:srgbClr val="2A2E3C"/>
                </a:solidFill>
                <a:latin typeface="Tahoma"/>
                <a:cs typeface="Tahoma"/>
              </a:rPr>
              <a:t> </a:t>
            </a:r>
            <a:r>
              <a:rPr sz="1350" spc="-30" dirty="0">
                <a:solidFill>
                  <a:srgbClr val="2A2E3C"/>
                </a:solidFill>
                <a:latin typeface="Tahoma"/>
                <a:cs typeface="Tahoma"/>
              </a:rPr>
              <a:t>k</a:t>
            </a:r>
            <a:r>
              <a:rPr sz="1350" spc="60" dirty="0">
                <a:solidFill>
                  <a:srgbClr val="2A2E3C"/>
                </a:solidFill>
                <a:latin typeface="Tahoma"/>
                <a:cs typeface="Tahoma"/>
              </a:rPr>
              <a:t>o</a:t>
            </a:r>
            <a:r>
              <a:rPr sz="1350" spc="45" dirty="0">
                <a:solidFill>
                  <a:srgbClr val="2A2E3C"/>
                </a:solidFill>
                <a:latin typeface="Tahoma"/>
                <a:cs typeface="Tahoma"/>
              </a:rPr>
              <a:t>nu</a:t>
            </a:r>
            <a:r>
              <a:rPr sz="1350" spc="110" dirty="0">
                <a:solidFill>
                  <a:srgbClr val="2A2E3C"/>
                </a:solidFill>
                <a:latin typeface="Tahoma"/>
                <a:cs typeface="Tahoma"/>
              </a:rPr>
              <a:t>m</a:t>
            </a:r>
            <a:r>
              <a:rPr sz="1350" spc="45" dirty="0">
                <a:solidFill>
                  <a:srgbClr val="2A2E3C"/>
                </a:solidFill>
                <a:latin typeface="Tahoma"/>
                <a:cs typeface="Tahoma"/>
              </a:rPr>
              <a:t>d</a:t>
            </a:r>
            <a:r>
              <a:rPr sz="1350" spc="30" dirty="0">
                <a:solidFill>
                  <a:srgbClr val="2A2E3C"/>
                </a:solidFill>
                <a:latin typeface="Tahoma"/>
                <a:cs typeface="Tahoma"/>
              </a:rPr>
              <a:t>a  </a:t>
            </a:r>
            <a:r>
              <a:rPr sz="1350" spc="-30" dirty="0">
                <a:solidFill>
                  <a:srgbClr val="2A2E3C"/>
                </a:solidFill>
                <a:latin typeface="Tahoma"/>
                <a:cs typeface="Tahoma"/>
              </a:rPr>
              <a:t>k</a:t>
            </a:r>
            <a:r>
              <a:rPr sz="1350" spc="10" dirty="0">
                <a:solidFill>
                  <a:srgbClr val="2A2E3C"/>
                </a:solidFill>
                <a:latin typeface="Tahoma"/>
                <a:cs typeface="Tahoma"/>
              </a:rPr>
              <a:t>a</a:t>
            </a:r>
            <a:r>
              <a:rPr sz="1350" spc="-30" dirty="0">
                <a:solidFill>
                  <a:srgbClr val="2A2E3C"/>
                </a:solidFill>
                <a:latin typeface="Tahoma"/>
                <a:cs typeface="Tahoma"/>
              </a:rPr>
              <a:t>y</a:t>
            </a:r>
            <a:r>
              <a:rPr sz="1350" spc="45" dirty="0">
                <a:solidFill>
                  <a:srgbClr val="2A2E3C"/>
                </a:solidFill>
                <a:latin typeface="Tahoma"/>
                <a:cs typeface="Tahoma"/>
              </a:rPr>
              <a:t>d</a:t>
            </a:r>
            <a:r>
              <a:rPr sz="1350" spc="35" dirty="0">
                <a:solidFill>
                  <a:srgbClr val="2A2E3C"/>
                </a:solidFill>
                <a:latin typeface="Tahoma"/>
                <a:cs typeface="Tahoma"/>
              </a:rPr>
              <a:t>ı</a:t>
            </a:r>
            <a:r>
              <a:rPr sz="1350" spc="10" dirty="0">
                <a:solidFill>
                  <a:srgbClr val="2A2E3C"/>
                </a:solidFill>
                <a:latin typeface="Tahoma"/>
                <a:cs typeface="Tahoma"/>
              </a:rPr>
              <a:t>rara</a:t>
            </a:r>
            <a:r>
              <a:rPr sz="1350" spc="35" dirty="0">
                <a:solidFill>
                  <a:srgbClr val="2A2E3C"/>
                </a:solidFill>
                <a:latin typeface="Tahoma"/>
                <a:cs typeface="Tahoma"/>
              </a:rPr>
              <a:t>k</a:t>
            </a:r>
            <a:r>
              <a:rPr sz="1350" spc="-140" dirty="0">
                <a:solidFill>
                  <a:srgbClr val="2A2E3C"/>
                </a:solidFill>
                <a:latin typeface="Tahoma"/>
                <a:cs typeface="Tahoma"/>
              </a:rPr>
              <a:t> </a:t>
            </a:r>
            <a:r>
              <a:rPr sz="1350" spc="-30" dirty="0">
                <a:solidFill>
                  <a:srgbClr val="2A2E3C"/>
                </a:solidFill>
                <a:latin typeface="Tahoma"/>
                <a:cs typeface="Tahoma"/>
              </a:rPr>
              <a:t>v</a:t>
            </a:r>
            <a:r>
              <a:rPr sz="1350" spc="5" dirty="0">
                <a:solidFill>
                  <a:srgbClr val="2A2E3C"/>
                </a:solidFill>
                <a:latin typeface="Tahoma"/>
                <a:cs typeface="Tahoma"/>
              </a:rPr>
              <a:t>e</a:t>
            </a:r>
            <a:r>
              <a:rPr sz="1350" spc="-30" dirty="0">
                <a:solidFill>
                  <a:srgbClr val="2A2E3C"/>
                </a:solidFill>
                <a:latin typeface="Tahoma"/>
                <a:cs typeface="Tahoma"/>
              </a:rPr>
              <a:t>y</a:t>
            </a:r>
            <a:r>
              <a:rPr sz="1350" spc="40" dirty="0">
                <a:solidFill>
                  <a:srgbClr val="2A2E3C"/>
                </a:solidFill>
                <a:latin typeface="Tahoma"/>
                <a:cs typeface="Tahoma"/>
              </a:rPr>
              <a:t>a</a:t>
            </a:r>
            <a:r>
              <a:rPr sz="1350" spc="-105" dirty="0">
                <a:solidFill>
                  <a:srgbClr val="2A2E3C"/>
                </a:solidFill>
                <a:latin typeface="Tahoma"/>
                <a:cs typeface="Tahoma"/>
              </a:rPr>
              <a:t> </a:t>
            </a:r>
            <a:r>
              <a:rPr sz="1350" spc="10" dirty="0">
                <a:solidFill>
                  <a:srgbClr val="2A2E3C"/>
                </a:solidFill>
                <a:latin typeface="Tahoma"/>
                <a:cs typeface="Tahoma"/>
              </a:rPr>
              <a:t>ara</a:t>
            </a:r>
            <a:r>
              <a:rPr sz="1350" spc="110" dirty="0">
                <a:solidFill>
                  <a:srgbClr val="2A2E3C"/>
                </a:solidFill>
                <a:latin typeface="Tahoma"/>
                <a:cs typeface="Tahoma"/>
              </a:rPr>
              <a:t>m</a:t>
            </a:r>
            <a:r>
              <a:rPr sz="1350" spc="40" dirty="0">
                <a:solidFill>
                  <a:srgbClr val="2A2E3C"/>
                </a:solidFill>
                <a:latin typeface="Tahoma"/>
                <a:cs typeface="Tahoma"/>
              </a:rPr>
              <a:t>a</a:t>
            </a:r>
            <a:r>
              <a:rPr sz="1350" spc="-105" dirty="0">
                <a:solidFill>
                  <a:srgbClr val="2A2E3C"/>
                </a:solidFill>
                <a:latin typeface="Tahoma"/>
                <a:cs typeface="Tahoma"/>
              </a:rPr>
              <a:t> </a:t>
            </a:r>
            <a:r>
              <a:rPr sz="1350" spc="-30" dirty="0">
                <a:solidFill>
                  <a:srgbClr val="2A2E3C"/>
                </a:solidFill>
                <a:latin typeface="Tahoma"/>
                <a:cs typeface="Tahoma"/>
              </a:rPr>
              <a:t>y</a:t>
            </a:r>
            <a:r>
              <a:rPr sz="1350" spc="10" dirty="0">
                <a:solidFill>
                  <a:srgbClr val="2A2E3C"/>
                </a:solidFill>
                <a:latin typeface="Tahoma"/>
                <a:cs typeface="Tahoma"/>
              </a:rPr>
              <a:t>a</a:t>
            </a:r>
            <a:r>
              <a:rPr sz="1350" spc="45" dirty="0">
                <a:solidFill>
                  <a:srgbClr val="2A2E3C"/>
                </a:solidFill>
                <a:latin typeface="Tahoma"/>
                <a:cs typeface="Tahoma"/>
              </a:rPr>
              <a:t>p</a:t>
            </a:r>
            <a:r>
              <a:rPr sz="1350" spc="10" dirty="0">
                <a:solidFill>
                  <a:srgbClr val="2A2E3C"/>
                </a:solidFill>
                <a:latin typeface="Tahoma"/>
                <a:cs typeface="Tahoma"/>
              </a:rPr>
              <a:t>ara</a:t>
            </a:r>
            <a:r>
              <a:rPr sz="1350" spc="25" dirty="0">
                <a:solidFill>
                  <a:srgbClr val="2A2E3C"/>
                </a:solidFill>
                <a:latin typeface="Tahoma"/>
                <a:cs typeface="Tahoma"/>
              </a:rPr>
              <a:t>k  </a:t>
            </a:r>
            <a:r>
              <a:rPr sz="1350" spc="45" dirty="0">
                <a:solidFill>
                  <a:srgbClr val="2A2E3C"/>
                </a:solidFill>
                <a:latin typeface="Tahoma"/>
                <a:cs typeface="Tahoma"/>
              </a:rPr>
              <a:t>b</a:t>
            </a:r>
            <a:r>
              <a:rPr sz="1350" spc="35" dirty="0">
                <a:solidFill>
                  <a:srgbClr val="2A2E3C"/>
                </a:solidFill>
                <a:latin typeface="Tahoma"/>
                <a:cs typeface="Tahoma"/>
              </a:rPr>
              <a:t>i</a:t>
            </a:r>
            <a:r>
              <a:rPr sz="1350" spc="65" dirty="0">
                <a:solidFill>
                  <a:srgbClr val="2A2E3C"/>
                </a:solidFill>
                <a:latin typeface="Tahoma"/>
                <a:cs typeface="Tahoma"/>
              </a:rPr>
              <a:t>r</a:t>
            </a:r>
            <a:r>
              <a:rPr sz="1350" spc="-130" dirty="0">
                <a:solidFill>
                  <a:srgbClr val="2A2E3C"/>
                </a:solidFill>
                <a:latin typeface="Tahoma"/>
                <a:cs typeface="Tahoma"/>
              </a:rPr>
              <a:t> </a:t>
            </a:r>
            <a:r>
              <a:rPr sz="1350" spc="40" dirty="0">
                <a:solidFill>
                  <a:srgbClr val="2A2E3C"/>
                </a:solidFill>
                <a:latin typeface="Tahoma"/>
                <a:cs typeface="Tahoma"/>
              </a:rPr>
              <a:t>ş</a:t>
            </a:r>
            <a:r>
              <a:rPr sz="1350" spc="5" dirty="0">
                <a:solidFill>
                  <a:srgbClr val="2A2E3C"/>
                </a:solidFill>
                <a:latin typeface="Tahoma"/>
                <a:cs typeface="Tahoma"/>
              </a:rPr>
              <a:t>e</a:t>
            </a:r>
            <a:r>
              <a:rPr sz="1350" spc="45" dirty="0">
                <a:solidFill>
                  <a:srgbClr val="2A2E3C"/>
                </a:solidFill>
                <a:latin typeface="Tahoma"/>
                <a:cs typeface="Tahoma"/>
              </a:rPr>
              <a:t>h</a:t>
            </a:r>
            <a:r>
              <a:rPr sz="1350" spc="10" dirty="0">
                <a:solidFill>
                  <a:srgbClr val="2A2E3C"/>
                </a:solidFill>
                <a:latin typeface="Tahoma"/>
                <a:cs typeface="Tahoma"/>
              </a:rPr>
              <a:t>r</a:t>
            </a:r>
            <a:r>
              <a:rPr sz="1350" spc="30" dirty="0">
                <a:solidFill>
                  <a:srgbClr val="2A2E3C"/>
                </a:solidFill>
                <a:latin typeface="Tahoma"/>
                <a:cs typeface="Tahoma"/>
              </a:rPr>
              <a:t>i</a:t>
            </a:r>
            <a:r>
              <a:rPr sz="1350" spc="-70" dirty="0">
                <a:solidFill>
                  <a:srgbClr val="2A2E3C"/>
                </a:solidFill>
                <a:latin typeface="Tahoma"/>
                <a:cs typeface="Tahoma"/>
              </a:rPr>
              <a:t> </a:t>
            </a:r>
            <a:r>
              <a:rPr sz="1350" spc="45" dirty="0">
                <a:solidFill>
                  <a:srgbClr val="2A2E3C"/>
                </a:solidFill>
                <a:latin typeface="Tahoma"/>
                <a:cs typeface="Tahoma"/>
              </a:rPr>
              <a:t>bu</a:t>
            </a:r>
            <a:r>
              <a:rPr sz="1350" spc="35" dirty="0">
                <a:solidFill>
                  <a:srgbClr val="2A2E3C"/>
                </a:solidFill>
                <a:latin typeface="Tahoma"/>
                <a:cs typeface="Tahoma"/>
              </a:rPr>
              <a:t>l</a:t>
            </a:r>
            <a:r>
              <a:rPr sz="1350" spc="10" dirty="0">
                <a:solidFill>
                  <a:srgbClr val="2A2E3C"/>
                </a:solidFill>
                <a:latin typeface="Tahoma"/>
                <a:cs typeface="Tahoma"/>
              </a:rPr>
              <a:t>a</a:t>
            </a:r>
            <a:r>
              <a:rPr sz="1350" spc="45" dirty="0">
                <a:solidFill>
                  <a:srgbClr val="2A2E3C"/>
                </a:solidFill>
                <a:latin typeface="Tahoma"/>
                <a:cs typeface="Tahoma"/>
              </a:rPr>
              <a:t>b</a:t>
            </a:r>
            <a:r>
              <a:rPr sz="1350" spc="35" dirty="0">
                <a:solidFill>
                  <a:srgbClr val="2A2E3C"/>
                </a:solidFill>
                <a:latin typeface="Tahoma"/>
                <a:cs typeface="Tahoma"/>
              </a:rPr>
              <a:t>il</a:t>
            </a:r>
            <a:r>
              <a:rPr sz="1350" spc="5" dirty="0">
                <a:solidFill>
                  <a:srgbClr val="2A2E3C"/>
                </a:solidFill>
                <a:latin typeface="Tahoma"/>
                <a:cs typeface="Tahoma"/>
              </a:rPr>
              <a:t>e</a:t>
            </a:r>
            <a:r>
              <a:rPr sz="1350" spc="20" dirty="0">
                <a:solidFill>
                  <a:srgbClr val="2A2E3C"/>
                </a:solidFill>
                <a:latin typeface="Tahoma"/>
                <a:cs typeface="Tahoma"/>
              </a:rPr>
              <a:t>c</a:t>
            </a:r>
            <a:r>
              <a:rPr sz="1350" spc="5" dirty="0">
                <a:solidFill>
                  <a:srgbClr val="2A2E3C"/>
                </a:solidFill>
                <a:latin typeface="Tahoma"/>
                <a:cs typeface="Tahoma"/>
              </a:rPr>
              <a:t>e</a:t>
            </a:r>
            <a:r>
              <a:rPr sz="1350" spc="-25" dirty="0">
                <a:solidFill>
                  <a:srgbClr val="2A2E3C"/>
                </a:solidFill>
                <a:latin typeface="Tahoma"/>
                <a:cs typeface="Tahoma"/>
              </a:rPr>
              <a:t>ğ</a:t>
            </a:r>
            <a:r>
              <a:rPr sz="1350" spc="30" dirty="0">
                <a:solidFill>
                  <a:srgbClr val="2A2E3C"/>
                </a:solidFill>
                <a:latin typeface="Tahoma"/>
                <a:cs typeface="Tahoma"/>
              </a:rPr>
              <a:t>i</a:t>
            </a:r>
            <a:r>
              <a:rPr sz="1350" spc="-70" dirty="0">
                <a:solidFill>
                  <a:srgbClr val="2A2E3C"/>
                </a:solidFill>
                <a:latin typeface="Tahoma"/>
                <a:cs typeface="Tahoma"/>
              </a:rPr>
              <a:t> </a:t>
            </a:r>
            <a:r>
              <a:rPr sz="1350" spc="-30" dirty="0">
                <a:solidFill>
                  <a:srgbClr val="2A2E3C"/>
                </a:solidFill>
                <a:latin typeface="Tahoma"/>
                <a:cs typeface="Tahoma"/>
              </a:rPr>
              <a:t>k</a:t>
            </a:r>
            <a:r>
              <a:rPr sz="1350" spc="60" dirty="0">
                <a:solidFill>
                  <a:srgbClr val="2A2E3C"/>
                </a:solidFill>
                <a:latin typeface="Tahoma"/>
                <a:cs typeface="Tahoma"/>
              </a:rPr>
              <a:t>o</a:t>
            </a:r>
            <a:r>
              <a:rPr sz="1350" spc="35" dirty="0">
                <a:solidFill>
                  <a:srgbClr val="2A2E3C"/>
                </a:solidFill>
                <a:latin typeface="Tahoma"/>
                <a:cs typeface="Tahoma"/>
              </a:rPr>
              <a:t>l</a:t>
            </a:r>
            <a:r>
              <a:rPr sz="1350" spc="10" dirty="0">
                <a:solidFill>
                  <a:srgbClr val="2A2E3C"/>
                </a:solidFill>
                <a:latin typeface="Tahoma"/>
                <a:cs typeface="Tahoma"/>
              </a:rPr>
              <a:t>a</a:t>
            </a:r>
            <a:r>
              <a:rPr sz="1350" spc="-30" dirty="0">
                <a:solidFill>
                  <a:srgbClr val="2A2E3C"/>
                </a:solidFill>
                <a:latin typeface="Tahoma"/>
                <a:cs typeface="Tahoma"/>
              </a:rPr>
              <a:t>y</a:t>
            </a:r>
            <a:r>
              <a:rPr sz="1350" spc="35" dirty="0">
                <a:solidFill>
                  <a:srgbClr val="2A2E3C"/>
                </a:solidFill>
                <a:latin typeface="Tahoma"/>
                <a:cs typeface="Tahoma"/>
              </a:rPr>
              <a:t>lı</a:t>
            </a:r>
            <a:r>
              <a:rPr sz="1350" spc="25" dirty="0">
                <a:solidFill>
                  <a:srgbClr val="2A2E3C"/>
                </a:solidFill>
                <a:latin typeface="Tahoma"/>
                <a:cs typeface="Tahoma"/>
              </a:rPr>
              <a:t>k  </a:t>
            </a:r>
            <a:r>
              <a:rPr sz="1350" spc="40" dirty="0">
                <a:solidFill>
                  <a:srgbClr val="2A2E3C"/>
                </a:solidFill>
                <a:latin typeface="Tahoma"/>
                <a:cs typeface="Tahoma"/>
              </a:rPr>
              <a:t>s</a:t>
            </a:r>
            <a:r>
              <a:rPr sz="1350" spc="10" dirty="0">
                <a:solidFill>
                  <a:srgbClr val="2A2E3C"/>
                </a:solidFill>
                <a:latin typeface="Tahoma"/>
                <a:cs typeface="Tahoma"/>
              </a:rPr>
              <a:t>a</a:t>
            </a:r>
            <a:r>
              <a:rPr sz="1350" spc="-25" dirty="0">
                <a:solidFill>
                  <a:srgbClr val="2A2E3C"/>
                </a:solidFill>
                <a:latin typeface="Tahoma"/>
                <a:cs typeface="Tahoma"/>
              </a:rPr>
              <a:t>ğ</a:t>
            </a:r>
            <a:r>
              <a:rPr sz="1350" spc="35" dirty="0">
                <a:solidFill>
                  <a:srgbClr val="2A2E3C"/>
                </a:solidFill>
                <a:latin typeface="Tahoma"/>
                <a:cs typeface="Tahoma"/>
              </a:rPr>
              <a:t>l</a:t>
            </a:r>
            <a:r>
              <a:rPr sz="1350" spc="10" dirty="0">
                <a:solidFill>
                  <a:srgbClr val="2A2E3C"/>
                </a:solidFill>
                <a:latin typeface="Tahoma"/>
                <a:cs typeface="Tahoma"/>
              </a:rPr>
              <a:t>a</a:t>
            </a:r>
            <a:r>
              <a:rPr sz="1350" spc="45" dirty="0">
                <a:solidFill>
                  <a:srgbClr val="2A2E3C"/>
                </a:solidFill>
                <a:latin typeface="Tahoma"/>
                <a:cs typeface="Tahoma"/>
              </a:rPr>
              <a:t>n</a:t>
            </a:r>
            <a:r>
              <a:rPr sz="1350" spc="110" dirty="0">
                <a:solidFill>
                  <a:srgbClr val="2A2E3C"/>
                </a:solidFill>
                <a:latin typeface="Tahoma"/>
                <a:cs typeface="Tahoma"/>
              </a:rPr>
              <a:t>m</a:t>
            </a:r>
            <a:r>
              <a:rPr sz="1350" spc="35" dirty="0">
                <a:solidFill>
                  <a:srgbClr val="2A2E3C"/>
                </a:solidFill>
                <a:latin typeface="Tahoma"/>
                <a:cs typeface="Tahoma"/>
              </a:rPr>
              <a:t>ı</a:t>
            </a:r>
            <a:r>
              <a:rPr sz="1350" spc="40" dirty="0">
                <a:solidFill>
                  <a:srgbClr val="2A2E3C"/>
                </a:solidFill>
                <a:latin typeface="Tahoma"/>
                <a:cs typeface="Tahoma"/>
              </a:rPr>
              <a:t>ş</a:t>
            </a:r>
            <a:r>
              <a:rPr sz="1350" spc="-70" dirty="0">
                <a:solidFill>
                  <a:srgbClr val="2A2E3C"/>
                </a:solidFill>
                <a:latin typeface="Tahoma"/>
                <a:cs typeface="Tahoma"/>
              </a:rPr>
              <a:t> </a:t>
            </a:r>
            <a:r>
              <a:rPr sz="1350" spc="45" dirty="0">
                <a:solidFill>
                  <a:srgbClr val="2A2E3C"/>
                </a:solidFill>
                <a:latin typeface="Tahoma"/>
                <a:cs typeface="Tahoma"/>
              </a:rPr>
              <a:t>b</a:t>
            </a:r>
            <a:r>
              <a:rPr sz="1350" spc="35" dirty="0">
                <a:solidFill>
                  <a:srgbClr val="2A2E3C"/>
                </a:solidFill>
                <a:latin typeface="Tahoma"/>
                <a:cs typeface="Tahoma"/>
              </a:rPr>
              <a:t>i</a:t>
            </a:r>
            <a:r>
              <a:rPr sz="1350" spc="65" dirty="0">
                <a:solidFill>
                  <a:srgbClr val="2A2E3C"/>
                </a:solidFill>
                <a:latin typeface="Tahoma"/>
                <a:cs typeface="Tahoma"/>
              </a:rPr>
              <a:t>r</a:t>
            </a:r>
            <a:r>
              <a:rPr sz="1350" spc="-130" dirty="0">
                <a:solidFill>
                  <a:srgbClr val="2A2E3C"/>
                </a:solidFill>
                <a:latin typeface="Tahoma"/>
                <a:cs typeface="Tahoma"/>
              </a:rPr>
              <a:t> </a:t>
            </a:r>
            <a:r>
              <a:rPr sz="1350" spc="45" dirty="0">
                <a:solidFill>
                  <a:srgbClr val="2A2E3C"/>
                </a:solidFill>
                <a:latin typeface="Tahoma"/>
                <a:cs typeface="Tahoma"/>
              </a:rPr>
              <a:t>u</a:t>
            </a:r>
            <a:r>
              <a:rPr sz="1350" spc="-30" dirty="0">
                <a:solidFill>
                  <a:srgbClr val="2A2E3C"/>
                </a:solidFill>
                <a:latin typeface="Tahoma"/>
                <a:cs typeface="Tahoma"/>
              </a:rPr>
              <a:t>y</a:t>
            </a:r>
            <a:r>
              <a:rPr sz="1350" spc="-25" dirty="0">
                <a:solidFill>
                  <a:srgbClr val="2A2E3C"/>
                </a:solidFill>
                <a:latin typeface="Tahoma"/>
                <a:cs typeface="Tahoma"/>
              </a:rPr>
              <a:t>g</a:t>
            </a:r>
            <a:r>
              <a:rPr sz="1350" spc="45" dirty="0">
                <a:solidFill>
                  <a:srgbClr val="2A2E3C"/>
                </a:solidFill>
                <a:latin typeface="Tahoma"/>
                <a:cs typeface="Tahoma"/>
              </a:rPr>
              <a:t>u</a:t>
            </a:r>
            <a:r>
              <a:rPr sz="1350" spc="35" dirty="0">
                <a:solidFill>
                  <a:srgbClr val="2A2E3C"/>
                </a:solidFill>
                <a:latin typeface="Tahoma"/>
                <a:cs typeface="Tahoma"/>
              </a:rPr>
              <a:t>l</a:t>
            </a:r>
            <a:r>
              <a:rPr sz="1350" spc="10" dirty="0">
                <a:solidFill>
                  <a:srgbClr val="2A2E3C"/>
                </a:solidFill>
                <a:latin typeface="Tahoma"/>
                <a:cs typeface="Tahoma"/>
              </a:rPr>
              <a:t>a</a:t>
            </a:r>
            <a:r>
              <a:rPr sz="1350" spc="110" dirty="0">
                <a:solidFill>
                  <a:srgbClr val="2A2E3C"/>
                </a:solidFill>
                <a:latin typeface="Tahoma"/>
                <a:cs typeface="Tahoma"/>
              </a:rPr>
              <a:t>m</a:t>
            </a:r>
            <a:r>
              <a:rPr sz="1350" spc="10" dirty="0">
                <a:solidFill>
                  <a:srgbClr val="2A2E3C"/>
                </a:solidFill>
                <a:latin typeface="Tahoma"/>
                <a:cs typeface="Tahoma"/>
              </a:rPr>
              <a:t>a</a:t>
            </a:r>
            <a:r>
              <a:rPr sz="1350" spc="-55" dirty="0">
                <a:solidFill>
                  <a:srgbClr val="2A2E3C"/>
                </a:solidFill>
                <a:latin typeface="Tahoma"/>
                <a:cs typeface="Tahoma"/>
              </a:rPr>
              <a:t>.</a:t>
            </a:r>
            <a:endParaRPr sz="1350">
              <a:latin typeface="Tahoma"/>
              <a:cs typeface="Tahoma"/>
            </a:endParaRPr>
          </a:p>
        </p:txBody>
      </p:sp>
      <p:pic>
        <p:nvPicPr>
          <p:cNvPr id="11" name="object 9">
            <a:extLst>
              <a:ext uri="{FF2B5EF4-FFF2-40B4-BE49-F238E27FC236}">
                <a16:creationId xmlns:a16="http://schemas.microsoft.com/office/drawing/2014/main" id="{F2563882-372C-4886-B999-5851AFACEC7F}"/>
              </a:ext>
            </a:extLst>
          </p:cNvPr>
          <p:cNvPicPr/>
          <p:nvPr/>
        </p:nvPicPr>
        <p:blipFill>
          <a:blip r:embed="rId4" cstate="print"/>
          <a:stretch>
            <a:fillRect/>
          </a:stretch>
        </p:blipFill>
        <p:spPr>
          <a:xfrm>
            <a:off x="7372350" y="1362074"/>
            <a:ext cx="2228849" cy="2228849"/>
          </a:xfrm>
          <a:prstGeom prst="rect">
            <a:avLst/>
          </a:prstGeom>
        </p:spPr>
      </p:pic>
      <p:sp>
        <p:nvSpPr>
          <p:cNvPr id="12" name="object 10">
            <a:extLst>
              <a:ext uri="{FF2B5EF4-FFF2-40B4-BE49-F238E27FC236}">
                <a16:creationId xmlns:a16="http://schemas.microsoft.com/office/drawing/2014/main" id="{358B27B9-32FE-4E1F-9753-973C76FC4181}"/>
              </a:ext>
            </a:extLst>
          </p:cNvPr>
          <p:cNvSpPr txBox="1"/>
          <p:nvPr/>
        </p:nvSpPr>
        <p:spPr>
          <a:xfrm>
            <a:off x="8028185" y="3744912"/>
            <a:ext cx="922655" cy="282575"/>
          </a:xfrm>
          <a:prstGeom prst="rect">
            <a:avLst/>
          </a:prstGeom>
        </p:spPr>
        <p:txBody>
          <a:bodyPr vert="horz" wrap="square" lIns="0" tIns="17145" rIns="0" bIns="0" rtlCol="0">
            <a:spAutoFit/>
          </a:bodyPr>
          <a:lstStyle/>
          <a:p>
            <a:pPr marL="12700">
              <a:lnSpc>
                <a:spcPct val="100000"/>
              </a:lnSpc>
              <a:spcBef>
                <a:spcPts val="135"/>
              </a:spcBef>
            </a:pPr>
            <a:r>
              <a:rPr sz="1650" spc="30" dirty="0">
                <a:solidFill>
                  <a:srgbClr val="2B3F41"/>
                </a:solidFill>
                <a:latin typeface="Cambria"/>
                <a:cs typeface="Cambria"/>
              </a:rPr>
              <a:t>K</a:t>
            </a:r>
            <a:r>
              <a:rPr sz="1650" spc="35" dirty="0">
                <a:solidFill>
                  <a:srgbClr val="2B3F41"/>
                </a:solidFill>
                <a:latin typeface="Cambria"/>
                <a:cs typeface="Cambria"/>
              </a:rPr>
              <a:t>a</a:t>
            </a:r>
            <a:r>
              <a:rPr sz="1650" spc="75" dirty="0">
                <a:solidFill>
                  <a:srgbClr val="2B3F41"/>
                </a:solidFill>
                <a:latin typeface="Cambria"/>
                <a:cs typeface="Cambria"/>
              </a:rPr>
              <a:t>p</a:t>
            </a:r>
            <a:r>
              <a:rPr sz="1650" spc="60" dirty="0">
                <a:solidFill>
                  <a:srgbClr val="2B3F41"/>
                </a:solidFill>
                <a:latin typeface="Cambria"/>
                <a:cs typeface="Cambria"/>
              </a:rPr>
              <a:t>s</a:t>
            </a:r>
            <a:r>
              <a:rPr sz="1650" spc="35" dirty="0">
                <a:solidFill>
                  <a:srgbClr val="2B3F41"/>
                </a:solidFill>
                <a:latin typeface="Cambria"/>
                <a:cs typeface="Cambria"/>
              </a:rPr>
              <a:t>a</a:t>
            </a:r>
            <a:r>
              <a:rPr sz="1650" spc="145" dirty="0">
                <a:solidFill>
                  <a:srgbClr val="2B3F41"/>
                </a:solidFill>
                <a:latin typeface="Cambria"/>
                <a:cs typeface="Cambria"/>
              </a:rPr>
              <a:t>m</a:t>
            </a:r>
            <a:r>
              <a:rPr sz="1650" spc="20" dirty="0">
                <a:solidFill>
                  <a:srgbClr val="2B3F41"/>
                </a:solidFill>
                <a:latin typeface="Cambria"/>
                <a:cs typeface="Cambria"/>
              </a:rPr>
              <a:t>l</a:t>
            </a:r>
            <a:r>
              <a:rPr sz="1650" spc="55" dirty="0">
                <a:solidFill>
                  <a:srgbClr val="2B3F41"/>
                </a:solidFill>
                <a:latin typeface="Cambria"/>
                <a:cs typeface="Cambria"/>
              </a:rPr>
              <a:t>ı</a:t>
            </a:r>
            <a:endParaRPr sz="1650">
              <a:latin typeface="Cambria"/>
              <a:cs typeface="Cambria"/>
            </a:endParaRPr>
          </a:p>
        </p:txBody>
      </p:sp>
      <p:sp>
        <p:nvSpPr>
          <p:cNvPr id="13" name="object 11">
            <a:extLst>
              <a:ext uri="{FF2B5EF4-FFF2-40B4-BE49-F238E27FC236}">
                <a16:creationId xmlns:a16="http://schemas.microsoft.com/office/drawing/2014/main" id="{75BE9A4E-3C09-4AAF-A901-7E112D097BB4}"/>
              </a:ext>
            </a:extLst>
          </p:cNvPr>
          <p:cNvSpPr txBox="1"/>
          <p:nvPr/>
        </p:nvSpPr>
        <p:spPr>
          <a:xfrm>
            <a:off x="7173912" y="4155439"/>
            <a:ext cx="2586990" cy="1213794"/>
          </a:xfrm>
          <a:prstGeom prst="rect">
            <a:avLst/>
          </a:prstGeom>
        </p:spPr>
        <p:txBody>
          <a:bodyPr vert="horz" wrap="square" lIns="0" tIns="9525" rIns="0" bIns="0" rtlCol="0">
            <a:spAutoFit/>
          </a:bodyPr>
          <a:lstStyle/>
          <a:p>
            <a:pPr marL="12700" marR="5080" algn="ctr">
              <a:lnSpc>
                <a:spcPct val="149700"/>
              </a:lnSpc>
              <a:spcBef>
                <a:spcPts val="75"/>
              </a:spcBef>
            </a:pPr>
            <a:r>
              <a:rPr lang="tr-TR" sz="1350" spc="25" dirty="0">
                <a:solidFill>
                  <a:srgbClr val="2A2E3C"/>
                </a:solidFill>
                <a:latin typeface="Tahoma"/>
                <a:cs typeface="Tahoma"/>
              </a:rPr>
              <a:t>Türkiye</a:t>
            </a:r>
            <a:r>
              <a:rPr sz="1350" spc="-105" dirty="0">
                <a:solidFill>
                  <a:srgbClr val="2A2E3C"/>
                </a:solidFill>
                <a:latin typeface="Tahoma"/>
                <a:cs typeface="Tahoma"/>
              </a:rPr>
              <a:t> </a:t>
            </a:r>
            <a:r>
              <a:rPr sz="1350" spc="-25" dirty="0">
                <a:solidFill>
                  <a:srgbClr val="2A2E3C"/>
                </a:solidFill>
                <a:latin typeface="Tahoma"/>
                <a:cs typeface="Tahoma"/>
              </a:rPr>
              <a:t>g</a:t>
            </a:r>
            <a:r>
              <a:rPr sz="1350" spc="5" dirty="0">
                <a:solidFill>
                  <a:srgbClr val="2A2E3C"/>
                </a:solidFill>
                <a:latin typeface="Tahoma"/>
                <a:cs typeface="Tahoma"/>
              </a:rPr>
              <a:t>e</a:t>
            </a:r>
            <a:r>
              <a:rPr sz="1350" spc="45" dirty="0">
                <a:solidFill>
                  <a:srgbClr val="2A2E3C"/>
                </a:solidFill>
                <a:latin typeface="Tahoma"/>
                <a:cs typeface="Tahoma"/>
              </a:rPr>
              <a:t>n</a:t>
            </a:r>
            <a:r>
              <a:rPr sz="1350" spc="5" dirty="0">
                <a:solidFill>
                  <a:srgbClr val="2A2E3C"/>
                </a:solidFill>
                <a:latin typeface="Tahoma"/>
                <a:cs typeface="Tahoma"/>
              </a:rPr>
              <a:t>e</a:t>
            </a:r>
            <a:r>
              <a:rPr sz="1350" spc="35" dirty="0">
                <a:solidFill>
                  <a:srgbClr val="2A2E3C"/>
                </a:solidFill>
                <a:latin typeface="Tahoma"/>
                <a:cs typeface="Tahoma"/>
              </a:rPr>
              <a:t>li</a:t>
            </a:r>
            <a:r>
              <a:rPr sz="1350" spc="45" dirty="0">
                <a:solidFill>
                  <a:srgbClr val="2A2E3C"/>
                </a:solidFill>
                <a:latin typeface="Tahoma"/>
                <a:cs typeface="Tahoma"/>
              </a:rPr>
              <a:t>nd</a:t>
            </a:r>
            <a:r>
              <a:rPr sz="1350" spc="5" dirty="0">
                <a:solidFill>
                  <a:srgbClr val="2A2E3C"/>
                </a:solidFill>
                <a:latin typeface="Tahoma"/>
                <a:cs typeface="Tahoma"/>
              </a:rPr>
              <a:t>e</a:t>
            </a:r>
            <a:r>
              <a:rPr sz="1350" spc="-30" dirty="0">
                <a:solidFill>
                  <a:srgbClr val="2A2E3C"/>
                </a:solidFill>
                <a:latin typeface="Tahoma"/>
                <a:cs typeface="Tahoma"/>
              </a:rPr>
              <a:t>k</a:t>
            </a:r>
            <a:r>
              <a:rPr sz="1350" spc="30" dirty="0">
                <a:solidFill>
                  <a:srgbClr val="2A2E3C"/>
                </a:solidFill>
                <a:latin typeface="Tahoma"/>
                <a:cs typeface="Tahoma"/>
              </a:rPr>
              <a:t>i</a:t>
            </a:r>
            <a:r>
              <a:rPr sz="1350" spc="-70" dirty="0">
                <a:solidFill>
                  <a:srgbClr val="2A2E3C"/>
                </a:solidFill>
                <a:latin typeface="Tahoma"/>
                <a:cs typeface="Tahoma"/>
              </a:rPr>
              <a:t> </a:t>
            </a:r>
            <a:r>
              <a:rPr sz="1350" spc="-35" dirty="0">
                <a:solidFill>
                  <a:srgbClr val="2A2E3C"/>
                </a:solidFill>
                <a:latin typeface="Tahoma"/>
                <a:cs typeface="Tahoma"/>
              </a:rPr>
              <a:t>t</a:t>
            </a:r>
            <a:r>
              <a:rPr sz="1350" spc="45" dirty="0">
                <a:solidFill>
                  <a:srgbClr val="2A2E3C"/>
                </a:solidFill>
                <a:latin typeface="Tahoma"/>
                <a:cs typeface="Tahoma"/>
              </a:rPr>
              <a:t>ü</a:t>
            </a:r>
            <a:r>
              <a:rPr sz="1350" spc="114" dirty="0">
                <a:solidFill>
                  <a:srgbClr val="2A2E3C"/>
                </a:solidFill>
                <a:latin typeface="Tahoma"/>
                <a:cs typeface="Tahoma"/>
              </a:rPr>
              <a:t>m</a:t>
            </a:r>
            <a:r>
              <a:rPr sz="1350" spc="-80" dirty="0">
                <a:solidFill>
                  <a:srgbClr val="2A2E3C"/>
                </a:solidFill>
                <a:latin typeface="Tahoma"/>
                <a:cs typeface="Tahoma"/>
              </a:rPr>
              <a:t> </a:t>
            </a:r>
            <a:r>
              <a:rPr sz="1350" spc="40" dirty="0">
                <a:solidFill>
                  <a:srgbClr val="2A2E3C"/>
                </a:solidFill>
                <a:latin typeface="Tahoma"/>
                <a:cs typeface="Tahoma"/>
              </a:rPr>
              <a:t>ş</a:t>
            </a:r>
            <a:r>
              <a:rPr sz="1350" spc="5" dirty="0">
                <a:solidFill>
                  <a:srgbClr val="2A2E3C"/>
                </a:solidFill>
                <a:latin typeface="Tahoma"/>
                <a:cs typeface="Tahoma"/>
              </a:rPr>
              <a:t>e</a:t>
            </a:r>
            <a:r>
              <a:rPr sz="1350" spc="45" dirty="0">
                <a:solidFill>
                  <a:srgbClr val="2A2E3C"/>
                </a:solidFill>
                <a:latin typeface="Tahoma"/>
                <a:cs typeface="Tahoma"/>
              </a:rPr>
              <a:t>h</a:t>
            </a:r>
            <a:r>
              <a:rPr sz="1350" spc="35" dirty="0">
                <a:solidFill>
                  <a:srgbClr val="2A2E3C"/>
                </a:solidFill>
                <a:latin typeface="Tahoma"/>
                <a:cs typeface="Tahoma"/>
              </a:rPr>
              <a:t>i</a:t>
            </a:r>
            <a:r>
              <a:rPr sz="1350" spc="10" dirty="0">
                <a:solidFill>
                  <a:srgbClr val="2A2E3C"/>
                </a:solidFill>
                <a:latin typeface="Tahoma"/>
                <a:cs typeface="Tahoma"/>
              </a:rPr>
              <a:t>r</a:t>
            </a:r>
            <a:r>
              <a:rPr sz="1350" spc="35" dirty="0">
                <a:solidFill>
                  <a:srgbClr val="2A2E3C"/>
                </a:solidFill>
                <a:latin typeface="Tahoma"/>
                <a:cs typeface="Tahoma"/>
              </a:rPr>
              <a:t>l</a:t>
            </a:r>
            <a:r>
              <a:rPr sz="1350" spc="5" dirty="0">
                <a:solidFill>
                  <a:srgbClr val="2A2E3C"/>
                </a:solidFill>
                <a:latin typeface="Tahoma"/>
                <a:cs typeface="Tahoma"/>
              </a:rPr>
              <a:t>e</a:t>
            </a:r>
            <a:r>
              <a:rPr sz="1350" spc="10" dirty="0">
                <a:solidFill>
                  <a:srgbClr val="2A2E3C"/>
                </a:solidFill>
                <a:latin typeface="Tahoma"/>
                <a:cs typeface="Tahoma"/>
              </a:rPr>
              <a:t>r</a:t>
            </a:r>
            <a:r>
              <a:rPr sz="1350" spc="35" dirty="0">
                <a:solidFill>
                  <a:srgbClr val="2A2E3C"/>
                </a:solidFill>
                <a:latin typeface="Tahoma"/>
                <a:cs typeface="Tahoma"/>
              </a:rPr>
              <a:t>i</a:t>
            </a:r>
            <a:r>
              <a:rPr sz="1350" spc="50" dirty="0">
                <a:solidFill>
                  <a:srgbClr val="2A2E3C"/>
                </a:solidFill>
                <a:latin typeface="Tahoma"/>
                <a:cs typeface="Tahoma"/>
              </a:rPr>
              <a:t>n  </a:t>
            </a:r>
            <a:r>
              <a:rPr sz="1350" spc="-35" dirty="0" err="1">
                <a:solidFill>
                  <a:srgbClr val="2A2E3C"/>
                </a:solidFill>
                <a:latin typeface="Tahoma"/>
                <a:cs typeface="Tahoma"/>
              </a:rPr>
              <a:t>t</a:t>
            </a:r>
            <a:r>
              <a:rPr sz="1350" spc="10" dirty="0" err="1">
                <a:solidFill>
                  <a:srgbClr val="2A2E3C"/>
                </a:solidFill>
                <a:latin typeface="Tahoma"/>
                <a:cs typeface="Tahoma"/>
              </a:rPr>
              <a:t>a</a:t>
            </a:r>
            <a:r>
              <a:rPr sz="1350" spc="110" dirty="0" err="1">
                <a:solidFill>
                  <a:srgbClr val="2A2E3C"/>
                </a:solidFill>
                <a:latin typeface="Tahoma"/>
                <a:cs typeface="Tahoma"/>
              </a:rPr>
              <a:t>m</a:t>
            </a:r>
            <a:r>
              <a:rPr sz="1350" spc="10" dirty="0" err="1">
                <a:solidFill>
                  <a:srgbClr val="2A2E3C"/>
                </a:solidFill>
                <a:latin typeface="Tahoma"/>
                <a:cs typeface="Tahoma"/>
              </a:rPr>
              <a:t>a</a:t>
            </a:r>
            <a:r>
              <a:rPr sz="1350" spc="110" dirty="0" err="1">
                <a:solidFill>
                  <a:srgbClr val="2A2E3C"/>
                </a:solidFill>
                <a:latin typeface="Tahoma"/>
                <a:cs typeface="Tahoma"/>
              </a:rPr>
              <a:t>m</a:t>
            </a:r>
            <a:r>
              <a:rPr sz="1350" spc="35" dirty="0" err="1">
                <a:solidFill>
                  <a:srgbClr val="2A2E3C"/>
                </a:solidFill>
                <a:latin typeface="Tahoma"/>
                <a:cs typeface="Tahoma"/>
              </a:rPr>
              <a:t>ı</a:t>
            </a:r>
            <a:r>
              <a:rPr sz="1350" spc="45" dirty="0" err="1">
                <a:solidFill>
                  <a:srgbClr val="2A2E3C"/>
                </a:solidFill>
                <a:latin typeface="Tahoma"/>
                <a:cs typeface="Tahoma"/>
              </a:rPr>
              <a:t>n</a:t>
            </a:r>
            <a:r>
              <a:rPr sz="1350" spc="30" dirty="0" err="1">
                <a:solidFill>
                  <a:srgbClr val="2A2E3C"/>
                </a:solidFill>
                <a:latin typeface="Tahoma"/>
                <a:cs typeface="Tahoma"/>
              </a:rPr>
              <a:t>ı</a:t>
            </a:r>
            <a:r>
              <a:rPr sz="1350" spc="-70" dirty="0">
                <a:solidFill>
                  <a:srgbClr val="2A2E3C"/>
                </a:solidFill>
                <a:latin typeface="Tahoma"/>
                <a:cs typeface="Tahoma"/>
              </a:rPr>
              <a:t> </a:t>
            </a:r>
            <a:r>
              <a:rPr sz="1350" spc="45" dirty="0" err="1">
                <a:solidFill>
                  <a:srgbClr val="2A2E3C"/>
                </a:solidFill>
                <a:latin typeface="Tahoma"/>
                <a:cs typeface="Tahoma"/>
              </a:rPr>
              <a:t>bu</a:t>
            </a:r>
            <a:r>
              <a:rPr sz="1350" spc="35" dirty="0" err="1">
                <a:solidFill>
                  <a:srgbClr val="2A2E3C"/>
                </a:solidFill>
                <a:latin typeface="Tahoma"/>
                <a:cs typeface="Tahoma"/>
              </a:rPr>
              <a:t>l</a:t>
            </a:r>
            <a:r>
              <a:rPr sz="1350" spc="10" dirty="0" err="1">
                <a:solidFill>
                  <a:srgbClr val="2A2E3C"/>
                </a:solidFill>
                <a:latin typeface="Tahoma"/>
                <a:cs typeface="Tahoma"/>
              </a:rPr>
              <a:t>a</a:t>
            </a:r>
            <a:r>
              <a:rPr sz="1350" spc="45" dirty="0" err="1">
                <a:solidFill>
                  <a:srgbClr val="2A2E3C"/>
                </a:solidFill>
                <a:latin typeface="Tahoma"/>
                <a:cs typeface="Tahoma"/>
              </a:rPr>
              <a:t>b</a:t>
            </a:r>
            <a:r>
              <a:rPr sz="1350" spc="35" dirty="0" err="1">
                <a:solidFill>
                  <a:srgbClr val="2A2E3C"/>
                </a:solidFill>
                <a:latin typeface="Tahoma"/>
                <a:cs typeface="Tahoma"/>
              </a:rPr>
              <a:t>il</a:t>
            </a:r>
            <a:r>
              <a:rPr sz="1350" spc="5" dirty="0" err="1">
                <a:solidFill>
                  <a:srgbClr val="2A2E3C"/>
                </a:solidFill>
                <a:latin typeface="Tahoma"/>
                <a:cs typeface="Tahoma"/>
              </a:rPr>
              <a:t>e</a:t>
            </a:r>
            <a:r>
              <a:rPr sz="1350" spc="20" dirty="0" err="1">
                <a:solidFill>
                  <a:srgbClr val="2A2E3C"/>
                </a:solidFill>
                <a:latin typeface="Tahoma"/>
                <a:cs typeface="Tahoma"/>
              </a:rPr>
              <a:t>c</a:t>
            </a:r>
            <a:r>
              <a:rPr sz="1350" spc="5" dirty="0" err="1">
                <a:solidFill>
                  <a:srgbClr val="2A2E3C"/>
                </a:solidFill>
                <a:latin typeface="Tahoma"/>
                <a:cs typeface="Tahoma"/>
              </a:rPr>
              <a:t>e</a:t>
            </a:r>
            <a:r>
              <a:rPr sz="1350" spc="-25" dirty="0" err="1">
                <a:solidFill>
                  <a:srgbClr val="2A2E3C"/>
                </a:solidFill>
                <a:latin typeface="Tahoma"/>
                <a:cs typeface="Tahoma"/>
              </a:rPr>
              <a:t>ğ</a:t>
            </a:r>
            <a:r>
              <a:rPr sz="1350" spc="35" dirty="0" err="1">
                <a:solidFill>
                  <a:srgbClr val="2A2E3C"/>
                </a:solidFill>
                <a:latin typeface="Tahoma"/>
                <a:cs typeface="Tahoma"/>
              </a:rPr>
              <a:t>i</a:t>
            </a:r>
            <a:r>
              <a:rPr sz="1350" spc="45" dirty="0" err="1">
                <a:solidFill>
                  <a:srgbClr val="2A2E3C"/>
                </a:solidFill>
                <a:latin typeface="Tahoma"/>
                <a:cs typeface="Tahoma"/>
              </a:rPr>
              <a:t>n</a:t>
            </a:r>
            <a:r>
              <a:rPr sz="1350" spc="35" dirty="0" err="1">
                <a:solidFill>
                  <a:srgbClr val="2A2E3C"/>
                </a:solidFill>
                <a:latin typeface="Tahoma"/>
                <a:cs typeface="Tahoma"/>
              </a:rPr>
              <a:t>i</a:t>
            </a:r>
            <a:r>
              <a:rPr sz="1350" spc="30" dirty="0" err="1">
                <a:solidFill>
                  <a:srgbClr val="2A2E3C"/>
                </a:solidFill>
                <a:latin typeface="Tahoma"/>
                <a:cs typeface="Tahoma"/>
              </a:rPr>
              <a:t>z</a:t>
            </a:r>
            <a:r>
              <a:rPr sz="1350" spc="-135" dirty="0">
                <a:solidFill>
                  <a:srgbClr val="2A2E3C"/>
                </a:solidFill>
                <a:latin typeface="Tahoma"/>
                <a:cs typeface="Tahoma"/>
              </a:rPr>
              <a:t> </a:t>
            </a:r>
            <a:r>
              <a:rPr sz="1350" spc="-30" dirty="0">
                <a:solidFill>
                  <a:srgbClr val="2A2E3C"/>
                </a:solidFill>
                <a:latin typeface="Tahoma"/>
                <a:cs typeface="Tahoma"/>
              </a:rPr>
              <a:t>k</a:t>
            </a:r>
            <a:r>
              <a:rPr sz="1350" spc="60" dirty="0">
                <a:solidFill>
                  <a:srgbClr val="2A2E3C"/>
                </a:solidFill>
                <a:latin typeface="Tahoma"/>
                <a:cs typeface="Tahoma"/>
              </a:rPr>
              <a:t>o</a:t>
            </a:r>
            <a:r>
              <a:rPr sz="1350" spc="110" dirty="0">
                <a:solidFill>
                  <a:srgbClr val="2A2E3C"/>
                </a:solidFill>
                <a:latin typeface="Tahoma"/>
                <a:cs typeface="Tahoma"/>
              </a:rPr>
              <a:t>m</a:t>
            </a:r>
            <a:r>
              <a:rPr sz="1350" spc="45" dirty="0">
                <a:solidFill>
                  <a:srgbClr val="2A2E3C"/>
                </a:solidFill>
                <a:latin typeface="Tahoma"/>
                <a:cs typeface="Tahoma"/>
              </a:rPr>
              <a:t>p</a:t>
            </a:r>
            <a:r>
              <a:rPr sz="1350" spc="35" dirty="0">
                <a:solidFill>
                  <a:srgbClr val="2A2E3C"/>
                </a:solidFill>
                <a:latin typeface="Tahoma"/>
                <a:cs typeface="Tahoma"/>
              </a:rPr>
              <a:t>l</a:t>
            </a:r>
            <a:r>
              <a:rPr sz="1350" spc="5" dirty="0">
                <a:solidFill>
                  <a:srgbClr val="2A2E3C"/>
                </a:solidFill>
                <a:latin typeface="Tahoma"/>
                <a:cs typeface="Tahoma"/>
              </a:rPr>
              <a:t>e</a:t>
            </a:r>
            <a:r>
              <a:rPr sz="1350" spc="-30" dirty="0">
                <a:solidFill>
                  <a:srgbClr val="2A2E3C"/>
                </a:solidFill>
                <a:latin typeface="Tahoma"/>
                <a:cs typeface="Tahoma"/>
              </a:rPr>
              <a:t>k</a:t>
            </a:r>
            <a:r>
              <a:rPr sz="1350" spc="40" dirty="0">
                <a:solidFill>
                  <a:srgbClr val="2A2E3C"/>
                </a:solidFill>
                <a:latin typeface="Tahoma"/>
                <a:cs typeface="Tahoma"/>
              </a:rPr>
              <a:t>s</a:t>
            </a:r>
            <a:r>
              <a:rPr sz="1350" spc="-70" dirty="0">
                <a:solidFill>
                  <a:srgbClr val="2A2E3C"/>
                </a:solidFill>
                <a:latin typeface="Tahoma"/>
                <a:cs typeface="Tahoma"/>
              </a:rPr>
              <a:t> </a:t>
            </a:r>
            <a:r>
              <a:rPr sz="1350" spc="45" dirty="0">
                <a:solidFill>
                  <a:srgbClr val="2A2E3C"/>
                </a:solidFill>
                <a:latin typeface="Tahoma"/>
                <a:cs typeface="Tahoma"/>
              </a:rPr>
              <a:t>b</a:t>
            </a:r>
            <a:r>
              <a:rPr sz="1350" spc="35" dirty="0">
                <a:solidFill>
                  <a:srgbClr val="2A2E3C"/>
                </a:solidFill>
                <a:latin typeface="Tahoma"/>
                <a:cs typeface="Tahoma"/>
              </a:rPr>
              <a:t>i</a:t>
            </a:r>
            <a:r>
              <a:rPr sz="1350" spc="55" dirty="0">
                <a:solidFill>
                  <a:srgbClr val="2A2E3C"/>
                </a:solidFill>
                <a:latin typeface="Tahoma"/>
                <a:cs typeface="Tahoma"/>
              </a:rPr>
              <a:t>r  </a:t>
            </a:r>
            <a:r>
              <a:rPr sz="1350" spc="15" dirty="0">
                <a:solidFill>
                  <a:srgbClr val="2A2E3C"/>
                </a:solidFill>
                <a:latin typeface="Tahoma"/>
                <a:cs typeface="Tahoma"/>
              </a:rPr>
              <a:t>uygulama.</a:t>
            </a:r>
            <a:endParaRPr sz="1350" dirty="0">
              <a:latin typeface="Tahoma"/>
              <a:cs typeface="Tahoma"/>
            </a:endParaRPr>
          </a:p>
        </p:txBody>
      </p:sp>
    </p:spTree>
    <p:extLst>
      <p:ext uri="{BB962C8B-B14F-4D97-AF65-F5344CB8AC3E}">
        <p14:creationId xmlns:p14="http://schemas.microsoft.com/office/powerpoint/2010/main" val="1554910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0"/>
            <a:ext cx="11430000" cy="6115050"/>
          </a:xfrm>
          <a:custGeom>
            <a:avLst/>
            <a:gdLst/>
            <a:ahLst/>
            <a:cxnLst/>
            <a:rect l="l" t="t" r="r" b="b"/>
            <a:pathLst>
              <a:path w="11430000" h="6115050">
                <a:moveTo>
                  <a:pt x="11429999" y="6115049"/>
                </a:moveTo>
                <a:lnTo>
                  <a:pt x="0" y="6115049"/>
                </a:lnTo>
                <a:lnTo>
                  <a:pt x="0" y="0"/>
                </a:lnTo>
                <a:lnTo>
                  <a:pt x="11429999" y="0"/>
                </a:lnTo>
                <a:lnTo>
                  <a:pt x="11429999" y="6115049"/>
                </a:lnTo>
                <a:close/>
              </a:path>
            </a:pathLst>
          </a:custGeom>
          <a:solidFill>
            <a:srgbClr val="FFFFFF">
              <a:alpha val="74899"/>
            </a:srgbClr>
          </a:solidFill>
        </p:spPr>
        <p:txBody>
          <a:bodyPr wrap="square" lIns="0" tIns="0" rIns="0" bIns="0" rtlCol="0"/>
          <a:lstStyle/>
          <a:p>
            <a:endParaRPr/>
          </a:p>
        </p:txBody>
      </p:sp>
      <p:sp>
        <p:nvSpPr>
          <p:cNvPr id="2" name="object 2"/>
          <p:cNvSpPr/>
          <p:nvPr/>
        </p:nvSpPr>
        <p:spPr>
          <a:xfrm>
            <a:off x="0" y="0"/>
            <a:ext cx="11430000" cy="6318250"/>
          </a:xfrm>
          <a:custGeom>
            <a:avLst/>
            <a:gdLst/>
            <a:ahLst/>
            <a:cxnLst/>
            <a:rect l="l" t="t" r="r" b="b"/>
            <a:pathLst>
              <a:path w="11430000" h="6115050">
                <a:moveTo>
                  <a:pt x="11429999" y="6115049"/>
                </a:moveTo>
                <a:lnTo>
                  <a:pt x="0" y="6115049"/>
                </a:lnTo>
                <a:lnTo>
                  <a:pt x="0" y="0"/>
                </a:lnTo>
                <a:lnTo>
                  <a:pt x="11429999" y="0"/>
                </a:lnTo>
                <a:lnTo>
                  <a:pt x="11429999" y="6115049"/>
                </a:lnTo>
                <a:close/>
              </a:path>
            </a:pathLst>
          </a:custGeom>
          <a:solidFill>
            <a:srgbClr val="F6F2F1"/>
          </a:solidFill>
        </p:spPr>
        <p:txBody>
          <a:bodyPr wrap="square" lIns="0" tIns="0" rIns="0" bIns="0" rtlCol="0"/>
          <a:lstStyle/>
          <a:p>
            <a:endParaRPr/>
          </a:p>
        </p:txBody>
      </p:sp>
      <p:sp>
        <p:nvSpPr>
          <p:cNvPr id="4" name="object 4"/>
          <p:cNvSpPr txBox="1">
            <a:spLocks noGrp="1"/>
          </p:cNvSpPr>
          <p:nvPr>
            <p:ph type="title"/>
          </p:nvPr>
        </p:nvSpPr>
        <p:spPr>
          <a:xfrm>
            <a:off x="1630362" y="436403"/>
            <a:ext cx="2600325" cy="607060"/>
          </a:xfrm>
          <a:prstGeom prst="rect">
            <a:avLst/>
          </a:prstGeom>
        </p:spPr>
        <p:txBody>
          <a:bodyPr vert="horz" wrap="square" lIns="0" tIns="13970" rIns="0" bIns="0" rtlCol="0">
            <a:spAutoFit/>
          </a:bodyPr>
          <a:lstStyle/>
          <a:p>
            <a:pPr marL="12700">
              <a:lnSpc>
                <a:spcPct val="100000"/>
              </a:lnSpc>
              <a:spcBef>
                <a:spcPts val="110"/>
              </a:spcBef>
            </a:pPr>
            <a:r>
              <a:rPr spc="-365" dirty="0"/>
              <a:t>K</a:t>
            </a:r>
            <a:r>
              <a:rPr spc="-170" dirty="0"/>
              <a:t>o</a:t>
            </a:r>
            <a:r>
              <a:rPr spc="215" dirty="0"/>
              <a:t>t</a:t>
            </a:r>
            <a:r>
              <a:rPr spc="105" dirty="0"/>
              <a:t>l</a:t>
            </a:r>
            <a:r>
              <a:rPr spc="30" dirty="0"/>
              <a:t>i</a:t>
            </a:r>
            <a:r>
              <a:rPr spc="-55" dirty="0"/>
              <a:t>n</a:t>
            </a:r>
            <a:r>
              <a:rPr spc="-295" dirty="0"/>
              <a:t> </a:t>
            </a:r>
            <a:r>
              <a:rPr spc="-275" dirty="0"/>
              <a:t>N</a:t>
            </a:r>
            <a:r>
              <a:rPr spc="-240" dirty="0"/>
              <a:t>e</a:t>
            </a:r>
            <a:r>
              <a:rPr spc="-20" dirty="0"/>
              <a:t>d</a:t>
            </a:r>
            <a:r>
              <a:rPr spc="30" dirty="0"/>
              <a:t>i</a:t>
            </a:r>
            <a:r>
              <a:rPr spc="5" dirty="0"/>
              <a:t>r</a:t>
            </a:r>
            <a:r>
              <a:rPr spc="-515" dirty="0"/>
              <a:t>?</a:t>
            </a:r>
          </a:p>
        </p:txBody>
      </p:sp>
      <p:pic>
        <p:nvPicPr>
          <p:cNvPr id="5" name="object 5"/>
          <p:cNvPicPr/>
          <p:nvPr/>
        </p:nvPicPr>
        <p:blipFill>
          <a:blip r:embed="rId2" cstate="print"/>
          <a:stretch>
            <a:fillRect/>
          </a:stretch>
        </p:blipFill>
        <p:spPr>
          <a:xfrm>
            <a:off x="1828800" y="1285875"/>
            <a:ext cx="2228849" cy="2228849"/>
          </a:xfrm>
          <a:prstGeom prst="rect">
            <a:avLst/>
          </a:prstGeom>
        </p:spPr>
      </p:pic>
      <p:sp>
        <p:nvSpPr>
          <p:cNvPr id="6" name="object 6"/>
          <p:cNvSpPr txBox="1"/>
          <p:nvPr/>
        </p:nvSpPr>
        <p:spPr>
          <a:xfrm>
            <a:off x="2630487" y="3659901"/>
            <a:ext cx="622935" cy="316230"/>
          </a:xfrm>
          <a:prstGeom prst="rect">
            <a:avLst/>
          </a:prstGeom>
        </p:spPr>
        <p:txBody>
          <a:bodyPr vert="horz" wrap="square" lIns="0" tIns="13335" rIns="0" bIns="0" rtlCol="0">
            <a:spAutoFit/>
          </a:bodyPr>
          <a:lstStyle/>
          <a:p>
            <a:pPr marL="12700">
              <a:lnSpc>
                <a:spcPct val="100000"/>
              </a:lnSpc>
              <a:spcBef>
                <a:spcPts val="105"/>
              </a:spcBef>
            </a:pPr>
            <a:r>
              <a:rPr sz="1900" spc="-150" dirty="0">
                <a:solidFill>
                  <a:srgbClr val="312E2A"/>
                </a:solidFill>
                <a:latin typeface="Microsoft Sans Serif"/>
                <a:cs typeface="Microsoft Sans Serif"/>
              </a:rPr>
              <a:t>K</a:t>
            </a:r>
            <a:r>
              <a:rPr sz="1900" spc="-10" dirty="0">
                <a:solidFill>
                  <a:srgbClr val="312E2A"/>
                </a:solidFill>
                <a:latin typeface="Microsoft Sans Serif"/>
                <a:cs typeface="Microsoft Sans Serif"/>
              </a:rPr>
              <a:t>o</a:t>
            </a:r>
            <a:r>
              <a:rPr sz="1900" spc="65" dirty="0">
                <a:solidFill>
                  <a:srgbClr val="312E2A"/>
                </a:solidFill>
                <a:latin typeface="Microsoft Sans Serif"/>
                <a:cs typeface="Microsoft Sans Serif"/>
              </a:rPr>
              <a:t>t</a:t>
            </a:r>
            <a:r>
              <a:rPr sz="1900" spc="15" dirty="0">
                <a:solidFill>
                  <a:srgbClr val="312E2A"/>
                </a:solidFill>
                <a:latin typeface="Microsoft Sans Serif"/>
                <a:cs typeface="Microsoft Sans Serif"/>
              </a:rPr>
              <a:t>li</a:t>
            </a:r>
            <a:r>
              <a:rPr sz="1900" spc="-30" dirty="0">
                <a:solidFill>
                  <a:srgbClr val="312E2A"/>
                </a:solidFill>
                <a:latin typeface="Microsoft Sans Serif"/>
                <a:cs typeface="Microsoft Sans Serif"/>
              </a:rPr>
              <a:t>n</a:t>
            </a:r>
            <a:endParaRPr sz="1900">
              <a:latin typeface="Microsoft Sans Serif"/>
              <a:cs typeface="Microsoft Sans Serif"/>
            </a:endParaRPr>
          </a:p>
        </p:txBody>
      </p:sp>
      <p:sp>
        <p:nvSpPr>
          <p:cNvPr id="7" name="object 7"/>
          <p:cNvSpPr txBox="1"/>
          <p:nvPr/>
        </p:nvSpPr>
        <p:spPr>
          <a:xfrm>
            <a:off x="1711325" y="4060189"/>
            <a:ext cx="2438400" cy="1263650"/>
          </a:xfrm>
          <a:prstGeom prst="rect">
            <a:avLst/>
          </a:prstGeom>
        </p:spPr>
        <p:txBody>
          <a:bodyPr vert="horz" wrap="square" lIns="0" tIns="19050" rIns="0" bIns="0" rtlCol="0">
            <a:spAutoFit/>
          </a:bodyPr>
          <a:lstStyle/>
          <a:p>
            <a:pPr marL="12700" marR="5080" indent="-3175" algn="ctr">
              <a:lnSpc>
                <a:spcPct val="149700"/>
              </a:lnSpc>
              <a:spcBef>
                <a:spcPts val="150"/>
              </a:spcBef>
            </a:pPr>
            <a:r>
              <a:rPr sz="1350" spc="105" dirty="0">
                <a:solidFill>
                  <a:srgbClr val="262525"/>
                </a:solidFill>
                <a:latin typeface="Tahoma"/>
                <a:cs typeface="Tahoma"/>
              </a:rPr>
              <a:t>K</a:t>
            </a:r>
            <a:r>
              <a:rPr sz="1350" spc="10" dirty="0">
                <a:solidFill>
                  <a:srgbClr val="262525"/>
                </a:solidFill>
                <a:latin typeface="Tahoma"/>
                <a:cs typeface="Tahoma"/>
              </a:rPr>
              <a:t>o</a:t>
            </a:r>
            <a:r>
              <a:rPr sz="1350" spc="70" dirty="0">
                <a:solidFill>
                  <a:srgbClr val="262525"/>
                </a:solidFill>
                <a:latin typeface="Tahoma"/>
                <a:cs typeface="Tahoma"/>
              </a:rPr>
              <a:t>t</a:t>
            </a:r>
            <a:r>
              <a:rPr sz="1350" spc="60" dirty="0">
                <a:solidFill>
                  <a:srgbClr val="262525"/>
                </a:solidFill>
                <a:latin typeface="Tahoma"/>
                <a:cs typeface="Tahoma"/>
              </a:rPr>
              <a:t>li</a:t>
            </a:r>
            <a:r>
              <a:rPr sz="1350" spc="-10" dirty="0">
                <a:solidFill>
                  <a:srgbClr val="262525"/>
                </a:solidFill>
                <a:latin typeface="Tahoma"/>
                <a:cs typeface="Tahoma"/>
              </a:rPr>
              <a:t>n</a:t>
            </a:r>
            <a:r>
              <a:rPr sz="1350" spc="-125" dirty="0">
                <a:solidFill>
                  <a:srgbClr val="262525"/>
                </a:solidFill>
                <a:latin typeface="Tahoma"/>
                <a:cs typeface="Tahoma"/>
              </a:rPr>
              <a:t>,</a:t>
            </a:r>
            <a:r>
              <a:rPr sz="1350" spc="-185" dirty="0">
                <a:solidFill>
                  <a:srgbClr val="262525"/>
                </a:solidFill>
                <a:latin typeface="Tahoma"/>
                <a:cs typeface="Tahoma"/>
              </a:rPr>
              <a:t> </a:t>
            </a:r>
            <a:r>
              <a:rPr sz="1350" spc="35" dirty="0">
                <a:solidFill>
                  <a:srgbClr val="262525"/>
                </a:solidFill>
                <a:latin typeface="Tahoma"/>
                <a:cs typeface="Tahoma"/>
              </a:rPr>
              <a:t>J</a:t>
            </a:r>
            <a:r>
              <a:rPr sz="1350" spc="-40" dirty="0">
                <a:solidFill>
                  <a:srgbClr val="262525"/>
                </a:solidFill>
                <a:latin typeface="Tahoma"/>
                <a:cs typeface="Tahoma"/>
              </a:rPr>
              <a:t>e</a:t>
            </a:r>
            <a:r>
              <a:rPr sz="1350" spc="70" dirty="0">
                <a:solidFill>
                  <a:srgbClr val="262525"/>
                </a:solidFill>
                <a:latin typeface="Tahoma"/>
                <a:cs typeface="Tahoma"/>
              </a:rPr>
              <a:t>t</a:t>
            </a:r>
            <a:r>
              <a:rPr sz="1350" spc="100" dirty="0">
                <a:solidFill>
                  <a:srgbClr val="262525"/>
                </a:solidFill>
                <a:latin typeface="Tahoma"/>
                <a:cs typeface="Tahoma"/>
              </a:rPr>
              <a:t>B</a:t>
            </a:r>
            <a:r>
              <a:rPr sz="1350" spc="35" dirty="0">
                <a:solidFill>
                  <a:srgbClr val="262525"/>
                </a:solidFill>
                <a:latin typeface="Tahoma"/>
                <a:cs typeface="Tahoma"/>
              </a:rPr>
              <a:t>r</a:t>
            </a:r>
            <a:r>
              <a:rPr sz="1350" spc="-35" dirty="0">
                <a:solidFill>
                  <a:srgbClr val="262525"/>
                </a:solidFill>
                <a:latin typeface="Tahoma"/>
                <a:cs typeface="Tahoma"/>
              </a:rPr>
              <a:t>a</a:t>
            </a:r>
            <a:r>
              <a:rPr sz="1350" spc="60" dirty="0">
                <a:solidFill>
                  <a:srgbClr val="262525"/>
                </a:solidFill>
                <a:latin typeface="Tahoma"/>
                <a:cs typeface="Tahoma"/>
              </a:rPr>
              <a:t>i</a:t>
            </a:r>
            <a:r>
              <a:rPr sz="1350" spc="-10" dirty="0">
                <a:solidFill>
                  <a:srgbClr val="262525"/>
                </a:solidFill>
                <a:latin typeface="Tahoma"/>
                <a:cs typeface="Tahoma"/>
              </a:rPr>
              <a:t>n</a:t>
            </a:r>
            <a:r>
              <a:rPr sz="1350" spc="-20" dirty="0">
                <a:solidFill>
                  <a:srgbClr val="262525"/>
                </a:solidFill>
                <a:latin typeface="Tahoma"/>
                <a:cs typeface="Tahoma"/>
              </a:rPr>
              <a:t>s</a:t>
            </a:r>
            <a:r>
              <a:rPr sz="1350" spc="-185" dirty="0">
                <a:solidFill>
                  <a:srgbClr val="262525"/>
                </a:solidFill>
                <a:latin typeface="Tahoma"/>
                <a:cs typeface="Tahoma"/>
              </a:rPr>
              <a:t> </a:t>
            </a:r>
            <a:r>
              <a:rPr sz="1350" spc="70" dirty="0">
                <a:solidFill>
                  <a:srgbClr val="262525"/>
                </a:solidFill>
                <a:latin typeface="Tahoma"/>
                <a:cs typeface="Tahoma"/>
              </a:rPr>
              <a:t>t</a:t>
            </a:r>
            <a:r>
              <a:rPr sz="1350" spc="-35" dirty="0">
                <a:solidFill>
                  <a:srgbClr val="262525"/>
                </a:solidFill>
                <a:latin typeface="Tahoma"/>
                <a:cs typeface="Tahoma"/>
              </a:rPr>
              <a:t>a</a:t>
            </a:r>
            <a:r>
              <a:rPr sz="1350" spc="35" dirty="0">
                <a:solidFill>
                  <a:srgbClr val="262525"/>
                </a:solidFill>
                <a:latin typeface="Tahoma"/>
                <a:cs typeface="Tahoma"/>
              </a:rPr>
              <a:t>r</a:t>
            </a:r>
            <a:r>
              <a:rPr sz="1350" spc="-35" dirty="0">
                <a:solidFill>
                  <a:srgbClr val="262525"/>
                </a:solidFill>
                <a:latin typeface="Tahoma"/>
                <a:cs typeface="Tahoma"/>
              </a:rPr>
              <a:t>a</a:t>
            </a:r>
            <a:r>
              <a:rPr sz="1350" spc="20" dirty="0">
                <a:solidFill>
                  <a:srgbClr val="262525"/>
                </a:solidFill>
                <a:latin typeface="Tahoma"/>
                <a:cs typeface="Tahoma"/>
              </a:rPr>
              <a:t>f</a:t>
            </a:r>
            <a:r>
              <a:rPr sz="1350" spc="60" dirty="0">
                <a:solidFill>
                  <a:srgbClr val="262525"/>
                </a:solidFill>
                <a:latin typeface="Tahoma"/>
                <a:cs typeface="Tahoma"/>
              </a:rPr>
              <a:t>ı</a:t>
            </a:r>
            <a:r>
              <a:rPr sz="1350" spc="-10" dirty="0">
                <a:solidFill>
                  <a:srgbClr val="262525"/>
                </a:solidFill>
                <a:latin typeface="Tahoma"/>
                <a:cs typeface="Tahoma"/>
              </a:rPr>
              <a:t>n</a:t>
            </a:r>
            <a:r>
              <a:rPr sz="1350" dirty="0">
                <a:solidFill>
                  <a:srgbClr val="262525"/>
                </a:solidFill>
                <a:latin typeface="Tahoma"/>
                <a:cs typeface="Tahoma"/>
              </a:rPr>
              <a:t>d</a:t>
            </a:r>
            <a:r>
              <a:rPr sz="1350" spc="-35" dirty="0">
                <a:solidFill>
                  <a:srgbClr val="262525"/>
                </a:solidFill>
                <a:latin typeface="Tahoma"/>
                <a:cs typeface="Tahoma"/>
              </a:rPr>
              <a:t>a</a:t>
            </a:r>
            <a:r>
              <a:rPr sz="1350" spc="-5" dirty="0">
                <a:solidFill>
                  <a:srgbClr val="262525"/>
                </a:solidFill>
                <a:latin typeface="Tahoma"/>
                <a:cs typeface="Tahoma"/>
              </a:rPr>
              <a:t>n  </a:t>
            </a:r>
            <a:r>
              <a:rPr sz="1350" spc="-75" dirty="0">
                <a:solidFill>
                  <a:srgbClr val="262525"/>
                </a:solidFill>
                <a:latin typeface="Tahoma"/>
                <a:cs typeface="Tahoma"/>
              </a:rPr>
              <a:t>g</a:t>
            </a:r>
            <a:r>
              <a:rPr sz="1350" spc="-40" dirty="0">
                <a:solidFill>
                  <a:srgbClr val="262525"/>
                </a:solidFill>
                <a:latin typeface="Tahoma"/>
                <a:cs typeface="Tahoma"/>
              </a:rPr>
              <a:t>e</a:t>
            </a:r>
            <a:r>
              <a:rPr sz="1350" spc="60" dirty="0">
                <a:solidFill>
                  <a:srgbClr val="262525"/>
                </a:solidFill>
                <a:latin typeface="Tahoma"/>
                <a:cs typeface="Tahoma"/>
              </a:rPr>
              <a:t>li</a:t>
            </a:r>
            <a:r>
              <a:rPr sz="1350" spc="-20" dirty="0">
                <a:solidFill>
                  <a:srgbClr val="262525"/>
                </a:solidFill>
                <a:latin typeface="Lucida Sans Unicode"/>
                <a:cs typeface="Lucida Sans Unicode"/>
              </a:rPr>
              <a:t>ş</a:t>
            </a:r>
            <a:r>
              <a:rPr sz="1350" spc="70" dirty="0">
                <a:solidFill>
                  <a:srgbClr val="262525"/>
                </a:solidFill>
                <a:latin typeface="Tahoma"/>
                <a:cs typeface="Tahoma"/>
              </a:rPr>
              <a:t>t</a:t>
            </a:r>
            <a:r>
              <a:rPr sz="1350" spc="60" dirty="0">
                <a:solidFill>
                  <a:srgbClr val="262525"/>
                </a:solidFill>
                <a:latin typeface="Tahoma"/>
                <a:cs typeface="Tahoma"/>
              </a:rPr>
              <a:t>i</a:t>
            </a:r>
            <a:r>
              <a:rPr sz="1350" spc="35" dirty="0">
                <a:solidFill>
                  <a:srgbClr val="262525"/>
                </a:solidFill>
                <a:latin typeface="Tahoma"/>
                <a:cs typeface="Tahoma"/>
              </a:rPr>
              <a:t>r</a:t>
            </a:r>
            <a:r>
              <a:rPr sz="1350" spc="60" dirty="0">
                <a:solidFill>
                  <a:srgbClr val="262525"/>
                </a:solidFill>
                <a:latin typeface="Tahoma"/>
                <a:cs typeface="Tahoma"/>
              </a:rPr>
              <a:t>il</a:t>
            </a:r>
            <a:r>
              <a:rPr sz="1350" spc="-40" dirty="0">
                <a:solidFill>
                  <a:srgbClr val="262525"/>
                </a:solidFill>
                <a:latin typeface="Tahoma"/>
                <a:cs typeface="Tahoma"/>
              </a:rPr>
              <a:t>e</a:t>
            </a:r>
            <a:r>
              <a:rPr sz="1350" spc="-10" dirty="0">
                <a:solidFill>
                  <a:srgbClr val="262525"/>
                </a:solidFill>
                <a:latin typeface="Tahoma"/>
                <a:cs typeface="Tahoma"/>
              </a:rPr>
              <a:t>n</a:t>
            </a:r>
            <a:r>
              <a:rPr sz="1350" spc="-125" dirty="0">
                <a:solidFill>
                  <a:srgbClr val="262525"/>
                </a:solidFill>
                <a:latin typeface="Tahoma"/>
                <a:cs typeface="Tahoma"/>
              </a:rPr>
              <a:t>,</a:t>
            </a:r>
            <a:r>
              <a:rPr sz="1350" spc="-185" dirty="0">
                <a:solidFill>
                  <a:srgbClr val="262525"/>
                </a:solidFill>
                <a:latin typeface="Tahoma"/>
                <a:cs typeface="Tahoma"/>
              </a:rPr>
              <a:t> </a:t>
            </a:r>
            <a:r>
              <a:rPr sz="1350" spc="-10" dirty="0">
                <a:solidFill>
                  <a:srgbClr val="262525"/>
                </a:solidFill>
                <a:latin typeface="Tahoma"/>
                <a:cs typeface="Tahoma"/>
              </a:rPr>
              <a:t>h</a:t>
            </a:r>
            <a:r>
              <a:rPr sz="1350" spc="-40" dirty="0">
                <a:solidFill>
                  <a:srgbClr val="262525"/>
                </a:solidFill>
                <a:latin typeface="Tahoma"/>
                <a:cs typeface="Tahoma"/>
              </a:rPr>
              <a:t>e</a:t>
            </a:r>
            <a:r>
              <a:rPr sz="1350" spc="-30" dirty="0">
                <a:solidFill>
                  <a:srgbClr val="262525"/>
                </a:solidFill>
                <a:latin typeface="Tahoma"/>
                <a:cs typeface="Tahoma"/>
              </a:rPr>
              <a:t>m</a:t>
            </a:r>
            <a:r>
              <a:rPr sz="1350" spc="-185" dirty="0">
                <a:solidFill>
                  <a:srgbClr val="262525"/>
                </a:solidFill>
                <a:latin typeface="Tahoma"/>
                <a:cs typeface="Tahoma"/>
              </a:rPr>
              <a:t> </a:t>
            </a:r>
            <a:r>
              <a:rPr sz="1350" spc="35" dirty="0">
                <a:solidFill>
                  <a:srgbClr val="262525"/>
                </a:solidFill>
                <a:latin typeface="Tahoma"/>
                <a:cs typeface="Tahoma"/>
              </a:rPr>
              <a:t>J</a:t>
            </a:r>
            <a:r>
              <a:rPr sz="1350" spc="-35" dirty="0">
                <a:solidFill>
                  <a:srgbClr val="262525"/>
                </a:solidFill>
                <a:latin typeface="Tahoma"/>
                <a:cs typeface="Tahoma"/>
              </a:rPr>
              <a:t>a</a:t>
            </a:r>
            <a:r>
              <a:rPr sz="1350" spc="-5" dirty="0">
                <a:solidFill>
                  <a:srgbClr val="262525"/>
                </a:solidFill>
                <a:latin typeface="Tahoma"/>
                <a:cs typeface="Tahoma"/>
              </a:rPr>
              <a:t>v</a:t>
            </a:r>
            <a:r>
              <a:rPr sz="1350" spc="-25" dirty="0">
                <a:solidFill>
                  <a:srgbClr val="262525"/>
                </a:solidFill>
                <a:latin typeface="Tahoma"/>
                <a:cs typeface="Tahoma"/>
              </a:rPr>
              <a:t>a</a:t>
            </a:r>
            <a:r>
              <a:rPr sz="1350" spc="-210" dirty="0">
                <a:solidFill>
                  <a:srgbClr val="262525"/>
                </a:solidFill>
                <a:latin typeface="Tahoma"/>
                <a:cs typeface="Tahoma"/>
              </a:rPr>
              <a:t> </a:t>
            </a:r>
            <a:r>
              <a:rPr sz="1350" spc="90" dirty="0">
                <a:solidFill>
                  <a:srgbClr val="262525"/>
                </a:solidFill>
                <a:latin typeface="Tahoma"/>
                <a:cs typeface="Tahoma"/>
              </a:rPr>
              <a:t>V</a:t>
            </a:r>
            <a:r>
              <a:rPr sz="1350" spc="60" dirty="0">
                <a:solidFill>
                  <a:srgbClr val="262525"/>
                </a:solidFill>
                <a:latin typeface="Tahoma"/>
                <a:cs typeface="Tahoma"/>
              </a:rPr>
              <a:t>i</a:t>
            </a:r>
            <a:r>
              <a:rPr sz="1350" spc="35" dirty="0">
                <a:solidFill>
                  <a:srgbClr val="262525"/>
                </a:solidFill>
                <a:latin typeface="Tahoma"/>
                <a:cs typeface="Tahoma"/>
              </a:rPr>
              <a:t>r</a:t>
            </a:r>
            <a:r>
              <a:rPr sz="1350" spc="70" dirty="0">
                <a:solidFill>
                  <a:srgbClr val="262525"/>
                </a:solidFill>
                <a:latin typeface="Tahoma"/>
                <a:cs typeface="Tahoma"/>
              </a:rPr>
              <a:t>t</a:t>
            </a:r>
            <a:r>
              <a:rPr sz="1350" spc="-10" dirty="0">
                <a:solidFill>
                  <a:srgbClr val="262525"/>
                </a:solidFill>
                <a:latin typeface="Tahoma"/>
                <a:cs typeface="Tahoma"/>
              </a:rPr>
              <a:t>u</a:t>
            </a:r>
            <a:r>
              <a:rPr sz="1350" spc="-35" dirty="0">
                <a:solidFill>
                  <a:srgbClr val="262525"/>
                </a:solidFill>
                <a:latin typeface="Tahoma"/>
                <a:cs typeface="Tahoma"/>
              </a:rPr>
              <a:t>a</a:t>
            </a:r>
            <a:r>
              <a:rPr sz="1350" spc="45" dirty="0">
                <a:solidFill>
                  <a:srgbClr val="262525"/>
                </a:solidFill>
                <a:latin typeface="Tahoma"/>
                <a:cs typeface="Tahoma"/>
              </a:rPr>
              <a:t>l  </a:t>
            </a:r>
            <a:r>
              <a:rPr sz="1350" spc="229" dirty="0">
                <a:solidFill>
                  <a:srgbClr val="262525"/>
                </a:solidFill>
                <a:latin typeface="Tahoma"/>
                <a:cs typeface="Tahoma"/>
              </a:rPr>
              <a:t>M</a:t>
            </a:r>
            <a:r>
              <a:rPr sz="1350" spc="-35" dirty="0">
                <a:solidFill>
                  <a:srgbClr val="262525"/>
                </a:solidFill>
                <a:latin typeface="Tahoma"/>
                <a:cs typeface="Tahoma"/>
              </a:rPr>
              <a:t>a</a:t>
            </a:r>
            <a:r>
              <a:rPr sz="1350" spc="-30" dirty="0">
                <a:solidFill>
                  <a:srgbClr val="262525"/>
                </a:solidFill>
                <a:latin typeface="Tahoma"/>
                <a:cs typeface="Tahoma"/>
              </a:rPr>
              <a:t>c</a:t>
            </a:r>
            <a:r>
              <a:rPr sz="1350" spc="-10" dirty="0">
                <a:solidFill>
                  <a:srgbClr val="262525"/>
                </a:solidFill>
                <a:latin typeface="Tahoma"/>
                <a:cs typeface="Tahoma"/>
              </a:rPr>
              <a:t>h</a:t>
            </a:r>
            <a:r>
              <a:rPr sz="1350" spc="60" dirty="0">
                <a:solidFill>
                  <a:srgbClr val="262525"/>
                </a:solidFill>
                <a:latin typeface="Tahoma"/>
                <a:cs typeface="Tahoma"/>
              </a:rPr>
              <a:t>i</a:t>
            </a:r>
            <a:r>
              <a:rPr sz="1350" spc="-10" dirty="0">
                <a:solidFill>
                  <a:srgbClr val="262525"/>
                </a:solidFill>
                <a:latin typeface="Tahoma"/>
                <a:cs typeface="Tahoma"/>
              </a:rPr>
              <a:t>n</a:t>
            </a:r>
            <a:r>
              <a:rPr sz="1350" spc="-5" dirty="0">
                <a:solidFill>
                  <a:srgbClr val="262525"/>
                </a:solidFill>
                <a:latin typeface="Tahoma"/>
                <a:cs typeface="Tahoma"/>
              </a:rPr>
              <a:t>e</a:t>
            </a:r>
            <a:r>
              <a:rPr sz="1350" spc="-229" dirty="0">
                <a:solidFill>
                  <a:srgbClr val="262525"/>
                </a:solidFill>
                <a:latin typeface="Tahoma"/>
                <a:cs typeface="Tahoma"/>
              </a:rPr>
              <a:t> </a:t>
            </a:r>
            <a:r>
              <a:rPr sz="1350" spc="-145" dirty="0">
                <a:solidFill>
                  <a:srgbClr val="262525"/>
                </a:solidFill>
                <a:latin typeface="Tahoma"/>
                <a:cs typeface="Tahoma"/>
              </a:rPr>
              <a:t>(</a:t>
            </a:r>
            <a:r>
              <a:rPr sz="1350" spc="35" dirty="0">
                <a:solidFill>
                  <a:srgbClr val="262525"/>
                </a:solidFill>
                <a:latin typeface="Tahoma"/>
                <a:cs typeface="Tahoma"/>
              </a:rPr>
              <a:t>J</a:t>
            </a:r>
            <a:r>
              <a:rPr sz="1350" spc="90" dirty="0">
                <a:solidFill>
                  <a:srgbClr val="262525"/>
                </a:solidFill>
                <a:latin typeface="Tahoma"/>
                <a:cs typeface="Tahoma"/>
              </a:rPr>
              <a:t>V</a:t>
            </a:r>
            <a:r>
              <a:rPr sz="1350" spc="229" dirty="0">
                <a:solidFill>
                  <a:srgbClr val="262525"/>
                </a:solidFill>
                <a:latin typeface="Tahoma"/>
                <a:cs typeface="Tahoma"/>
              </a:rPr>
              <a:t>M</a:t>
            </a:r>
            <a:r>
              <a:rPr sz="1350" spc="-145" dirty="0">
                <a:solidFill>
                  <a:srgbClr val="262525"/>
                </a:solidFill>
                <a:latin typeface="Tahoma"/>
                <a:cs typeface="Tahoma"/>
              </a:rPr>
              <a:t>)</a:t>
            </a:r>
            <a:r>
              <a:rPr sz="1350" spc="10" dirty="0">
                <a:solidFill>
                  <a:srgbClr val="262525"/>
                </a:solidFill>
                <a:latin typeface="Tahoma"/>
                <a:cs typeface="Tahoma"/>
              </a:rPr>
              <a:t>'</a:t>
            </a:r>
            <a:r>
              <a:rPr sz="1350" spc="35" dirty="0">
                <a:solidFill>
                  <a:srgbClr val="262525"/>
                </a:solidFill>
                <a:latin typeface="Tahoma"/>
                <a:cs typeface="Tahoma"/>
              </a:rPr>
              <a:t>i</a:t>
            </a:r>
            <a:r>
              <a:rPr sz="1350" spc="-170" dirty="0">
                <a:solidFill>
                  <a:srgbClr val="262525"/>
                </a:solidFill>
                <a:latin typeface="Tahoma"/>
                <a:cs typeface="Tahoma"/>
              </a:rPr>
              <a:t> </a:t>
            </a:r>
            <a:r>
              <a:rPr sz="1350" spc="-10" dirty="0">
                <a:solidFill>
                  <a:srgbClr val="262525"/>
                </a:solidFill>
                <a:latin typeface="Tahoma"/>
                <a:cs typeface="Tahoma"/>
              </a:rPr>
              <a:t>h</a:t>
            </a:r>
            <a:r>
              <a:rPr sz="1350" spc="-40" dirty="0">
                <a:solidFill>
                  <a:srgbClr val="262525"/>
                </a:solidFill>
                <a:latin typeface="Tahoma"/>
                <a:cs typeface="Tahoma"/>
              </a:rPr>
              <a:t>e</a:t>
            </a:r>
            <a:r>
              <a:rPr sz="1350" spc="-30" dirty="0">
                <a:solidFill>
                  <a:srgbClr val="262525"/>
                </a:solidFill>
                <a:latin typeface="Tahoma"/>
                <a:cs typeface="Tahoma"/>
              </a:rPr>
              <a:t>m</a:t>
            </a:r>
            <a:r>
              <a:rPr sz="1350" spc="-185" dirty="0">
                <a:solidFill>
                  <a:srgbClr val="262525"/>
                </a:solidFill>
                <a:latin typeface="Tahoma"/>
                <a:cs typeface="Tahoma"/>
              </a:rPr>
              <a:t> </a:t>
            </a:r>
            <a:r>
              <a:rPr sz="1350" dirty="0">
                <a:solidFill>
                  <a:srgbClr val="262525"/>
                </a:solidFill>
                <a:latin typeface="Tahoma"/>
                <a:cs typeface="Tahoma"/>
              </a:rPr>
              <a:t>d</a:t>
            </a:r>
            <a:r>
              <a:rPr sz="1350" spc="-5" dirty="0">
                <a:solidFill>
                  <a:srgbClr val="262525"/>
                </a:solidFill>
                <a:latin typeface="Tahoma"/>
                <a:cs typeface="Tahoma"/>
              </a:rPr>
              <a:t>e</a:t>
            </a:r>
            <a:r>
              <a:rPr sz="1350" spc="-229" dirty="0">
                <a:solidFill>
                  <a:srgbClr val="262525"/>
                </a:solidFill>
                <a:latin typeface="Tahoma"/>
                <a:cs typeface="Tahoma"/>
              </a:rPr>
              <a:t> </a:t>
            </a:r>
            <a:r>
              <a:rPr sz="1350" spc="85" dirty="0">
                <a:solidFill>
                  <a:srgbClr val="262525"/>
                </a:solidFill>
                <a:latin typeface="Tahoma"/>
                <a:cs typeface="Tahoma"/>
              </a:rPr>
              <a:t>A</a:t>
            </a:r>
            <a:r>
              <a:rPr sz="1350" spc="-10" dirty="0">
                <a:solidFill>
                  <a:srgbClr val="262525"/>
                </a:solidFill>
                <a:latin typeface="Tahoma"/>
                <a:cs typeface="Tahoma"/>
              </a:rPr>
              <a:t>n</a:t>
            </a:r>
            <a:r>
              <a:rPr sz="1350" dirty="0">
                <a:solidFill>
                  <a:srgbClr val="262525"/>
                </a:solidFill>
                <a:latin typeface="Tahoma"/>
                <a:cs typeface="Tahoma"/>
              </a:rPr>
              <a:t>d</a:t>
            </a:r>
            <a:r>
              <a:rPr sz="1350" spc="35" dirty="0">
                <a:solidFill>
                  <a:srgbClr val="262525"/>
                </a:solidFill>
                <a:latin typeface="Tahoma"/>
                <a:cs typeface="Tahoma"/>
              </a:rPr>
              <a:t>r</a:t>
            </a:r>
            <a:r>
              <a:rPr sz="1350" spc="10" dirty="0">
                <a:solidFill>
                  <a:srgbClr val="262525"/>
                </a:solidFill>
                <a:latin typeface="Tahoma"/>
                <a:cs typeface="Tahoma"/>
              </a:rPr>
              <a:t>o</a:t>
            </a:r>
            <a:r>
              <a:rPr sz="1350" spc="60" dirty="0">
                <a:solidFill>
                  <a:srgbClr val="262525"/>
                </a:solidFill>
                <a:latin typeface="Tahoma"/>
                <a:cs typeface="Tahoma"/>
              </a:rPr>
              <a:t>i</a:t>
            </a:r>
            <a:r>
              <a:rPr sz="1350" spc="5" dirty="0">
                <a:solidFill>
                  <a:srgbClr val="262525"/>
                </a:solidFill>
                <a:latin typeface="Tahoma"/>
                <a:cs typeface="Tahoma"/>
              </a:rPr>
              <a:t>d  </a:t>
            </a:r>
            <a:r>
              <a:rPr sz="1350" spc="60" dirty="0">
                <a:solidFill>
                  <a:srgbClr val="262525"/>
                </a:solidFill>
                <a:latin typeface="Tahoma"/>
                <a:cs typeface="Tahoma"/>
              </a:rPr>
              <a:t>i</a:t>
            </a:r>
            <a:r>
              <a:rPr sz="1350" spc="-30" dirty="0">
                <a:solidFill>
                  <a:srgbClr val="262525"/>
                </a:solidFill>
                <a:latin typeface="Tahoma"/>
                <a:cs typeface="Tahoma"/>
              </a:rPr>
              <a:t>ç</a:t>
            </a:r>
            <a:r>
              <a:rPr sz="1350" spc="60" dirty="0">
                <a:solidFill>
                  <a:srgbClr val="262525"/>
                </a:solidFill>
                <a:latin typeface="Tahoma"/>
                <a:cs typeface="Tahoma"/>
              </a:rPr>
              <a:t>i</a:t>
            </a:r>
            <a:r>
              <a:rPr sz="1350" spc="-5" dirty="0">
                <a:solidFill>
                  <a:srgbClr val="262525"/>
                </a:solidFill>
                <a:latin typeface="Tahoma"/>
                <a:cs typeface="Tahoma"/>
              </a:rPr>
              <a:t>n</a:t>
            </a:r>
            <a:r>
              <a:rPr sz="1350" spc="-200" dirty="0">
                <a:solidFill>
                  <a:srgbClr val="262525"/>
                </a:solidFill>
                <a:latin typeface="Tahoma"/>
                <a:cs typeface="Tahoma"/>
              </a:rPr>
              <a:t> </a:t>
            </a:r>
            <a:r>
              <a:rPr sz="1350" spc="-5" dirty="0">
                <a:solidFill>
                  <a:srgbClr val="262525"/>
                </a:solidFill>
                <a:latin typeface="Tahoma"/>
                <a:cs typeface="Tahoma"/>
              </a:rPr>
              <a:t>y</a:t>
            </a:r>
            <a:r>
              <a:rPr sz="1350" spc="-35" dirty="0">
                <a:solidFill>
                  <a:srgbClr val="262525"/>
                </a:solidFill>
                <a:latin typeface="Tahoma"/>
                <a:cs typeface="Tahoma"/>
              </a:rPr>
              <a:t>a</a:t>
            </a:r>
            <a:r>
              <a:rPr sz="1350" spc="-5" dirty="0">
                <a:solidFill>
                  <a:srgbClr val="262525"/>
                </a:solidFill>
                <a:latin typeface="Tahoma"/>
                <a:cs typeface="Tahoma"/>
              </a:rPr>
              <a:t>z</a:t>
            </a:r>
            <a:r>
              <a:rPr sz="1350" spc="60" dirty="0">
                <a:solidFill>
                  <a:srgbClr val="262525"/>
                </a:solidFill>
                <a:latin typeface="Tahoma"/>
                <a:cs typeface="Tahoma"/>
              </a:rPr>
              <a:t>ıl</a:t>
            </a:r>
            <a:r>
              <a:rPr sz="1350" spc="-35" dirty="0">
                <a:solidFill>
                  <a:srgbClr val="262525"/>
                </a:solidFill>
                <a:latin typeface="Tahoma"/>
                <a:cs typeface="Tahoma"/>
              </a:rPr>
              <a:t>a</a:t>
            </a:r>
            <a:r>
              <a:rPr sz="1350" spc="-5" dirty="0">
                <a:solidFill>
                  <a:srgbClr val="262525"/>
                </a:solidFill>
                <a:latin typeface="Tahoma"/>
                <a:cs typeface="Tahoma"/>
              </a:rPr>
              <a:t>n</a:t>
            </a:r>
            <a:r>
              <a:rPr sz="1350" spc="-200" dirty="0">
                <a:solidFill>
                  <a:srgbClr val="262525"/>
                </a:solidFill>
                <a:latin typeface="Tahoma"/>
                <a:cs typeface="Tahoma"/>
              </a:rPr>
              <a:t> </a:t>
            </a:r>
            <a:r>
              <a:rPr sz="1350" dirty="0">
                <a:solidFill>
                  <a:srgbClr val="262525"/>
                </a:solidFill>
                <a:latin typeface="Tahoma"/>
                <a:cs typeface="Tahoma"/>
              </a:rPr>
              <a:t>b</a:t>
            </a:r>
            <a:r>
              <a:rPr sz="1350" spc="60" dirty="0">
                <a:solidFill>
                  <a:srgbClr val="262525"/>
                </a:solidFill>
                <a:latin typeface="Tahoma"/>
                <a:cs typeface="Tahoma"/>
              </a:rPr>
              <a:t>i</a:t>
            </a:r>
            <a:r>
              <a:rPr sz="1350" spc="55" dirty="0">
                <a:solidFill>
                  <a:srgbClr val="262525"/>
                </a:solidFill>
                <a:latin typeface="Tahoma"/>
                <a:cs typeface="Tahoma"/>
              </a:rPr>
              <a:t>r</a:t>
            </a:r>
            <a:r>
              <a:rPr sz="1350" spc="-220" dirty="0">
                <a:solidFill>
                  <a:srgbClr val="262525"/>
                </a:solidFill>
                <a:latin typeface="Tahoma"/>
                <a:cs typeface="Tahoma"/>
              </a:rPr>
              <a:t> </a:t>
            </a:r>
            <a:r>
              <a:rPr sz="1350" spc="-5" dirty="0">
                <a:solidFill>
                  <a:srgbClr val="262525"/>
                </a:solidFill>
                <a:latin typeface="Tahoma"/>
                <a:cs typeface="Tahoma"/>
              </a:rPr>
              <a:t>p</a:t>
            </a:r>
            <a:r>
              <a:rPr sz="1350" spc="35" dirty="0">
                <a:solidFill>
                  <a:srgbClr val="262525"/>
                </a:solidFill>
                <a:latin typeface="Tahoma"/>
                <a:cs typeface="Tahoma"/>
              </a:rPr>
              <a:t>r</a:t>
            </a:r>
            <a:r>
              <a:rPr sz="1350" spc="10" dirty="0">
                <a:solidFill>
                  <a:srgbClr val="262525"/>
                </a:solidFill>
                <a:latin typeface="Tahoma"/>
                <a:cs typeface="Tahoma"/>
              </a:rPr>
              <a:t>o</a:t>
            </a:r>
            <a:r>
              <a:rPr sz="1350" spc="-75" dirty="0">
                <a:solidFill>
                  <a:srgbClr val="262525"/>
                </a:solidFill>
                <a:latin typeface="Tahoma"/>
                <a:cs typeface="Tahoma"/>
              </a:rPr>
              <a:t>g</a:t>
            </a:r>
            <a:r>
              <a:rPr sz="1350" spc="35" dirty="0">
                <a:solidFill>
                  <a:srgbClr val="262525"/>
                </a:solidFill>
                <a:latin typeface="Tahoma"/>
                <a:cs typeface="Tahoma"/>
              </a:rPr>
              <a:t>r</a:t>
            </a:r>
            <a:r>
              <a:rPr sz="1350" spc="-35" dirty="0">
                <a:solidFill>
                  <a:srgbClr val="262525"/>
                </a:solidFill>
                <a:latin typeface="Tahoma"/>
                <a:cs typeface="Tahoma"/>
              </a:rPr>
              <a:t>a</a:t>
            </a:r>
            <a:r>
              <a:rPr sz="1350" spc="-15" dirty="0">
                <a:solidFill>
                  <a:srgbClr val="262525"/>
                </a:solidFill>
                <a:latin typeface="Tahoma"/>
                <a:cs typeface="Tahoma"/>
              </a:rPr>
              <a:t>m</a:t>
            </a:r>
            <a:r>
              <a:rPr sz="1350" spc="60" dirty="0">
                <a:solidFill>
                  <a:srgbClr val="262525"/>
                </a:solidFill>
                <a:latin typeface="Tahoma"/>
                <a:cs typeface="Tahoma"/>
              </a:rPr>
              <a:t>l</a:t>
            </a:r>
            <a:r>
              <a:rPr sz="1350" spc="-35" dirty="0">
                <a:solidFill>
                  <a:srgbClr val="262525"/>
                </a:solidFill>
                <a:latin typeface="Tahoma"/>
                <a:cs typeface="Tahoma"/>
              </a:rPr>
              <a:t>a</a:t>
            </a:r>
            <a:r>
              <a:rPr sz="1350" spc="-15" dirty="0">
                <a:solidFill>
                  <a:srgbClr val="262525"/>
                </a:solidFill>
                <a:latin typeface="Tahoma"/>
                <a:cs typeface="Tahoma"/>
              </a:rPr>
              <a:t>m</a:t>
            </a:r>
            <a:r>
              <a:rPr sz="1350" spc="-25" dirty="0">
                <a:solidFill>
                  <a:srgbClr val="262525"/>
                </a:solidFill>
                <a:latin typeface="Tahoma"/>
                <a:cs typeface="Tahoma"/>
              </a:rPr>
              <a:t>a</a:t>
            </a:r>
            <a:r>
              <a:rPr sz="1350" spc="-210" dirty="0">
                <a:solidFill>
                  <a:srgbClr val="262525"/>
                </a:solidFill>
                <a:latin typeface="Tahoma"/>
                <a:cs typeface="Tahoma"/>
              </a:rPr>
              <a:t> </a:t>
            </a:r>
            <a:r>
              <a:rPr sz="1350" dirty="0">
                <a:solidFill>
                  <a:srgbClr val="262525"/>
                </a:solidFill>
                <a:latin typeface="Tahoma"/>
                <a:cs typeface="Tahoma"/>
              </a:rPr>
              <a:t>d</a:t>
            </a:r>
            <a:r>
              <a:rPr sz="1350" spc="60" dirty="0">
                <a:solidFill>
                  <a:srgbClr val="262525"/>
                </a:solidFill>
                <a:latin typeface="Tahoma"/>
                <a:cs typeface="Tahoma"/>
              </a:rPr>
              <a:t>ili</a:t>
            </a:r>
            <a:r>
              <a:rPr sz="1350" spc="-125" dirty="0">
                <a:solidFill>
                  <a:srgbClr val="262525"/>
                </a:solidFill>
                <a:latin typeface="Tahoma"/>
                <a:cs typeface="Tahoma"/>
              </a:rPr>
              <a:t>.</a:t>
            </a:r>
            <a:endParaRPr sz="1350">
              <a:latin typeface="Tahoma"/>
              <a:cs typeface="Tahoma"/>
            </a:endParaRPr>
          </a:p>
        </p:txBody>
      </p:sp>
      <p:pic>
        <p:nvPicPr>
          <p:cNvPr id="8" name="object 8"/>
          <p:cNvPicPr/>
          <p:nvPr/>
        </p:nvPicPr>
        <p:blipFill>
          <a:blip r:embed="rId3" cstate="print"/>
          <a:stretch>
            <a:fillRect/>
          </a:stretch>
        </p:blipFill>
        <p:spPr>
          <a:xfrm>
            <a:off x="4600575" y="1285875"/>
            <a:ext cx="2228849" cy="2228849"/>
          </a:xfrm>
          <a:prstGeom prst="rect">
            <a:avLst/>
          </a:prstGeom>
        </p:spPr>
      </p:pic>
      <p:sp>
        <p:nvSpPr>
          <p:cNvPr id="9" name="object 9"/>
          <p:cNvSpPr txBox="1"/>
          <p:nvPr/>
        </p:nvSpPr>
        <p:spPr>
          <a:xfrm>
            <a:off x="4978399" y="3659901"/>
            <a:ext cx="1470660" cy="316230"/>
          </a:xfrm>
          <a:prstGeom prst="rect">
            <a:avLst/>
          </a:prstGeom>
        </p:spPr>
        <p:txBody>
          <a:bodyPr vert="horz" wrap="square" lIns="0" tIns="13335" rIns="0" bIns="0" rtlCol="0">
            <a:spAutoFit/>
          </a:bodyPr>
          <a:lstStyle/>
          <a:p>
            <a:pPr marL="12700">
              <a:lnSpc>
                <a:spcPct val="100000"/>
              </a:lnSpc>
              <a:spcBef>
                <a:spcPts val="105"/>
              </a:spcBef>
            </a:pPr>
            <a:r>
              <a:rPr sz="1900" spc="-150" dirty="0">
                <a:solidFill>
                  <a:srgbClr val="312E2A"/>
                </a:solidFill>
                <a:latin typeface="Microsoft Sans Serif"/>
                <a:cs typeface="Microsoft Sans Serif"/>
              </a:rPr>
              <a:t>K</a:t>
            </a:r>
            <a:r>
              <a:rPr sz="1900" spc="-10" dirty="0">
                <a:solidFill>
                  <a:srgbClr val="312E2A"/>
                </a:solidFill>
                <a:latin typeface="Microsoft Sans Serif"/>
                <a:cs typeface="Microsoft Sans Serif"/>
              </a:rPr>
              <a:t>o</a:t>
            </a:r>
            <a:r>
              <a:rPr sz="1900" spc="65" dirty="0">
                <a:solidFill>
                  <a:srgbClr val="312E2A"/>
                </a:solidFill>
                <a:latin typeface="Microsoft Sans Serif"/>
                <a:cs typeface="Microsoft Sans Serif"/>
              </a:rPr>
              <a:t>t</a:t>
            </a:r>
            <a:r>
              <a:rPr sz="1900" spc="15" dirty="0">
                <a:solidFill>
                  <a:srgbClr val="312E2A"/>
                </a:solidFill>
                <a:latin typeface="Microsoft Sans Serif"/>
                <a:cs typeface="Microsoft Sans Serif"/>
              </a:rPr>
              <a:t>li</a:t>
            </a:r>
            <a:r>
              <a:rPr sz="1900" spc="-30" dirty="0">
                <a:solidFill>
                  <a:srgbClr val="312E2A"/>
                </a:solidFill>
                <a:latin typeface="Microsoft Sans Serif"/>
                <a:cs typeface="Microsoft Sans Serif"/>
              </a:rPr>
              <a:t>n</a:t>
            </a:r>
            <a:r>
              <a:rPr sz="1900" spc="-110" dirty="0">
                <a:solidFill>
                  <a:srgbClr val="312E2A"/>
                </a:solidFill>
                <a:latin typeface="Microsoft Sans Serif"/>
                <a:cs typeface="Microsoft Sans Serif"/>
              </a:rPr>
              <a:t> </a:t>
            </a:r>
            <a:r>
              <a:rPr sz="1900" spc="-55" dirty="0">
                <a:solidFill>
                  <a:srgbClr val="312E2A"/>
                </a:solidFill>
                <a:latin typeface="Microsoft Sans Serif"/>
                <a:cs typeface="Microsoft Sans Serif"/>
              </a:rPr>
              <a:t>v</a:t>
            </a:r>
            <a:r>
              <a:rPr sz="1900" spc="-130" dirty="0">
                <a:solidFill>
                  <a:srgbClr val="312E2A"/>
                </a:solidFill>
                <a:latin typeface="Microsoft Sans Serif"/>
                <a:cs typeface="Microsoft Sans Serif"/>
              </a:rPr>
              <a:t>s</a:t>
            </a:r>
            <a:r>
              <a:rPr sz="1900" spc="-60" dirty="0">
                <a:solidFill>
                  <a:srgbClr val="312E2A"/>
                </a:solidFill>
                <a:latin typeface="Microsoft Sans Serif"/>
                <a:cs typeface="Microsoft Sans Serif"/>
              </a:rPr>
              <a:t>.</a:t>
            </a:r>
            <a:r>
              <a:rPr sz="1900" spc="-150" dirty="0">
                <a:solidFill>
                  <a:srgbClr val="312E2A"/>
                </a:solidFill>
                <a:latin typeface="Microsoft Sans Serif"/>
                <a:cs typeface="Microsoft Sans Serif"/>
              </a:rPr>
              <a:t> </a:t>
            </a:r>
            <a:r>
              <a:rPr sz="1900" spc="-55" dirty="0">
                <a:solidFill>
                  <a:srgbClr val="312E2A"/>
                </a:solidFill>
                <a:latin typeface="Microsoft Sans Serif"/>
                <a:cs typeface="Microsoft Sans Serif"/>
              </a:rPr>
              <a:t>J</a:t>
            </a:r>
            <a:r>
              <a:rPr sz="1900" spc="-90" dirty="0">
                <a:solidFill>
                  <a:srgbClr val="312E2A"/>
                </a:solidFill>
                <a:latin typeface="Microsoft Sans Serif"/>
                <a:cs typeface="Microsoft Sans Serif"/>
              </a:rPr>
              <a:t>a</a:t>
            </a:r>
            <a:r>
              <a:rPr sz="1900" spc="-55" dirty="0">
                <a:solidFill>
                  <a:srgbClr val="312E2A"/>
                </a:solidFill>
                <a:latin typeface="Microsoft Sans Serif"/>
                <a:cs typeface="Microsoft Sans Serif"/>
              </a:rPr>
              <a:t>v</a:t>
            </a:r>
            <a:r>
              <a:rPr sz="1900" spc="-110" dirty="0">
                <a:solidFill>
                  <a:srgbClr val="312E2A"/>
                </a:solidFill>
                <a:latin typeface="Microsoft Sans Serif"/>
                <a:cs typeface="Microsoft Sans Serif"/>
              </a:rPr>
              <a:t>a</a:t>
            </a:r>
            <a:endParaRPr sz="1900">
              <a:latin typeface="Microsoft Sans Serif"/>
              <a:cs typeface="Microsoft Sans Serif"/>
            </a:endParaRPr>
          </a:p>
        </p:txBody>
      </p:sp>
      <p:sp>
        <p:nvSpPr>
          <p:cNvPr id="10" name="object 10"/>
          <p:cNvSpPr txBox="1"/>
          <p:nvPr/>
        </p:nvSpPr>
        <p:spPr>
          <a:xfrm>
            <a:off x="4402137" y="4060189"/>
            <a:ext cx="2597785" cy="1263650"/>
          </a:xfrm>
          <a:prstGeom prst="rect">
            <a:avLst/>
          </a:prstGeom>
        </p:spPr>
        <p:txBody>
          <a:bodyPr vert="horz" wrap="square" lIns="0" tIns="19050" rIns="0" bIns="0" rtlCol="0">
            <a:spAutoFit/>
          </a:bodyPr>
          <a:lstStyle/>
          <a:p>
            <a:pPr marL="12700" marR="5080" algn="ctr">
              <a:lnSpc>
                <a:spcPct val="149700"/>
              </a:lnSpc>
              <a:spcBef>
                <a:spcPts val="150"/>
              </a:spcBef>
            </a:pPr>
            <a:r>
              <a:rPr sz="1350" spc="105" dirty="0">
                <a:solidFill>
                  <a:srgbClr val="262525"/>
                </a:solidFill>
                <a:latin typeface="Tahoma"/>
                <a:cs typeface="Tahoma"/>
              </a:rPr>
              <a:t>K</a:t>
            </a:r>
            <a:r>
              <a:rPr sz="1350" spc="10" dirty="0">
                <a:solidFill>
                  <a:srgbClr val="262525"/>
                </a:solidFill>
                <a:latin typeface="Tahoma"/>
                <a:cs typeface="Tahoma"/>
              </a:rPr>
              <a:t>o</a:t>
            </a:r>
            <a:r>
              <a:rPr sz="1350" spc="70" dirty="0">
                <a:solidFill>
                  <a:srgbClr val="262525"/>
                </a:solidFill>
                <a:latin typeface="Tahoma"/>
                <a:cs typeface="Tahoma"/>
              </a:rPr>
              <a:t>t</a:t>
            </a:r>
            <a:r>
              <a:rPr sz="1350" spc="60" dirty="0">
                <a:solidFill>
                  <a:srgbClr val="262525"/>
                </a:solidFill>
                <a:latin typeface="Tahoma"/>
                <a:cs typeface="Tahoma"/>
              </a:rPr>
              <a:t>li</a:t>
            </a:r>
            <a:r>
              <a:rPr sz="1350" spc="-10" dirty="0">
                <a:solidFill>
                  <a:srgbClr val="262525"/>
                </a:solidFill>
                <a:latin typeface="Tahoma"/>
                <a:cs typeface="Tahoma"/>
              </a:rPr>
              <a:t>n</a:t>
            </a:r>
            <a:r>
              <a:rPr sz="1350" spc="-125" dirty="0">
                <a:solidFill>
                  <a:srgbClr val="262525"/>
                </a:solidFill>
                <a:latin typeface="Tahoma"/>
                <a:cs typeface="Tahoma"/>
              </a:rPr>
              <a:t>,</a:t>
            </a:r>
            <a:r>
              <a:rPr sz="1350" spc="-185" dirty="0">
                <a:solidFill>
                  <a:srgbClr val="262525"/>
                </a:solidFill>
                <a:latin typeface="Tahoma"/>
                <a:cs typeface="Tahoma"/>
              </a:rPr>
              <a:t> </a:t>
            </a:r>
            <a:r>
              <a:rPr sz="1350" spc="35" dirty="0">
                <a:solidFill>
                  <a:srgbClr val="262525"/>
                </a:solidFill>
                <a:latin typeface="Tahoma"/>
                <a:cs typeface="Tahoma"/>
              </a:rPr>
              <a:t>J</a:t>
            </a:r>
            <a:r>
              <a:rPr sz="1350" spc="-35" dirty="0">
                <a:solidFill>
                  <a:srgbClr val="262525"/>
                </a:solidFill>
                <a:latin typeface="Tahoma"/>
                <a:cs typeface="Tahoma"/>
              </a:rPr>
              <a:t>a</a:t>
            </a:r>
            <a:r>
              <a:rPr sz="1350" spc="-5" dirty="0">
                <a:solidFill>
                  <a:srgbClr val="262525"/>
                </a:solidFill>
                <a:latin typeface="Tahoma"/>
                <a:cs typeface="Tahoma"/>
              </a:rPr>
              <a:t>v</a:t>
            </a:r>
            <a:r>
              <a:rPr sz="1350" spc="-110" dirty="0">
                <a:solidFill>
                  <a:srgbClr val="262525"/>
                </a:solidFill>
                <a:latin typeface="Tahoma"/>
                <a:cs typeface="Tahoma"/>
              </a:rPr>
              <a:t>a</a:t>
            </a:r>
            <a:r>
              <a:rPr sz="1350" spc="-65" dirty="0">
                <a:solidFill>
                  <a:srgbClr val="262525"/>
                </a:solidFill>
                <a:latin typeface="Tahoma"/>
                <a:cs typeface="Tahoma"/>
              </a:rPr>
              <a:t>'</a:t>
            </a:r>
            <a:r>
              <a:rPr sz="1350" dirty="0">
                <a:solidFill>
                  <a:srgbClr val="262525"/>
                </a:solidFill>
                <a:latin typeface="Tahoma"/>
                <a:cs typeface="Tahoma"/>
              </a:rPr>
              <a:t>d</a:t>
            </a:r>
            <a:r>
              <a:rPr sz="1350" spc="-35" dirty="0">
                <a:solidFill>
                  <a:srgbClr val="262525"/>
                </a:solidFill>
                <a:latin typeface="Tahoma"/>
                <a:cs typeface="Tahoma"/>
              </a:rPr>
              <a:t>a</a:t>
            </a:r>
            <a:r>
              <a:rPr sz="1350" spc="-5" dirty="0">
                <a:solidFill>
                  <a:srgbClr val="262525"/>
                </a:solidFill>
                <a:latin typeface="Tahoma"/>
                <a:cs typeface="Tahoma"/>
              </a:rPr>
              <a:t>n</a:t>
            </a:r>
            <a:r>
              <a:rPr sz="1350" spc="-200" dirty="0">
                <a:solidFill>
                  <a:srgbClr val="262525"/>
                </a:solidFill>
                <a:latin typeface="Tahoma"/>
                <a:cs typeface="Tahoma"/>
              </a:rPr>
              <a:t> </a:t>
            </a:r>
            <a:r>
              <a:rPr sz="1350" dirty="0">
                <a:solidFill>
                  <a:srgbClr val="262525"/>
                </a:solidFill>
                <a:latin typeface="Tahoma"/>
                <a:cs typeface="Tahoma"/>
              </a:rPr>
              <a:t>d</a:t>
            </a:r>
            <a:r>
              <a:rPr sz="1350" spc="-35" dirty="0">
                <a:solidFill>
                  <a:srgbClr val="262525"/>
                </a:solidFill>
                <a:latin typeface="Tahoma"/>
                <a:cs typeface="Tahoma"/>
              </a:rPr>
              <a:t>a</a:t>
            </a:r>
            <a:r>
              <a:rPr sz="1350" spc="-10" dirty="0">
                <a:solidFill>
                  <a:srgbClr val="262525"/>
                </a:solidFill>
                <a:latin typeface="Tahoma"/>
                <a:cs typeface="Tahoma"/>
              </a:rPr>
              <a:t>h</a:t>
            </a:r>
            <a:r>
              <a:rPr sz="1350" spc="-25" dirty="0">
                <a:solidFill>
                  <a:srgbClr val="262525"/>
                </a:solidFill>
                <a:latin typeface="Tahoma"/>
                <a:cs typeface="Tahoma"/>
              </a:rPr>
              <a:t>a</a:t>
            </a:r>
            <a:r>
              <a:rPr sz="1350" spc="-210" dirty="0">
                <a:solidFill>
                  <a:srgbClr val="262525"/>
                </a:solidFill>
                <a:latin typeface="Tahoma"/>
                <a:cs typeface="Tahoma"/>
              </a:rPr>
              <a:t> </a:t>
            </a:r>
            <a:r>
              <a:rPr sz="1350" spc="-35" dirty="0">
                <a:solidFill>
                  <a:srgbClr val="262525"/>
                </a:solidFill>
                <a:latin typeface="Tahoma"/>
                <a:cs typeface="Tahoma"/>
              </a:rPr>
              <a:t>a</a:t>
            </a:r>
            <a:r>
              <a:rPr sz="1350" spc="20" dirty="0">
                <a:solidFill>
                  <a:srgbClr val="262525"/>
                </a:solidFill>
                <a:latin typeface="Tahoma"/>
                <a:cs typeface="Tahoma"/>
              </a:rPr>
              <a:t>z</a:t>
            </a:r>
            <a:r>
              <a:rPr sz="1350" spc="-225" dirty="0">
                <a:solidFill>
                  <a:srgbClr val="262525"/>
                </a:solidFill>
                <a:latin typeface="Tahoma"/>
                <a:cs typeface="Tahoma"/>
              </a:rPr>
              <a:t> </a:t>
            </a:r>
            <a:r>
              <a:rPr sz="1350" spc="-75" dirty="0">
                <a:solidFill>
                  <a:srgbClr val="262525"/>
                </a:solidFill>
                <a:latin typeface="Tahoma"/>
                <a:cs typeface="Tahoma"/>
              </a:rPr>
              <a:t>k</a:t>
            </a:r>
            <a:r>
              <a:rPr sz="1350" spc="10" dirty="0">
                <a:solidFill>
                  <a:srgbClr val="262525"/>
                </a:solidFill>
                <a:latin typeface="Tahoma"/>
                <a:cs typeface="Tahoma"/>
              </a:rPr>
              <a:t>o</a:t>
            </a:r>
            <a:r>
              <a:rPr sz="1350" spc="5" dirty="0">
                <a:solidFill>
                  <a:srgbClr val="262525"/>
                </a:solidFill>
                <a:latin typeface="Tahoma"/>
                <a:cs typeface="Tahoma"/>
              </a:rPr>
              <a:t>d  </a:t>
            </a:r>
            <a:r>
              <a:rPr sz="1350" spc="-5" dirty="0">
                <a:solidFill>
                  <a:srgbClr val="262525"/>
                </a:solidFill>
                <a:latin typeface="Tahoma"/>
                <a:cs typeface="Tahoma"/>
              </a:rPr>
              <a:t>y</a:t>
            </a:r>
            <a:r>
              <a:rPr sz="1350" spc="-35" dirty="0">
                <a:solidFill>
                  <a:srgbClr val="262525"/>
                </a:solidFill>
                <a:latin typeface="Tahoma"/>
                <a:cs typeface="Tahoma"/>
              </a:rPr>
              <a:t>a</a:t>
            </a:r>
            <a:r>
              <a:rPr sz="1350" spc="-5" dirty="0">
                <a:solidFill>
                  <a:srgbClr val="262525"/>
                </a:solidFill>
                <a:latin typeface="Tahoma"/>
                <a:cs typeface="Tahoma"/>
              </a:rPr>
              <a:t>z</a:t>
            </a:r>
            <a:r>
              <a:rPr sz="1350" spc="-15" dirty="0">
                <a:solidFill>
                  <a:srgbClr val="262525"/>
                </a:solidFill>
                <a:latin typeface="Tahoma"/>
                <a:cs typeface="Tahoma"/>
              </a:rPr>
              <a:t>m</a:t>
            </a:r>
            <a:r>
              <a:rPr sz="1350" spc="-35" dirty="0">
                <a:solidFill>
                  <a:srgbClr val="262525"/>
                </a:solidFill>
                <a:latin typeface="Tahoma"/>
                <a:cs typeface="Tahoma"/>
              </a:rPr>
              <a:t>a</a:t>
            </a:r>
            <a:r>
              <a:rPr sz="1350" spc="-10" dirty="0">
                <a:solidFill>
                  <a:srgbClr val="262525"/>
                </a:solidFill>
                <a:latin typeface="Tahoma"/>
                <a:cs typeface="Tahoma"/>
              </a:rPr>
              <a:t>n</a:t>
            </a:r>
            <a:r>
              <a:rPr sz="1350" spc="60" dirty="0">
                <a:solidFill>
                  <a:srgbClr val="262525"/>
                </a:solidFill>
                <a:latin typeface="Tahoma"/>
                <a:cs typeface="Tahoma"/>
              </a:rPr>
              <a:t>ı</a:t>
            </a:r>
            <a:r>
              <a:rPr sz="1350" spc="-5" dirty="0">
                <a:solidFill>
                  <a:srgbClr val="262525"/>
                </a:solidFill>
                <a:latin typeface="Tahoma"/>
                <a:cs typeface="Tahoma"/>
              </a:rPr>
              <a:t>z</a:t>
            </a:r>
            <a:r>
              <a:rPr sz="1350" spc="35" dirty="0">
                <a:solidFill>
                  <a:srgbClr val="262525"/>
                </a:solidFill>
                <a:latin typeface="Tahoma"/>
                <a:cs typeface="Tahoma"/>
              </a:rPr>
              <a:t>ı</a:t>
            </a:r>
            <a:r>
              <a:rPr sz="1350" spc="-170" dirty="0">
                <a:solidFill>
                  <a:srgbClr val="262525"/>
                </a:solidFill>
                <a:latin typeface="Tahoma"/>
                <a:cs typeface="Tahoma"/>
              </a:rPr>
              <a:t> </a:t>
            </a:r>
            <a:r>
              <a:rPr sz="1350" spc="-10" dirty="0">
                <a:solidFill>
                  <a:srgbClr val="262525"/>
                </a:solidFill>
                <a:latin typeface="Tahoma"/>
                <a:cs typeface="Tahoma"/>
              </a:rPr>
              <a:t>s</a:t>
            </a:r>
            <a:r>
              <a:rPr sz="1350" spc="-35" dirty="0">
                <a:solidFill>
                  <a:srgbClr val="262525"/>
                </a:solidFill>
                <a:latin typeface="Tahoma"/>
                <a:cs typeface="Tahoma"/>
              </a:rPr>
              <a:t>a</a:t>
            </a:r>
            <a:r>
              <a:rPr sz="1350" spc="-25" dirty="0">
                <a:solidFill>
                  <a:srgbClr val="262525"/>
                </a:solidFill>
                <a:latin typeface="Lucida Sans Unicode"/>
                <a:cs typeface="Lucida Sans Unicode"/>
              </a:rPr>
              <a:t>ğ</a:t>
            </a:r>
            <a:r>
              <a:rPr sz="1350" spc="60" dirty="0">
                <a:solidFill>
                  <a:srgbClr val="262525"/>
                </a:solidFill>
                <a:latin typeface="Tahoma"/>
                <a:cs typeface="Tahoma"/>
              </a:rPr>
              <a:t>l</a:t>
            </a:r>
            <a:r>
              <a:rPr sz="1350" spc="-35" dirty="0">
                <a:solidFill>
                  <a:srgbClr val="262525"/>
                </a:solidFill>
                <a:latin typeface="Tahoma"/>
                <a:cs typeface="Tahoma"/>
              </a:rPr>
              <a:t>a</a:t>
            </a:r>
            <a:r>
              <a:rPr sz="1350" spc="-40" dirty="0">
                <a:solidFill>
                  <a:srgbClr val="262525"/>
                </a:solidFill>
                <a:latin typeface="Tahoma"/>
                <a:cs typeface="Tahoma"/>
              </a:rPr>
              <a:t>r</a:t>
            </a:r>
            <a:r>
              <a:rPr sz="1350" spc="-125" dirty="0">
                <a:solidFill>
                  <a:srgbClr val="262525"/>
                </a:solidFill>
                <a:latin typeface="Tahoma"/>
                <a:cs typeface="Tahoma"/>
              </a:rPr>
              <a:t>.</a:t>
            </a:r>
            <a:r>
              <a:rPr sz="1350" spc="-185" dirty="0">
                <a:solidFill>
                  <a:srgbClr val="262525"/>
                </a:solidFill>
                <a:latin typeface="Tahoma"/>
                <a:cs typeface="Tahoma"/>
              </a:rPr>
              <a:t> </a:t>
            </a:r>
            <a:r>
              <a:rPr sz="1350" spc="90" dirty="0">
                <a:solidFill>
                  <a:srgbClr val="262525"/>
                </a:solidFill>
                <a:latin typeface="Tahoma"/>
                <a:cs typeface="Tahoma"/>
              </a:rPr>
              <a:t>O</a:t>
            </a:r>
            <a:r>
              <a:rPr sz="1350" dirty="0">
                <a:solidFill>
                  <a:srgbClr val="262525"/>
                </a:solidFill>
                <a:latin typeface="Tahoma"/>
                <a:cs typeface="Tahoma"/>
              </a:rPr>
              <a:t>k</a:t>
            </a:r>
            <a:r>
              <a:rPr sz="1350" spc="-10" dirty="0">
                <a:solidFill>
                  <a:srgbClr val="262525"/>
                </a:solidFill>
                <a:latin typeface="Tahoma"/>
                <a:cs typeface="Tahoma"/>
              </a:rPr>
              <a:t>un</a:t>
            </a:r>
            <a:r>
              <a:rPr sz="1350" spc="-35" dirty="0">
                <a:solidFill>
                  <a:srgbClr val="262525"/>
                </a:solidFill>
                <a:latin typeface="Tahoma"/>
                <a:cs typeface="Tahoma"/>
              </a:rPr>
              <a:t>a</a:t>
            </a:r>
            <a:r>
              <a:rPr sz="1350" dirty="0">
                <a:solidFill>
                  <a:srgbClr val="262525"/>
                </a:solidFill>
                <a:latin typeface="Tahoma"/>
                <a:cs typeface="Tahoma"/>
              </a:rPr>
              <a:t>b</a:t>
            </a:r>
            <a:r>
              <a:rPr sz="1350" spc="60" dirty="0">
                <a:solidFill>
                  <a:srgbClr val="262525"/>
                </a:solidFill>
                <a:latin typeface="Tahoma"/>
                <a:cs typeface="Tahoma"/>
              </a:rPr>
              <a:t>ili</a:t>
            </a:r>
            <a:r>
              <a:rPr sz="1350" spc="35" dirty="0">
                <a:solidFill>
                  <a:srgbClr val="262525"/>
                </a:solidFill>
                <a:latin typeface="Tahoma"/>
                <a:cs typeface="Tahoma"/>
              </a:rPr>
              <a:t>r</a:t>
            </a:r>
            <a:r>
              <a:rPr sz="1350" spc="60" dirty="0">
                <a:solidFill>
                  <a:srgbClr val="262525"/>
                </a:solidFill>
                <a:latin typeface="Tahoma"/>
                <a:cs typeface="Tahoma"/>
              </a:rPr>
              <a:t>li</a:t>
            </a:r>
            <a:r>
              <a:rPr sz="1350" spc="-25" dirty="0">
                <a:solidFill>
                  <a:srgbClr val="262525"/>
                </a:solidFill>
                <a:latin typeface="Lucida Sans Unicode"/>
                <a:cs typeface="Lucida Sans Unicode"/>
              </a:rPr>
              <a:t>ğ</a:t>
            </a:r>
            <a:r>
              <a:rPr sz="1350" spc="45" dirty="0">
                <a:solidFill>
                  <a:srgbClr val="262525"/>
                </a:solidFill>
                <a:latin typeface="Tahoma"/>
                <a:cs typeface="Tahoma"/>
              </a:rPr>
              <a:t>i  </a:t>
            </a:r>
            <a:r>
              <a:rPr sz="1350" spc="-35" dirty="0">
                <a:solidFill>
                  <a:srgbClr val="262525"/>
                </a:solidFill>
                <a:latin typeface="Tahoma"/>
                <a:cs typeface="Tahoma"/>
              </a:rPr>
              <a:t>a</a:t>
            </a:r>
            <a:r>
              <a:rPr sz="1350" spc="35" dirty="0">
                <a:solidFill>
                  <a:srgbClr val="262525"/>
                </a:solidFill>
                <a:latin typeface="Tahoma"/>
                <a:cs typeface="Tahoma"/>
              </a:rPr>
              <a:t>r</a:t>
            </a:r>
            <a:r>
              <a:rPr sz="1350" spc="70" dirty="0">
                <a:solidFill>
                  <a:srgbClr val="262525"/>
                </a:solidFill>
                <a:latin typeface="Tahoma"/>
                <a:cs typeface="Tahoma"/>
              </a:rPr>
              <a:t>tt</a:t>
            </a:r>
            <a:r>
              <a:rPr sz="1350" spc="60" dirty="0">
                <a:solidFill>
                  <a:srgbClr val="262525"/>
                </a:solidFill>
                <a:latin typeface="Tahoma"/>
                <a:cs typeface="Tahoma"/>
              </a:rPr>
              <a:t>ı</a:t>
            </a:r>
            <a:r>
              <a:rPr sz="1350" spc="35" dirty="0">
                <a:solidFill>
                  <a:srgbClr val="262525"/>
                </a:solidFill>
                <a:latin typeface="Tahoma"/>
                <a:cs typeface="Tahoma"/>
              </a:rPr>
              <a:t>r</a:t>
            </a:r>
            <a:r>
              <a:rPr sz="1350" spc="-35" dirty="0">
                <a:solidFill>
                  <a:srgbClr val="262525"/>
                </a:solidFill>
                <a:latin typeface="Tahoma"/>
                <a:cs typeface="Tahoma"/>
              </a:rPr>
              <a:t>a</a:t>
            </a:r>
            <a:r>
              <a:rPr sz="1350" spc="-5" dirty="0">
                <a:solidFill>
                  <a:srgbClr val="262525"/>
                </a:solidFill>
                <a:latin typeface="Tahoma"/>
                <a:cs typeface="Tahoma"/>
              </a:rPr>
              <a:t>n</a:t>
            </a:r>
            <a:r>
              <a:rPr sz="1350" spc="-200" dirty="0">
                <a:solidFill>
                  <a:srgbClr val="262525"/>
                </a:solidFill>
                <a:latin typeface="Tahoma"/>
                <a:cs typeface="Tahoma"/>
              </a:rPr>
              <a:t> </a:t>
            </a:r>
            <a:r>
              <a:rPr sz="1350" spc="-35" dirty="0">
                <a:solidFill>
                  <a:srgbClr val="262525"/>
                </a:solidFill>
                <a:latin typeface="Tahoma"/>
                <a:cs typeface="Tahoma"/>
              </a:rPr>
              <a:t>a</a:t>
            </a:r>
            <a:r>
              <a:rPr sz="1350" spc="-30" dirty="0">
                <a:solidFill>
                  <a:srgbClr val="262525"/>
                </a:solidFill>
                <a:latin typeface="Tahoma"/>
                <a:cs typeface="Tahoma"/>
              </a:rPr>
              <a:t>ç</a:t>
            </a:r>
            <a:r>
              <a:rPr sz="1350" spc="60" dirty="0">
                <a:solidFill>
                  <a:srgbClr val="262525"/>
                </a:solidFill>
                <a:latin typeface="Tahoma"/>
                <a:cs typeface="Tahoma"/>
              </a:rPr>
              <a:t>ı</a:t>
            </a:r>
            <a:r>
              <a:rPr sz="1350" spc="-75" dirty="0">
                <a:solidFill>
                  <a:srgbClr val="262525"/>
                </a:solidFill>
                <a:latin typeface="Tahoma"/>
                <a:cs typeface="Tahoma"/>
              </a:rPr>
              <a:t>k</a:t>
            </a:r>
            <a:r>
              <a:rPr sz="1350" spc="-30" dirty="0">
                <a:solidFill>
                  <a:srgbClr val="262525"/>
                </a:solidFill>
                <a:latin typeface="Tahoma"/>
                <a:cs typeface="Tahoma"/>
              </a:rPr>
              <a:t>ç</a:t>
            </a:r>
            <a:r>
              <a:rPr sz="1350" spc="-25" dirty="0">
                <a:solidFill>
                  <a:srgbClr val="262525"/>
                </a:solidFill>
                <a:latin typeface="Tahoma"/>
                <a:cs typeface="Tahoma"/>
              </a:rPr>
              <a:t>a</a:t>
            </a:r>
            <a:r>
              <a:rPr sz="1350" spc="-210" dirty="0">
                <a:solidFill>
                  <a:srgbClr val="262525"/>
                </a:solidFill>
                <a:latin typeface="Tahoma"/>
                <a:cs typeface="Tahoma"/>
              </a:rPr>
              <a:t> </a:t>
            </a:r>
            <a:r>
              <a:rPr sz="1350" dirty="0">
                <a:solidFill>
                  <a:srgbClr val="262525"/>
                </a:solidFill>
                <a:latin typeface="Tahoma"/>
                <a:cs typeface="Tahoma"/>
              </a:rPr>
              <a:t>b</a:t>
            </a:r>
            <a:r>
              <a:rPr sz="1350" spc="-40" dirty="0">
                <a:solidFill>
                  <a:srgbClr val="262525"/>
                </a:solidFill>
                <a:latin typeface="Tahoma"/>
                <a:cs typeface="Tahoma"/>
              </a:rPr>
              <a:t>e</a:t>
            </a:r>
            <a:r>
              <a:rPr sz="1350" spc="60" dirty="0">
                <a:solidFill>
                  <a:srgbClr val="262525"/>
                </a:solidFill>
                <a:latin typeface="Tahoma"/>
                <a:cs typeface="Tahoma"/>
              </a:rPr>
              <a:t>li</a:t>
            </a:r>
            <a:r>
              <a:rPr sz="1350" spc="35" dirty="0">
                <a:solidFill>
                  <a:srgbClr val="262525"/>
                </a:solidFill>
                <a:latin typeface="Tahoma"/>
                <a:cs typeface="Tahoma"/>
              </a:rPr>
              <a:t>r</a:t>
            </a:r>
            <a:r>
              <a:rPr sz="1350" spc="70" dirty="0">
                <a:solidFill>
                  <a:srgbClr val="262525"/>
                </a:solidFill>
                <a:latin typeface="Tahoma"/>
                <a:cs typeface="Tahoma"/>
              </a:rPr>
              <a:t>t</a:t>
            </a:r>
            <a:r>
              <a:rPr sz="1350" spc="60" dirty="0">
                <a:solidFill>
                  <a:srgbClr val="262525"/>
                </a:solidFill>
                <a:latin typeface="Tahoma"/>
                <a:cs typeface="Tahoma"/>
              </a:rPr>
              <a:t>il</a:t>
            </a:r>
            <a:r>
              <a:rPr sz="1350" spc="-15" dirty="0">
                <a:solidFill>
                  <a:srgbClr val="262525"/>
                </a:solidFill>
                <a:latin typeface="Tahoma"/>
                <a:cs typeface="Tahoma"/>
              </a:rPr>
              <a:t>m</a:t>
            </a:r>
            <a:r>
              <a:rPr sz="1350" spc="60" dirty="0">
                <a:solidFill>
                  <a:srgbClr val="262525"/>
                </a:solidFill>
                <a:latin typeface="Tahoma"/>
                <a:cs typeface="Tahoma"/>
              </a:rPr>
              <a:t>i</a:t>
            </a:r>
            <a:r>
              <a:rPr sz="1350" spc="-45" dirty="0">
                <a:solidFill>
                  <a:srgbClr val="262525"/>
                </a:solidFill>
                <a:latin typeface="Lucida Sans Unicode"/>
                <a:cs typeface="Lucida Sans Unicode"/>
              </a:rPr>
              <a:t>ş</a:t>
            </a:r>
            <a:r>
              <a:rPr sz="1350" spc="-175" dirty="0">
                <a:solidFill>
                  <a:srgbClr val="262525"/>
                </a:solidFill>
                <a:latin typeface="Lucida Sans Unicode"/>
                <a:cs typeface="Lucida Sans Unicode"/>
              </a:rPr>
              <a:t> </a:t>
            </a:r>
            <a:r>
              <a:rPr sz="1350" dirty="0">
                <a:solidFill>
                  <a:srgbClr val="262525"/>
                </a:solidFill>
                <a:latin typeface="Tahoma"/>
                <a:cs typeface="Tahoma"/>
              </a:rPr>
              <a:t>d</a:t>
            </a:r>
            <a:r>
              <a:rPr sz="1350" spc="-40" dirty="0">
                <a:solidFill>
                  <a:srgbClr val="262525"/>
                </a:solidFill>
                <a:latin typeface="Tahoma"/>
                <a:cs typeface="Tahoma"/>
              </a:rPr>
              <a:t>e</a:t>
            </a:r>
            <a:r>
              <a:rPr sz="1350" spc="-25" dirty="0">
                <a:solidFill>
                  <a:srgbClr val="262525"/>
                </a:solidFill>
                <a:latin typeface="Lucida Sans Unicode"/>
                <a:cs typeface="Lucida Sans Unicode"/>
              </a:rPr>
              <a:t>ğ</a:t>
            </a:r>
            <a:r>
              <a:rPr sz="1350" spc="60" dirty="0">
                <a:solidFill>
                  <a:srgbClr val="262525"/>
                </a:solidFill>
                <a:latin typeface="Tahoma"/>
                <a:cs typeface="Tahoma"/>
              </a:rPr>
              <a:t>i</a:t>
            </a:r>
            <a:r>
              <a:rPr sz="1350" spc="-20" dirty="0">
                <a:solidFill>
                  <a:srgbClr val="262525"/>
                </a:solidFill>
                <a:latin typeface="Lucida Sans Unicode"/>
                <a:cs typeface="Lucida Sans Unicode"/>
              </a:rPr>
              <a:t>ş</a:t>
            </a:r>
            <a:r>
              <a:rPr sz="1350" spc="-75" dirty="0">
                <a:solidFill>
                  <a:srgbClr val="262525"/>
                </a:solidFill>
                <a:latin typeface="Tahoma"/>
                <a:cs typeface="Tahoma"/>
              </a:rPr>
              <a:t>k</a:t>
            </a:r>
            <a:r>
              <a:rPr sz="1350" spc="-40" dirty="0">
                <a:solidFill>
                  <a:srgbClr val="262525"/>
                </a:solidFill>
                <a:latin typeface="Tahoma"/>
                <a:cs typeface="Tahoma"/>
              </a:rPr>
              <a:t>e</a:t>
            </a:r>
            <a:r>
              <a:rPr sz="1350" spc="-5" dirty="0">
                <a:solidFill>
                  <a:srgbClr val="262525"/>
                </a:solidFill>
                <a:latin typeface="Tahoma"/>
                <a:cs typeface="Tahoma"/>
              </a:rPr>
              <a:t>n  </a:t>
            </a:r>
            <a:r>
              <a:rPr sz="1350" spc="70" dirty="0">
                <a:solidFill>
                  <a:srgbClr val="262525"/>
                </a:solidFill>
                <a:latin typeface="Tahoma"/>
                <a:cs typeface="Tahoma"/>
              </a:rPr>
              <a:t>t</a:t>
            </a:r>
            <a:r>
              <a:rPr sz="1350" spc="-10" dirty="0">
                <a:solidFill>
                  <a:srgbClr val="262525"/>
                </a:solidFill>
                <a:latin typeface="Tahoma"/>
                <a:cs typeface="Tahoma"/>
              </a:rPr>
              <a:t>ü</a:t>
            </a:r>
            <a:r>
              <a:rPr sz="1350" spc="35" dirty="0">
                <a:solidFill>
                  <a:srgbClr val="262525"/>
                </a:solidFill>
                <a:latin typeface="Tahoma"/>
                <a:cs typeface="Tahoma"/>
              </a:rPr>
              <a:t>r</a:t>
            </a:r>
            <a:r>
              <a:rPr sz="1350" spc="60" dirty="0">
                <a:solidFill>
                  <a:srgbClr val="262525"/>
                </a:solidFill>
                <a:latin typeface="Tahoma"/>
                <a:cs typeface="Tahoma"/>
              </a:rPr>
              <a:t>l</a:t>
            </a:r>
            <a:r>
              <a:rPr sz="1350" spc="-40" dirty="0">
                <a:solidFill>
                  <a:srgbClr val="262525"/>
                </a:solidFill>
                <a:latin typeface="Tahoma"/>
                <a:cs typeface="Tahoma"/>
              </a:rPr>
              <a:t>e</a:t>
            </a:r>
            <a:r>
              <a:rPr sz="1350" spc="35" dirty="0">
                <a:solidFill>
                  <a:srgbClr val="262525"/>
                </a:solidFill>
                <a:latin typeface="Tahoma"/>
                <a:cs typeface="Tahoma"/>
              </a:rPr>
              <a:t>ri</a:t>
            </a:r>
            <a:r>
              <a:rPr sz="1350" spc="-170" dirty="0">
                <a:solidFill>
                  <a:srgbClr val="262525"/>
                </a:solidFill>
                <a:latin typeface="Tahoma"/>
                <a:cs typeface="Tahoma"/>
              </a:rPr>
              <a:t> </a:t>
            </a:r>
            <a:r>
              <a:rPr sz="1350" spc="-5" dirty="0">
                <a:solidFill>
                  <a:srgbClr val="262525"/>
                </a:solidFill>
                <a:latin typeface="Tahoma"/>
                <a:cs typeface="Tahoma"/>
              </a:rPr>
              <a:t>ve</a:t>
            </a:r>
            <a:r>
              <a:rPr sz="1350" spc="-229" dirty="0">
                <a:solidFill>
                  <a:srgbClr val="262525"/>
                </a:solidFill>
                <a:latin typeface="Tahoma"/>
                <a:cs typeface="Tahoma"/>
              </a:rPr>
              <a:t> </a:t>
            </a:r>
            <a:r>
              <a:rPr sz="1350" spc="-5" dirty="0">
                <a:solidFill>
                  <a:srgbClr val="262525"/>
                </a:solidFill>
                <a:latin typeface="Tahoma"/>
                <a:cs typeface="Tahoma"/>
              </a:rPr>
              <a:t>y</a:t>
            </a:r>
            <a:r>
              <a:rPr sz="1350" spc="-35" dirty="0">
                <a:solidFill>
                  <a:srgbClr val="262525"/>
                </a:solidFill>
                <a:latin typeface="Tahoma"/>
                <a:cs typeface="Tahoma"/>
              </a:rPr>
              <a:t>a</a:t>
            </a:r>
            <a:r>
              <a:rPr sz="1350" spc="-5" dirty="0">
                <a:solidFill>
                  <a:srgbClr val="262525"/>
                </a:solidFill>
                <a:latin typeface="Tahoma"/>
                <a:cs typeface="Tahoma"/>
              </a:rPr>
              <a:t>p</a:t>
            </a:r>
            <a:r>
              <a:rPr sz="1350" spc="60" dirty="0">
                <a:solidFill>
                  <a:srgbClr val="262525"/>
                </a:solidFill>
                <a:latin typeface="Tahoma"/>
                <a:cs typeface="Tahoma"/>
              </a:rPr>
              <a:t>ıl</a:t>
            </a:r>
            <a:r>
              <a:rPr sz="1350" spc="-35" dirty="0">
                <a:solidFill>
                  <a:srgbClr val="262525"/>
                </a:solidFill>
                <a:latin typeface="Tahoma"/>
                <a:cs typeface="Tahoma"/>
              </a:rPr>
              <a:t>a</a:t>
            </a:r>
            <a:r>
              <a:rPr sz="1350" spc="55" dirty="0">
                <a:solidFill>
                  <a:srgbClr val="262525"/>
                </a:solidFill>
                <a:latin typeface="Tahoma"/>
                <a:cs typeface="Tahoma"/>
              </a:rPr>
              <a:t>r</a:t>
            </a:r>
            <a:r>
              <a:rPr sz="1350" spc="-220" dirty="0">
                <a:solidFill>
                  <a:srgbClr val="262525"/>
                </a:solidFill>
                <a:latin typeface="Tahoma"/>
                <a:cs typeface="Tahoma"/>
              </a:rPr>
              <a:t> </a:t>
            </a:r>
            <a:r>
              <a:rPr sz="1350" spc="-10" dirty="0">
                <a:solidFill>
                  <a:srgbClr val="262525"/>
                </a:solidFill>
                <a:latin typeface="Tahoma"/>
                <a:cs typeface="Tahoma"/>
              </a:rPr>
              <a:t>sun</a:t>
            </a:r>
            <a:r>
              <a:rPr sz="1350" spc="-35" dirty="0">
                <a:solidFill>
                  <a:srgbClr val="262525"/>
                </a:solidFill>
                <a:latin typeface="Tahoma"/>
                <a:cs typeface="Tahoma"/>
              </a:rPr>
              <a:t>a</a:t>
            </a:r>
            <a:r>
              <a:rPr sz="1350" spc="-40" dirty="0">
                <a:solidFill>
                  <a:srgbClr val="262525"/>
                </a:solidFill>
                <a:latin typeface="Tahoma"/>
                <a:cs typeface="Tahoma"/>
              </a:rPr>
              <a:t>r</a:t>
            </a:r>
            <a:r>
              <a:rPr sz="1350" spc="-125" dirty="0">
                <a:solidFill>
                  <a:srgbClr val="262525"/>
                </a:solidFill>
                <a:latin typeface="Tahoma"/>
                <a:cs typeface="Tahoma"/>
              </a:rPr>
              <a:t>.</a:t>
            </a:r>
            <a:endParaRPr sz="1350">
              <a:latin typeface="Tahoma"/>
              <a:cs typeface="Tahoma"/>
            </a:endParaRPr>
          </a:p>
        </p:txBody>
      </p:sp>
      <p:pic>
        <p:nvPicPr>
          <p:cNvPr id="11" name="object 11"/>
          <p:cNvPicPr/>
          <p:nvPr/>
        </p:nvPicPr>
        <p:blipFill>
          <a:blip r:embed="rId4" cstate="print"/>
          <a:stretch>
            <a:fillRect/>
          </a:stretch>
        </p:blipFill>
        <p:spPr>
          <a:xfrm>
            <a:off x="7372350" y="1285875"/>
            <a:ext cx="2228849" cy="2228849"/>
          </a:xfrm>
          <a:prstGeom prst="rect">
            <a:avLst/>
          </a:prstGeom>
        </p:spPr>
      </p:pic>
      <p:sp>
        <p:nvSpPr>
          <p:cNvPr id="12" name="object 12"/>
          <p:cNvSpPr txBox="1"/>
          <p:nvPr/>
        </p:nvSpPr>
        <p:spPr>
          <a:xfrm>
            <a:off x="7554912" y="3659901"/>
            <a:ext cx="1820545" cy="578428"/>
          </a:xfrm>
          <a:prstGeom prst="rect">
            <a:avLst/>
          </a:prstGeom>
        </p:spPr>
        <p:txBody>
          <a:bodyPr vert="horz" wrap="square" lIns="0" tIns="33020" rIns="0" bIns="0" rtlCol="0">
            <a:spAutoFit/>
          </a:bodyPr>
          <a:lstStyle/>
          <a:p>
            <a:pPr marL="302895" marR="5080" indent="-290830">
              <a:lnSpc>
                <a:spcPts val="2180"/>
              </a:lnSpc>
              <a:spcBef>
                <a:spcPts val="260"/>
              </a:spcBef>
            </a:pPr>
            <a:r>
              <a:rPr lang="tr-TR" dirty="0" err="1">
                <a:latin typeface="Microsoft Sans Serif"/>
                <a:cs typeface="Microsoft Sans Serif"/>
              </a:rPr>
              <a:t>Android</a:t>
            </a:r>
            <a:r>
              <a:rPr lang="tr-TR" dirty="0">
                <a:latin typeface="Microsoft Sans Serif"/>
                <a:cs typeface="Microsoft Sans Serif"/>
              </a:rPr>
              <a:t> </a:t>
            </a:r>
            <a:r>
              <a:rPr lang="tr-TR" dirty="0" err="1">
                <a:latin typeface="Microsoft Sans Serif"/>
                <a:cs typeface="Microsoft Sans Serif"/>
              </a:rPr>
              <a:t>studio</a:t>
            </a:r>
            <a:r>
              <a:rPr lang="tr-TR" dirty="0">
                <a:latin typeface="Microsoft Sans Serif"/>
                <a:cs typeface="Microsoft Sans Serif"/>
              </a:rPr>
              <a:t> ile entegrasyon</a:t>
            </a:r>
            <a:endParaRPr dirty="0">
              <a:latin typeface="Microsoft Sans Serif"/>
              <a:cs typeface="Microsoft Sans Serif"/>
            </a:endParaRPr>
          </a:p>
        </p:txBody>
      </p:sp>
      <p:sp>
        <p:nvSpPr>
          <p:cNvPr id="13" name="object 13"/>
          <p:cNvSpPr txBox="1"/>
          <p:nvPr/>
        </p:nvSpPr>
        <p:spPr>
          <a:xfrm>
            <a:off x="7173912" y="4355464"/>
            <a:ext cx="2605405" cy="1254125"/>
          </a:xfrm>
          <a:prstGeom prst="rect">
            <a:avLst/>
          </a:prstGeom>
        </p:spPr>
        <p:txBody>
          <a:bodyPr vert="horz" wrap="square" lIns="0" tIns="12700" rIns="0" bIns="0" rtlCol="0">
            <a:spAutoFit/>
          </a:bodyPr>
          <a:lstStyle/>
          <a:p>
            <a:pPr marL="12700" marR="5080" indent="-8255" algn="ctr">
              <a:lnSpc>
                <a:spcPct val="148100"/>
              </a:lnSpc>
              <a:spcBef>
                <a:spcPts val="100"/>
              </a:spcBef>
            </a:pPr>
            <a:r>
              <a:rPr sz="1350" spc="85" dirty="0">
                <a:solidFill>
                  <a:srgbClr val="262525"/>
                </a:solidFill>
                <a:latin typeface="Tahoma"/>
                <a:cs typeface="Tahoma"/>
              </a:rPr>
              <a:t>A</a:t>
            </a:r>
            <a:r>
              <a:rPr sz="1350" spc="-10" dirty="0">
                <a:solidFill>
                  <a:srgbClr val="262525"/>
                </a:solidFill>
                <a:latin typeface="Tahoma"/>
                <a:cs typeface="Tahoma"/>
              </a:rPr>
              <a:t>n</a:t>
            </a:r>
            <a:r>
              <a:rPr sz="1350" dirty="0">
                <a:solidFill>
                  <a:srgbClr val="262525"/>
                </a:solidFill>
                <a:latin typeface="Tahoma"/>
                <a:cs typeface="Tahoma"/>
              </a:rPr>
              <a:t>d</a:t>
            </a:r>
            <a:r>
              <a:rPr sz="1350" spc="35" dirty="0">
                <a:solidFill>
                  <a:srgbClr val="262525"/>
                </a:solidFill>
                <a:latin typeface="Tahoma"/>
                <a:cs typeface="Tahoma"/>
              </a:rPr>
              <a:t>r</a:t>
            </a:r>
            <a:r>
              <a:rPr sz="1350" spc="10" dirty="0">
                <a:solidFill>
                  <a:srgbClr val="262525"/>
                </a:solidFill>
                <a:latin typeface="Tahoma"/>
                <a:cs typeface="Tahoma"/>
              </a:rPr>
              <a:t>o</a:t>
            </a:r>
            <a:r>
              <a:rPr sz="1350" spc="60" dirty="0">
                <a:solidFill>
                  <a:srgbClr val="262525"/>
                </a:solidFill>
                <a:latin typeface="Tahoma"/>
                <a:cs typeface="Tahoma"/>
              </a:rPr>
              <a:t>i</a:t>
            </a:r>
            <a:r>
              <a:rPr sz="1350" spc="5" dirty="0">
                <a:solidFill>
                  <a:srgbClr val="262525"/>
                </a:solidFill>
                <a:latin typeface="Tahoma"/>
                <a:cs typeface="Tahoma"/>
              </a:rPr>
              <a:t>d</a:t>
            </a:r>
            <a:r>
              <a:rPr sz="1350" spc="-204" dirty="0">
                <a:solidFill>
                  <a:srgbClr val="262525"/>
                </a:solidFill>
                <a:latin typeface="Tahoma"/>
                <a:cs typeface="Tahoma"/>
              </a:rPr>
              <a:t> </a:t>
            </a:r>
            <a:r>
              <a:rPr sz="1350" spc="-10" dirty="0">
                <a:solidFill>
                  <a:srgbClr val="262525"/>
                </a:solidFill>
                <a:latin typeface="Tahoma"/>
                <a:cs typeface="Tahoma"/>
              </a:rPr>
              <a:t>S</a:t>
            </a:r>
            <a:r>
              <a:rPr sz="1350" spc="70" dirty="0">
                <a:solidFill>
                  <a:srgbClr val="262525"/>
                </a:solidFill>
                <a:latin typeface="Tahoma"/>
                <a:cs typeface="Tahoma"/>
              </a:rPr>
              <a:t>t</a:t>
            </a:r>
            <a:r>
              <a:rPr sz="1350" spc="-10" dirty="0">
                <a:solidFill>
                  <a:srgbClr val="262525"/>
                </a:solidFill>
                <a:latin typeface="Tahoma"/>
                <a:cs typeface="Tahoma"/>
              </a:rPr>
              <a:t>u</a:t>
            </a:r>
            <a:r>
              <a:rPr sz="1350" dirty="0">
                <a:solidFill>
                  <a:srgbClr val="262525"/>
                </a:solidFill>
                <a:latin typeface="Tahoma"/>
                <a:cs typeface="Tahoma"/>
              </a:rPr>
              <a:t>d</a:t>
            </a:r>
            <a:r>
              <a:rPr sz="1350" spc="60" dirty="0">
                <a:solidFill>
                  <a:srgbClr val="262525"/>
                </a:solidFill>
                <a:latin typeface="Tahoma"/>
                <a:cs typeface="Tahoma"/>
              </a:rPr>
              <a:t>i</a:t>
            </a:r>
            <a:r>
              <a:rPr sz="1350" spc="10" dirty="0">
                <a:solidFill>
                  <a:srgbClr val="262525"/>
                </a:solidFill>
                <a:latin typeface="Tahoma"/>
                <a:cs typeface="Tahoma"/>
              </a:rPr>
              <a:t>o</a:t>
            </a:r>
            <a:r>
              <a:rPr sz="1350" spc="-125" dirty="0">
                <a:solidFill>
                  <a:srgbClr val="262525"/>
                </a:solidFill>
                <a:latin typeface="Tahoma"/>
                <a:cs typeface="Tahoma"/>
              </a:rPr>
              <a:t>,</a:t>
            </a:r>
            <a:r>
              <a:rPr sz="1350" spc="-185" dirty="0">
                <a:solidFill>
                  <a:srgbClr val="262525"/>
                </a:solidFill>
                <a:latin typeface="Tahoma"/>
                <a:cs typeface="Tahoma"/>
              </a:rPr>
              <a:t> </a:t>
            </a:r>
            <a:r>
              <a:rPr sz="1350" spc="105" dirty="0">
                <a:solidFill>
                  <a:srgbClr val="262525"/>
                </a:solidFill>
                <a:latin typeface="Tahoma"/>
                <a:cs typeface="Tahoma"/>
              </a:rPr>
              <a:t>K</a:t>
            </a:r>
            <a:r>
              <a:rPr sz="1350" spc="10" dirty="0">
                <a:solidFill>
                  <a:srgbClr val="262525"/>
                </a:solidFill>
                <a:latin typeface="Tahoma"/>
                <a:cs typeface="Tahoma"/>
              </a:rPr>
              <a:t>o</a:t>
            </a:r>
            <a:r>
              <a:rPr sz="1350" spc="70" dirty="0">
                <a:solidFill>
                  <a:srgbClr val="262525"/>
                </a:solidFill>
                <a:latin typeface="Tahoma"/>
                <a:cs typeface="Tahoma"/>
              </a:rPr>
              <a:t>t</a:t>
            </a:r>
            <a:r>
              <a:rPr sz="1350" spc="60" dirty="0">
                <a:solidFill>
                  <a:srgbClr val="262525"/>
                </a:solidFill>
                <a:latin typeface="Tahoma"/>
                <a:cs typeface="Tahoma"/>
              </a:rPr>
              <a:t>li</a:t>
            </a:r>
            <a:r>
              <a:rPr sz="1350" spc="-85" dirty="0">
                <a:solidFill>
                  <a:srgbClr val="262525"/>
                </a:solidFill>
                <a:latin typeface="Tahoma"/>
                <a:cs typeface="Tahoma"/>
              </a:rPr>
              <a:t>n</a:t>
            </a:r>
            <a:r>
              <a:rPr sz="1350" spc="10" dirty="0">
                <a:solidFill>
                  <a:srgbClr val="262525"/>
                </a:solidFill>
                <a:latin typeface="Tahoma"/>
                <a:cs typeface="Tahoma"/>
              </a:rPr>
              <a:t>'</a:t>
            </a:r>
            <a:r>
              <a:rPr sz="1350" spc="60" dirty="0">
                <a:solidFill>
                  <a:srgbClr val="262525"/>
                </a:solidFill>
                <a:latin typeface="Tahoma"/>
                <a:cs typeface="Tahoma"/>
              </a:rPr>
              <a:t>i</a:t>
            </a:r>
            <a:r>
              <a:rPr sz="1350" spc="-5" dirty="0">
                <a:solidFill>
                  <a:srgbClr val="262525"/>
                </a:solidFill>
                <a:latin typeface="Tahoma"/>
                <a:cs typeface="Tahoma"/>
              </a:rPr>
              <a:t>n</a:t>
            </a:r>
            <a:r>
              <a:rPr sz="1350" spc="-200" dirty="0">
                <a:solidFill>
                  <a:srgbClr val="262525"/>
                </a:solidFill>
                <a:latin typeface="Tahoma"/>
                <a:cs typeface="Tahoma"/>
              </a:rPr>
              <a:t> </a:t>
            </a:r>
            <a:r>
              <a:rPr sz="1350" spc="-75" dirty="0">
                <a:solidFill>
                  <a:srgbClr val="262525"/>
                </a:solidFill>
                <a:latin typeface="Tahoma"/>
                <a:cs typeface="Tahoma"/>
              </a:rPr>
              <a:t>g</a:t>
            </a:r>
            <a:r>
              <a:rPr sz="1350" spc="-10" dirty="0">
                <a:solidFill>
                  <a:srgbClr val="262525"/>
                </a:solidFill>
                <a:latin typeface="Tahoma"/>
                <a:cs typeface="Tahoma"/>
              </a:rPr>
              <a:t>ü</a:t>
            </a:r>
            <a:r>
              <a:rPr sz="1350" spc="-30" dirty="0">
                <a:solidFill>
                  <a:srgbClr val="262525"/>
                </a:solidFill>
                <a:latin typeface="Tahoma"/>
                <a:cs typeface="Tahoma"/>
              </a:rPr>
              <a:t>ç</a:t>
            </a:r>
            <a:r>
              <a:rPr sz="1350" spc="60" dirty="0">
                <a:solidFill>
                  <a:srgbClr val="262525"/>
                </a:solidFill>
                <a:latin typeface="Tahoma"/>
                <a:cs typeface="Tahoma"/>
              </a:rPr>
              <a:t>l</a:t>
            </a:r>
            <a:r>
              <a:rPr sz="1350" spc="-5" dirty="0">
                <a:solidFill>
                  <a:srgbClr val="262525"/>
                </a:solidFill>
                <a:latin typeface="Tahoma"/>
                <a:cs typeface="Tahoma"/>
              </a:rPr>
              <a:t>ü  y</a:t>
            </a:r>
            <a:r>
              <a:rPr sz="1350" spc="-35" dirty="0">
                <a:solidFill>
                  <a:srgbClr val="262525"/>
                </a:solidFill>
                <a:latin typeface="Tahoma"/>
                <a:cs typeface="Tahoma"/>
              </a:rPr>
              <a:t>a</a:t>
            </a:r>
            <a:r>
              <a:rPr sz="1350" spc="-10" dirty="0">
                <a:solidFill>
                  <a:srgbClr val="262525"/>
                </a:solidFill>
                <a:latin typeface="Tahoma"/>
                <a:cs typeface="Tahoma"/>
              </a:rPr>
              <a:t>n</a:t>
            </a:r>
            <a:r>
              <a:rPr sz="1350" spc="60" dirty="0">
                <a:solidFill>
                  <a:srgbClr val="262525"/>
                </a:solidFill>
                <a:latin typeface="Tahoma"/>
                <a:cs typeface="Tahoma"/>
              </a:rPr>
              <a:t>l</a:t>
            </a:r>
            <a:r>
              <a:rPr sz="1350" spc="-35" dirty="0">
                <a:solidFill>
                  <a:srgbClr val="262525"/>
                </a:solidFill>
                <a:latin typeface="Tahoma"/>
                <a:cs typeface="Tahoma"/>
              </a:rPr>
              <a:t>a</a:t>
            </a:r>
            <a:r>
              <a:rPr sz="1350" spc="35" dirty="0">
                <a:solidFill>
                  <a:srgbClr val="262525"/>
                </a:solidFill>
                <a:latin typeface="Tahoma"/>
                <a:cs typeface="Tahoma"/>
              </a:rPr>
              <a:t>r</a:t>
            </a:r>
            <a:r>
              <a:rPr sz="1350" spc="60" dirty="0">
                <a:solidFill>
                  <a:srgbClr val="262525"/>
                </a:solidFill>
                <a:latin typeface="Tahoma"/>
                <a:cs typeface="Tahoma"/>
              </a:rPr>
              <a:t>ı</a:t>
            </a:r>
            <a:r>
              <a:rPr sz="1350" spc="-10" dirty="0">
                <a:solidFill>
                  <a:srgbClr val="262525"/>
                </a:solidFill>
                <a:latin typeface="Tahoma"/>
                <a:cs typeface="Tahoma"/>
              </a:rPr>
              <a:t>n</a:t>
            </a:r>
            <a:r>
              <a:rPr sz="1350" spc="35" dirty="0">
                <a:solidFill>
                  <a:srgbClr val="262525"/>
                </a:solidFill>
                <a:latin typeface="Tahoma"/>
                <a:cs typeface="Tahoma"/>
              </a:rPr>
              <a:t>ı</a:t>
            </a:r>
            <a:r>
              <a:rPr sz="1350" spc="-170" dirty="0">
                <a:solidFill>
                  <a:srgbClr val="262525"/>
                </a:solidFill>
                <a:latin typeface="Tahoma"/>
                <a:cs typeface="Tahoma"/>
              </a:rPr>
              <a:t> </a:t>
            </a:r>
            <a:r>
              <a:rPr sz="1350" dirty="0">
                <a:solidFill>
                  <a:srgbClr val="262525"/>
                </a:solidFill>
                <a:latin typeface="Tahoma"/>
                <a:cs typeface="Tahoma"/>
              </a:rPr>
              <a:t>k</a:t>
            </a:r>
            <a:r>
              <a:rPr sz="1350" spc="-10" dirty="0">
                <a:solidFill>
                  <a:srgbClr val="262525"/>
                </a:solidFill>
                <a:latin typeface="Tahoma"/>
                <a:cs typeface="Tahoma"/>
              </a:rPr>
              <a:t>u</a:t>
            </a:r>
            <a:r>
              <a:rPr sz="1350" spc="60" dirty="0">
                <a:solidFill>
                  <a:srgbClr val="262525"/>
                </a:solidFill>
                <a:latin typeface="Tahoma"/>
                <a:cs typeface="Tahoma"/>
              </a:rPr>
              <a:t>ll</a:t>
            </a:r>
            <a:r>
              <a:rPr sz="1350" spc="-35" dirty="0">
                <a:solidFill>
                  <a:srgbClr val="262525"/>
                </a:solidFill>
                <a:latin typeface="Tahoma"/>
                <a:cs typeface="Tahoma"/>
              </a:rPr>
              <a:t>a</a:t>
            </a:r>
            <a:r>
              <a:rPr sz="1350" spc="-10" dirty="0">
                <a:solidFill>
                  <a:srgbClr val="262525"/>
                </a:solidFill>
                <a:latin typeface="Tahoma"/>
                <a:cs typeface="Tahoma"/>
              </a:rPr>
              <a:t>n</a:t>
            </a:r>
            <a:r>
              <a:rPr sz="1350" spc="-15" dirty="0">
                <a:solidFill>
                  <a:srgbClr val="262525"/>
                </a:solidFill>
                <a:latin typeface="Tahoma"/>
                <a:cs typeface="Tahoma"/>
              </a:rPr>
              <a:t>m</a:t>
            </a:r>
            <a:r>
              <a:rPr sz="1350" spc="-35" dirty="0">
                <a:solidFill>
                  <a:srgbClr val="262525"/>
                </a:solidFill>
                <a:latin typeface="Tahoma"/>
                <a:cs typeface="Tahoma"/>
              </a:rPr>
              <a:t>a</a:t>
            </a:r>
            <a:r>
              <a:rPr sz="1350" spc="-10" dirty="0">
                <a:solidFill>
                  <a:srgbClr val="262525"/>
                </a:solidFill>
                <a:latin typeface="Tahoma"/>
                <a:cs typeface="Tahoma"/>
              </a:rPr>
              <a:t>n</a:t>
            </a:r>
            <a:r>
              <a:rPr sz="1350" spc="60" dirty="0">
                <a:solidFill>
                  <a:srgbClr val="262525"/>
                </a:solidFill>
                <a:latin typeface="Tahoma"/>
                <a:cs typeface="Tahoma"/>
              </a:rPr>
              <a:t>ı</a:t>
            </a:r>
            <a:r>
              <a:rPr sz="1350" spc="-5" dirty="0">
                <a:solidFill>
                  <a:srgbClr val="262525"/>
                </a:solidFill>
                <a:latin typeface="Tahoma"/>
                <a:cs typeface="Tahoma"/>
              </a:rPr>
              <a:t>z</a:t>
            </a:r>
            <a:r>
              <a:rPr sz="1350" spc="-25" dirty="0">
                <a:solidFill>
                  <a:srgbClr val="262525"/>
                </a:solidFill>
                <a:latin typeface="Tahoma"/>
                <a:cs typeface="Tahoma"/>
              </a:rPr>
              <a:t>a</a:t>
            </a:r>
            <a:r>
              <a:rPr sz="1350" spc="-210" dirty="0">
                <a:solidFill>
                  <a:srgbClr val="262525"/>
                </a:solidFill>
                <a:latin typeface="Tahoma"/>
                <a:cs typeface="Tahoma"/>
              </a:rPr>
              <a:t> </a:t>
            </a:r>
            <a:r>
              <a:rPr sz="1350" spc="60" dirty="0">
                <a:solidFill>
                  <a:srgbClr val="262525"/>
                </a:solidFill>
                <a:latin typeface="Tahoma"/>
                <a:cs typeface="Tahoma"/>
              </a:rPr>
              <a:t>i</a:t>
            </a:r>
            <a:r>
              <a:rPr sz="1350" spc="-15" dirty="0">
                <a:solidFill>
                  <a:srgbClr val="262525"/>
                </a:solidFill>
                <a:latin typeface="Tahoma"/>
                <a:cs typeface="Tahoma"/>
              </a:rPr>
              <a:t>m</a:t>
            </a:r>
            <a:r>
              <a:rPr sz="1350" dirty="0">
                <a:solidFill>
                  <a:srgbClr val="262525"/>
                </a:solidFill>
                <a:latin typeface="Tahoma"/>
                <a:cs typeface="Tahoma"/>
              </a:rPr>
              <a:t>k</a:t>
            </a:r>
            <a:r>
              <a:rPr sz="1350" spc="-35" dirty="0">
                <a:solidFill>
                  <a:srgbClr val="262525"/>
                </a:solidFill>
                <a:latin typeface="Tahoma"/>
                <a:cs typeface="Tahoma"/>
              </a:rPr>
              <a:t>a</a:t>
            </a:r>
            <a:r>
              <a:rPr sz="1350" spc="-5" dirty="0">
                <a:solidFill>
                  <a:srgbClr val="262525"/>
                </a:solidFill>
                <a:latin typeface="Tahoma"/>
                <a:cs typeface="Tahoma"/>
              </a:rPr>
              <a:t>n</a:t>
            </a:r>
            <a:r>
              <a:rPr sz="1350" spc="-200" dirty="0">
                <a:solidFill>
                  <a:srgbClr val="262525"/>
                </a:solidFill>
                <a:latin typeface="Tahoma"/>
                <a:cs typeface="Tahoma"/>
              </a:rPr>
              <a:t> </a:t>
            </a:r>
            <a:r>
              <a:rPr sz="1350" spc="70" dirty="0">
                <a:solidFill>
                  <a:srgbClr val="262525"/>
                </a:solidFill>
                <a:latin typeface="Tahoma"/>
                <a:cs typeface="Tahoma"/>
              </a:rPr>
              <a:t>t</a:t>
            </a:r>
            <a:r>
              <a:rPr sz="1350" spc="-35" dirty="0">
                <a:solidFill>
                  <a:srgbClr val="262525"/>
                </a:solidFill>
                <a:latin typeface="Tahoma"/>
                <a:cs typeface="Tahoma"/>
              </a:rPr>
              <a:t>a</a:t>
            </a:r>
            <a:r>
              <a:rPr sz="1350" spc="-10" dirty="0">
                <a:solidFill>
                  <a:srgbClr val="262525"/>
                </a:solidFill>
                <a:latin typeface="Tahoma"/>
                <a:cs typeface="Tahoma"/>
              </a:rPr>
              <a:t>n</a:t>
            </a:r>
            <a:r>
              <a:rPr sz="1350" spc="60" dirty="0">
                <a:solidFill>
                  <a:srgbClr val="262525"/>
                </a:solidFill>
                <a:latin typeface="Tahoma"/>
                <a:cs typeface="Tahoma"/>
              </a:rPr>
              <a:t>ı</a:t>
            </a:r>
            <a:r>
              <a:rPr sz="1350" spc="-40" dirty="0">
                <a:solidFill>
                  <a:srgbClr val="262525"/>
                </a:solidFill>
                <a:latin typeface="Tahoma"/>
                <a:cs typeface="Tahoma"/>
              </a:rPr>
              <a:t>r</a:t>
            </a:r>
            <a:r>
              <a:rPr sz="1350" spc="-125" dirty="0">
                <a:solidFill>
                  <a:srgbClr val="262525"/>
                </a:solidFill>
                <a:latin typeface="Tahoma"/>
                <a:cs typeface="Tahoma"/>
              </a:rPr>
              <a:t>.</a:t>
            </a:r>
            <a:endParaRPr sz="1350">
              <a:latin typeface="Tahoma"/>
              <a:cs typeface="Tahoma"/>
            </a:endParaRPr>
          </a:p>
          <a:p>
            <a:pPr marL="302895" marR="302260" algn="ctr">
              <a:lnSpc>
                <a:spcPts val="2480"/>
              </a:lnSpc>
              <a:spcBef>
                <a:spcPts val="15"/>
              </a:spcBef>
            </a:pPr>
            <a:r>
              <a:rPr sz="1350" spc="100" dirty="0">
                <a:solidFill>
                  <a:srgbClr val="262525"/>
                </a:solidFill>
                <a:latin typeface="Tahoma"/>
                <a:cs typeface="Tahoma"/>
              </a:rPr>
              <a:t>B</a:t>
            </a:r>
            <a:r>
              <a:rPr sz="1350" spc="-5" dirty="0">
                <a:solidFill>
                  <a:srgbClr val="262525"/>
                </a:solidFill>
                <a:latin typeface="Tahoma"/>
                <a:cs typeface="Tahoma"/>
              </a:rPr>
              <a:t>u</a:t>
            </a:r>
            <a:r>
              <a:rPr sz="1350" spc="-200" dirty="0">
                <a:solidFill>
                  <a:srgbClr val="262525"/>
                </a:solidFill>
                <a:latin typeface="Tahoma"/>
                <a:cs typeface="Tahoma"/>
              </a:rPr>
              <a:t> </a:t>
            </a:r>
            <a:r>
              <a:rPr sz="1350" spc="-10" dirty="0">
                <a:solidFill>
                  <a:srgbClr val="262525"/>
                </a:solidFill>
                <a:latin typeface="Tahoma"/>
                <a:cs typeface="Tahoma"/>
              </a:rPr>
              <a:t>s</a:t>
            </a:r>
            <a:r>
              <a:rPr sz="1350" spc="-35" dirty="0">
                <a:solidFill>
                  <a:srgbClr val="262525"/>
                </a:solidFill>
                <a:latin typeface="Tahoma"/>
                <a:cs typeface="Tahoma"/>
              </a:rPr>
              <a:t>a</a:t>
            </a:r>
            <a:r>
              <a:rPr sz="1350" spc="-5" dirty="0">
                <a:solidFill>
                  <a:srgbClr val="262525"/>
                </a:solidFill>
                <a:latin typeface="Tahoma"/>
                <a:cs typeface="Tahoma"/>
              </a:rPr>
              <a:t>y</a:t>
            </a:r>
            <a:r>
              <a:rPr sz="1350" spc="-40" dirty="0">
                <a:solidFill>
                  <a:srgbClr val="262525"/>
                </a:solidFill>
                <a:latin typeface="Tahoma"/>
                <a:cs typeface="Tahoma"/>
              </a:rPr>
              <a:t>e</a:t>
            </a:r>
            <a:r>
              <a:rPr sz="1350" dirty="0">
                <a:solidFill>
                  <a:srgbClr val="262525"/>
                </a:solidFill>
                <a:latin typeface="Tahoma"/>
                <a:cs typeface="Tahoma"/>
              </a:rPr>
              <a:t>d</a:t>
            </a:r>
            <a:r>
              <a:rPr sz="1350" spc="-5" dirty="0">
                <a:solidFill>
                  <a:srgbClr val="262525"/>
                </a:solidFill>
                <a:latin typeface="Tahoma"/>
                <a:cs typeface="Tahoma"/>
              </a:rPr>
              <a:t>e</a:t>
            </a:r>
            <a:r>
              <a:rPr sz="1350" spc="-229" dirty="0">
                <a:solidFill>
                  <a:srgbClr val="262525"/>
                </a:solidFill>
                <a:latin typeface="Tahoma"/>
                <a:cs typeface="Tahoma"/>
              </a:rPr>
              <a:t> </a:t>
            </a:r>
            <a:r>
              <a:rPr sz="1350" dirty="0">
                <a:solidFill>
                  <a:srgbClr val="262525"/>
                </a:solidFill>
                <a:latin typeface="Tahoma"/>
                <a:cs typeface="Tahoma"/>
              </a:rPr>
              <a:t>d</a:t>
            </a:r>
            <a:r>
              <a:rPr sz="1350" spc="-35" dirty="0">
                <a:solidFill>
                  <a:srgbClr val="262525"/>
                </a:solidFill>
                <a:latin typeface="Tahoma"/>
                <a:cs typeface="Tahoma"/>
              </a:rPr>
              <a:t>a</a:t>
            </a:r>
            <a:r>
              <a:rPr sz="1350" spc="-10" dirty="0">
                <a:solidFill>
                  <a:srgbClr val="262525"/>
                </a:solidFill>
                <a:latin typeface="Tahoma"/>
                <a:cs typeface="Tahoma"/>
              </a:rPr>
              <a:t>h</a:t>
            </a:r>
            <a:r>
              <a:rPr sz="1350" spc="-25" dirty="0">
                <a:solidFill>
                  <a:srgbClr val="262525"/>
                </a:solidFill>
                <a:latin typeface="Tahoma"/>
                <a:cs typeface="Tahoma"/>
              </a:rPr>
              <a:t>a</a:t>
            </a:r>
            <a:r>
              <a:rPr sz="1350" spc="-210" dirty="0">
                <a:solidFill>
                  <a:srgbClr val="262525"/>
                </a:solidFill>
                <a:latin typeface="Tahoma"/>
                <a:cs typeface="Tahoma"/>
              </a:rPr>
              <a:t> </a:t>
            </a:r>
            <a:r>
              <a:rPr sz="1350" spc="-5" dirty="0">
                <a:solidFill>
                  <a:srgbClr val="262525"/>
                </a:solidFill>
                <a:latin typeface="Tahoma"/>
                <a:cs typeface="Tahoma"/>
              </a:rPr>
              <a:t>v</a:t>
            </a:r>
            <a:r>
              <a:rPr sz="1350" spc="-40" dirty="0">
                <a:solidFill>
                  <a:srgbClr val="262525"/>
                </a:solidFill>
                <a:latin typeface="Tahoma"/>
                <a:cs typeface="Tahoma"/>
              </a:rPr>
              <a:t>e</a:t>
            </a:r>
            <a:r>
              <a:rPr sz="1350" spc="35" dirty="0">
                <a:solidFill>
                  <a:srgbClr val="262525"/>
                </a:solidFill>
                <a:latin typeface="Tahoma"/>
                <a:cs typeface="Tahoma"/>
              </a:rPr>
              <a:t>r</a:t>
            </a:r>
            <a:r>
              <a:rPr sz="1350" spc="60" dirty="0">
                <a:solidFill>
                  <a:srgbClr val="262525"/>
                </a:solidFill>
                <a:latin typeface="Tahoma"/>
                <a:cs typeface="Tahoma"/>
              </a:rPr>
              <a:t>i</a:t>
            </a:r>
            <a:r>
              <a:rPr sz="1350" spc="-15" dirty="0">
                <a:solidFill>
                  <a:srgbClr val="262525"/>
                </a:solidFill>
                <a:latin typeface="Tahoma"/>
                <a:cs typeface="Tahoma"/>
              </a:rPr>
              <a:t>m</a:t>
            </a:r>
            <a:r>
              <a:rPr sz="1350" spc="60" dirty="0">
                <a:solidFill>
                  <a:srgbClr val="262525"/>
                </a:solidFill>
                <a:latin typeface="Tahoma"/>
                <a:cs typeface="Tahoma"/>
              </a:rPr>
              <a:t>l</a:t>
            </a:r>
            <a:r>
              <a:rPr sz="1350" spc="35" dirty="0">
                <a:solidFill>
                  <a:srgbClr val="262525"/>
                </a:solidFill>
                <a:latin typeface="Tahoma"/>
                <a:cs typeface="Tahoma"/>
              </a:rPr>
              <a:t>i</a:t>
            </a:r>
            <a:r>
              <a:rPr sz="1350" spc="-170" dirty="0">
                <a:solidFill>
                  <a:srgbClr val="262525"/>
                </a:solidFill>
                <a:latin typeface="Tahoma"/>
                <a:cs typeface="Tahoma"/>
              </a:rPr>
              <a:t> </a:t>
            </a:r>
            <a:r>
              <a:rPr sz="1350" spc="-75" dirty="0">
                <a:solidFill>
                  <a:srgbClr val="262525"/>
                </a:solidFill>
                <a:latin typeface="Tahoma"/>
                <a:cs typeface="Tahoma"/>
              </a:rPr>
              <a:t>k</a:t>
            </a:r>
            <a:r>
              <a:rPr sz="1350" spc="10" dirty="0">
                <a:solidFill>
                  <a:srgbClr val="262525"/>
                </a:solidFill>
                <a:latin typeface="Tahoma"/>
                <a:cs typeface="Tahoma"/>
              </a:rPr>
              <a:t>o</a:t>
            </a:r>
            <a:r>
              <a:rPr sz="1350" spc="5" dirty="0">
                <a:solidFill>
                  <a:srgbClr val="262525"/>
                </a:solidFill>
                <a:latin typeface="Tahoma"/>
                <a:cs typeface="Tahoma"/>
              </a:rPr>
              <a:t>d  yazabilirsiniz.</a:t>
            </a:r>
            <a:endParaRPr sz="1350">
              <a:latin typeface="Tahoma"/>
              <a:cs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
            <a:extLst>
              <a:ext uri="{FF2B5EF4-FFF2-40B4-BE49-F238E27FC236}">
                <a16:creationId xmlns:a16="http://schemas.microsoft.com/office/drawing/2014/main" id="{7E704665-6704-41FB-A2C7-80E0F7F47634}"/>
              </a:ext>
            </a:extLst>
          </p:cNvPr>
          <p:cNvSpPr/>
          <p:nvPr/>
        </p:nvSpPr>
        <p:spPr>
          <a:xfrm>
            <a:off x="-1" y="1"/>
            <a:ext cx="11430001" cy="6318250"/>
          </a:xfrm>
          <a:custGeom>
            <a:avLst/>
            <a:gdLst/>
            <a:ahLst/>
            <a:cxnLst/>
            <a:rect l="l" t="t" r="r" b="b"/>
            <a:pathLst>
              <a:path w="11430000" h="9582150">
                <a:moveTo>
                  <a:pt x="11429999" y="9582149"/>
                </a:moveTo>
                <a:lnTo>
                  <a:pt x="0" y="9582149"/>
                </a:lnTo>
                <a:lnTo>
                  <a:pt x="0" y="0"/>
                </a:lnTo>
                <a:lnTo>
                  <a:pt x="11429999" y="0"/>
                </a:lnTo>
                <a:lnTo>
                  <a:pt x="11429999" y="9582149"/>
                </a:lnTo>
                <a:close/>
              </a:path>
            </a:pathLst>
          </a:custGeom>
          <a:solidFill>
            <a:srgbClr val="FFF7F0"/>
          </a:solidFill>
        </p:spPr>
        <p:txBody>
          <a:bodyPr wrap="square" lIns="0" tIns="0" rIns="0" bIns="0" rtlCol="0"/>
          <a:lstStyle/>
          <a:p>
            <a:endParaRPr/>
          </a:p>
        </p:txBody>
      </p:sp>
      <p:sp>
        <p:nvSpPr>
          <p:cNvPr id="2" name="object 2"/>
          <p:cNvSpPr txBox="1">
            <a:spLocks noGrp="1"/>
          </p:cNvSpPr>
          <p:nvPr>
            <p:ph type="title"/>
          </p:nvPr>
        </p:nvSpPr>
        <p:spPr>
          <a:xfrm>
            <a:off x="1630362" y="698912"/>
            <a:ext cx="5810885" cy="623570"/>
          </a:xfrm>
          <a:prstGeom prst="rect">
            <a:avLst/>
          </a:prstGeom>
        </p:spPr>
        <p:txBody>
          <a:bodyPr vert="horz" wrap="square" lIns="0" tIns="15240" rIns="0" bIns="0" rtlCol="0">
            <a:spAutoFit/>
          </a:bodyPr>
          <a:lstStyle/>
          <a:p>
            <a:pPr marL="12700">
              <a:lnSpc>
                <a:spcPct val="100000"/>
              </a:lnSpc>
              <a:spcBef>
                <a:spcPts val="120"/>
              </a:spcBef>
            </a:pPr>
            <a:r>
              <a:rPr sz="3900" spc="-210" dirty="0" err="1">
                <a:latin typeface="Arial MT"/>
                <a:cs typeface="Arial MT"/>
              </a:rPr>
              <a:t>Uygulama</a:t>
            </a:r>
            <a:r>
              <a:rPr sz="3900" spc="-335" dirty="0">
                <a:latin typeface="Arial MT"/>
                <a:cs typeface="Arial MT"/>
              </a:rPr>
              <a:t> </a:t>
            </a:r>
            <a:r>
              <a:rPr sz="3900" spc="-114" dirty="0" err="1">
                <a:latin typeface="Arial MT"/>
                <a:cs typeface="Arial MT"/>
              </a:rPr>
              <a:t>Özellikleri</a:t>
            </a:r>
            <a:r>
              <a:rPr lang="tr-TR" sz="3900" spc="-335" dirty="0">
                <a:latin typeface="Arial MT"/>
                <a:cs typeface="Arial MT"/>
              </a:rPr>
              <a:t> ve İşlevi</a:t>
            </a:r>
            <a:endParaRPr sz="3900" dirty="0">
              <a:latin typeface="Arial MT"/>
              <a:cs typeface="Arial MT"/>
            </a:endParaRPr>
          </a:p>
        </p:txBody>
      </p:sp>
      <p:grpSp>
        <p:nvGrpSpPr>
          <p:cNvPr id="3" name="object 3"/>
          <p:cNvGrpSpPr/>
          <p:nvPr/>
        </p:nvGrpSpPr>
        <p:grpSpPr>
          <a:xfrm>
            <a:off x="1647824" y="3213496"/>
            <a:ext cx="8143875" cy="790575"/>
            <a:chOff x="1647824" y="3213496"/>
            <a:chExt cx="8143875" cy="790575"/>
          </a:xfrm>
        </p:grpSpPr>
        <p:sp>
          <p:nvSpPr>
            <p:cNvPr id="4" name="object 4"/>
            <p:cNvSpPr/>
            <p:nvPr/>
          </p:nvSpPr>
          <p:spPr>
            <a:xfrm>
              <a:off x="1647812" y="3404005"/>
              <a:ext cx="8143875" cy="600075"/>
            </a:xfrm>
            <a:custGeom>
              <a:avLst/>
              <a:gdLst/>
              <a:ahLst/>
              <a:cxnLst/>
              <a:rect l="l" t="t" r="r" b="b"/>
              <a:pathLst>
                <a:path w="8143875" h="600075">
                  <a:moveTo>
                    <a:pt x="8143875" y="5943"/>
                  </a:moveTo>
                  <a:lnTo>
                    <a:pt x="2002193" y="5943"/>
                  </a:lnTo>
                  <a:lnTo>
                    <a:pt x="2002193" y="0"/>
                  </a:lnTo>
                  <a:lnTo>
                    <a:pt x="1973618" y="0"/>
                  </a:lnTo>
                  <a:lnTo>
                    <a:pt x="1973618" y="5943"/>
                  </a:lnTo>
                  <a:lnTo>
                    <a:pt x="0" y="5943"/>
                  </a:lnTo>
                  <a:lnTo>
                    <a:pt x="0" y="34518"/>
                  </a:lnTo>
                  <a:lnTo>
                    <a:pt x="1973618" y="34518"/>
                  </a:lnTo>
                  <a:lnTo>
                    <a:pt x="1973618" y="600075"/>
                  </a:lnTo>
                  <a:lnTo>
                    <a:pt x="2002193" y="600075"/>
                  </a:lnTo>
                  <a:lnTo>
                    <a:pt x="2002193" y="34518"/>
                  </a:lnTo>
                  <a:lnTo>
                    <a:pt x="8143875" y="34518"/>
                  </a:lnTo>
                  <a:lnTo>
                    <a:pt x="8143875" y="5943"/>
                  </a:lnTo>
                  <a:close/>
                </a:path>
              </a:pathLst>
            </a:custGeom>
            <a:solidFill>
              <a:srgbClr val="D0D0C7"/>
            </a:solidFill>
          </p:spPr>
          <p:txBody>
            <a:bodyPr wrap="square" lIns="0" tIns="0" rIns="0" bIns="0" rtlCol="0"/>
            <a:lstStyle/>
            <a:p>
              <a:endParaRPr/>
            </a:p>
          </p:txBody>
        </p:sp>
        <p:sp>
          <p:nvSpPr>
            <p:cNvPr id="5" name="object 5"/>
            <p:cNvSpPr/>
            <p:nvPr/>
          </p:nvSpPr>
          <p:spPr>
            <a:xfrm>
              <a:off x="3452812" y="3218259"/>
              <a:ext cx="371475" cy="381000"/>
            </a:xfrm>
            <a:custGeom>
              <a:avLst/>
              <a:gdLst/>
              <a:ahLst/>
              <a:cxnLst/>
              <a:rect l="l" t="t" r="r" b="b"/>
              <a:pathLst>
                <a:path w="371475" h="381000">
                  <a:moveTo>
                    <a:pt x="322527" y="380999"/>
                  </a:moveTo>
                  <a:lnTo>
                    <a:pt x="48947" y="380999"/>
                  </a:lnTo>
                  <a:lnTo>
                    <a:pt x="45540" y="380664"/>
                  </a:lnTo>
                  <a:lnTo>
                    <a:pt x="10739" y="360577"/>
                  </a:lnTo>
                  <a:lnTo>
                    <a:pt x="0" y="332052"/>
                  </a:lnTo>
                  <a:lnTo>
                    <a:pt x="0" y="328612"/>
                  </a:lnTo>
                  <a:lnTo>
                    <a:pt x="0" y="48947"/>
                  </a:lnTo>
                  <a:lnTo>
                    <a:pt x="17776" y="12911"/>
                  </a:lnTo>
                  <a:lnTo>
                    <a:pt x="48947" y="0"/>
                  </a:lnTo>
                  <a:lnTo>
                    <a:pt x="322527" y="0"/>
                  </a:lnTo>
                  <a:lnTo>
                    <a:pt x="358563" y="17776"/>
                  </a:lnTo>
                  <a:lnTo>
                    <a:pt x="371474" y="48947"/>
                  </a:lnTo>
                  <a:lnTo>
                    <a:pt x="371474" y="332052"/>
                  </a:lnTo>
                  <a:lnTo>
                    <a:pt x="353698" y="368088"/>
                  </a:lnTo>
                  <a:lnTo>
                    <a:pt x="325934" y="380664"/>
                  </a:lnTo>
                  <a:lnTo>
                    <a:pt x="322527" y="380999"/>
                  </a:lnTo>
                  <a:close/>
                </a:path>
              </a:pathLst>
            </a:custGeom>
            <a:solidFill>
              <a:srgbClr val="E7E7E3"/>
            </a:solidFill>
          </p:spPr>
          <p:txBody>
            <a:bodyPr wrap="square" lIns="0" tIns="0" rIns="0" bIns="0" rtlCol="0"/>
            <a:lstStyle/>
            <a:p>
              <a:endParaRPr/>
            </a:p>
          </p:txBody>
        </p:sp>
        <p:sp>
          <p:nvSpPr>
            <p:cNvPr id="6" name="object 6"/>
            <p:cNvSpPr/>
            <p:nvPr/>
          </p:nvSpPr>
          <p:spPr>
            <a:xfrm>
              <a:off x="3452812" y="3218259"/>
              <a:ext cx="371475" cy="381000"/>
            </a:xfrm>
            <a:custGeom>
              <a:avLst/>
              <a:gdLst/>
              <a:ahLst/>
              <a:cxnLst/>
              <a:rect l="l" t="t" r="r" b="b"/>
              <a:pathLst>
                <a:path w="371475" h="381000">
                  <a:moveTo>
                    <a:pt x="0" y="328612"/>
                  </a:moveTo>
                  <a:lnTo>
                    <a:pt x="0" y="52387"/>
                  </a:lnTo>
                  <a:lnTo>
                    <a:pt x="0" y="48947"/>
                  </a:lnTo>
                  <a:lnTo>
                    <a:pt x="335" y="45540"/>
                  </a:lnTo>
                  <a:lnTo>
                    <a:pt x="1006" y="42167"/>
                  </a:lnTo>
                  <a:lnTo>
                    <a:pt x="1677" y="38793"/>
                  </a:lnTo>
                  <a:lnTo>
                    <a:pt x="2671" y="35517"/>
                  </a:lnTo>
                  <a:lnTo>
                    <a:pt x="3987" y="32339"/>
                  </a:lnTo>
                  <a:lnTo>
                    <a:pt x="5304" y="29161"/>
                  </a:lnTo>
                  <a:lnTo>
                    <a:pt x="6917" y="26142"/>
                  </a:lnTo>
                  <a:lnTo>
                    <a:pt x="8828" y="23282"/>
                  </a:lnTo>
                  <a:lnTo>
                    <a:pt x="10739" y="20422"/>
                  </a:lnTo>
                  <a:lnTo>
                    <a:pt x="12911" y="17776"/>
                  </a:lnTo>
                  <a:lnTo>
                    <a:pt x="15343" y="15343"/>
                  </a:lnTo>
                  <a:lnTo>
                    <a:pt x="17776" y="12911"/>
                  </a:lnTo>
                  <a:lnTo>
                    <a:pt x="52387" y="0"/>
                  </a:lnTo>
                  <a:lnTo>
                    <a:pt x="319087" y="0"/>
                  </a:lnTo>
                  <a:lnTo>
                    <a:pt x="322527" y="0"/>
                  </a:lnTo>
                  <a:lnTo>
                    <a:pt x="325934" y="335"/>
                  </a:lnTo>
                  <a:lnTo>
                    <a:pt x="329307" y="1006"/>
                  </a:lnTo>
                  <a:lnTo>
                    <a:pt x="332681" y="1677"/>
                  </a:lnTo>
                  <a:lnTo>
                    <a:pt x="362646" y="23282"/>
                  </a:lnTo>
                  <a:lnTo>
                    <a:pt x="364557" y="26142"/>
                  </a:lnTo>
                  <a:lnTo>
                    <a:pt x="366170" y="29161"/>
                  </a:lnTo>
                  <a:lnTo>
                    <a:pt x="367487" y="32339"/>
                  </a:lnTo>
                  <a:lnTo>
                    <a:pt x="368803" y="35517"/>
                  </a:lnTo>
                  <a:lnTo>
                    <a:pt x="371474" y="52387"/>
                  </a:lnTo>
                  <a:lnTo>
                    <a:pt x="371474" y="328612"/>
                  </a:lnTo>
                  <a:lnTo>
                    <a:pt x="367487" y="348660"/>
                  </a:lnTo>
                  <a:lnTo>
                    <a:pt x="366170" y="351838"/>
                  </a:lnTo>
                  <a:lnTo>
                    <a:pt x="364557" y="354857"/>
                  </a:lnTo>
                  <a:lnTo>
                    <a:pt x="362646" y="357717"/>
                  </a:lnTo>
                  <a:lnTo>
                    <a:pt x="360735" y="360577"/>
                  </a:lnTo>
                  <a:lnTo>
                    <a:pt x="339135" y="377012"/>
                  </a:lnTo>
                  <a:lnTo>
                    <a:pt x="335957" y="378328"/>
                  </a:lnTo>
                  <a:lnTo>
                    <a:pt x="319087" y="380999"/>
                  </a:lnTo>
                  <a:lnTo>
                    <a:pt x="52387" y="380999"/>
                  </a:lnTo>
                  <a:lnTo>
                    <a:pt x="32339" y="377012"/>
                  </a:lnTo>
                  <a:lnTo>
                    <a:pt x="29161" y="375695"/>
                  </a:lnTo>
                  <a:lnTo>
                    <a:pt x="8828" y="357717"/>
                  </a:lnTo>
                  <a:lnTo>
                    <a:pt x="6917" y="354857"/>
                  </a:lnTo>
                  <a:lnTo>
                    <a:pt x="5304" y="351838"/>
                  </a:lnTo>
                  <a:lnTo>
                    <a:pt x="3987" y="348660"/>
                  </a:lnTo>
                  <a:lnTo>
                    <a:pt x="2671" y="345482"/>
                  </a:lnTo>
                  <a:lnTo>
                    <a:pt x="1677" y="342206"/>
                  </a:lnTo>
                  <a:lnTo>
                    <a:pt x="1006" y="338832"/>
                  </a:lnTo>
                  <a:lnTo>
                    <a:pt x="335" y="335459"/>
                  </a:lnTo>
                  <a:lnTo>
                    <a:pt x="0" y="332052"/>
                  </a:lnTo>
                  <a:lnTo>
                    <a:pt x="0" y="328612"/>
                  </a:lnTo>
                  <a:close/>
                </a:path>
              </a:pathLst>
            </a:custGeom>
            <a:ln w="9524">
              <a:solidFill>
                <a:srgbClr val="D0D0C7"/>
              </a:solidFill>
            </a:ln>
          </p:spPr>
          <p:txBody>
            <a:bodyPr wrap="square" lIns="0" tIns="0" rIns="0" bIns="0" rtlCol="0"/>
            <a:lstStyle/>
            <a:p>
              <a:endParaRPr/>
            </a:p>
          </p:txBody>
        </p:sp>
      </p:grpSp>
      <p:sp>
        <p:nvSpPr>
          <p:cNvPr id="7" name="object 7"/>
          <p:cNvSpPr txBox="1"/>
          <p:nvPr/>
        </p:nvSpPr>
        <p:spPr>
          <a:xfrm>
            <a:off x="3552031" y="3248421"/>
            <a:ext cx="168275" cy="334010"/>
          </a:xfrm>
          <a:prstGeom prst="rect">
            <a:avLst/>
          </a:prstGeom>
        </p:spPr>
        <p:txBody>
          <a:bodyPr vert="horz" wrap="square" lIns="0" tIns="15875" rIns="0" bIns="0" rtlCol="0">
            <a:spAutoFit/>
          </a:bodyPr>
          <a:lstStyle/>
          <a:p>
            <a:pPr marL="12700">
              <a:lnSpc>
                <a:spcPct val="100000"/>
              </a:lnSpc>
              <a:spcBef>
                <a:spcPts val="125"/>
              </a:spcBef>
            </a:pPr>
            <a:r>
              <a:rPr sz="2000" spc="490" dirty="0">
                <a:solidFill>
                  <a:srgbClr val="262525"/>
                </a:solidFill>
                <a:latin typeface="Lucida Sans Unicode"/>
                <a:cs typeface="Lucida Sans Unicode"/>
              </a:rPr>
              <a:t> </a:t>
            </a:r>
            <a:endParaRPr sz="2000">
              <a:latin typeface="Lucida Sans Unicode"/>
              <a:cs typeface="Lucida Sans Unicode"/>
            </a:endParaRPr>
          </a:p>
        </p:txBody>
      </p:sp>
      <p:sp>
        <p:nvSpPr>
          <p:cNvPr id="8" name="object 8"/>
          <p:cNvSpPr txBox="1"/>
          <p:nvPr/>
        </p:nvSpPr>
        <p:spPr>
          <a:xfrm>
            <a:off x="1801812" y="4148343"/>
            <a:ext cx="3648075" cy="1310743"/>
          </a:xfrm>
          <a:prstGeom prst="rect">
            <a:avLst/>
          </a:prstGeom>
        </p:spPr>
        <p:txBody>
          <a:bodyPr vert="horz" wrap="square" lIns="0" tIns="13970" rIns="0" bIns="0" rtlCol="0">
            <a:spAutoFit/>
          </a:bodyPr>
          <a:lstStyle/>
          <a:p>
            <a:pPr marL="17780" algn="ctr">
              <a:lnSpc>
                <a:spcPct val="100000"/>
              </a:lnSpc>
              <a:spcBef>
                <a:spcPts val="110"/>
              </a:spcBef>
            </a:pPr>
            <a:r>
              <a:rPr lang="tr-TR" sz="1950" spc="-185" dirty="0">
                <a:solidFill>
                  <a:srgbClr val="262525"/>
                </a:solidFill>
                <a:latin typeface="Arial MT"/>
                <a:cs typeface="Arial MT"/>
              </a:rPr>
              <a:t>K</a:t>
            </a:r>
            <a:r>
              <a:rPr lang="tr-TR" sz="1950" spc="-40" dirty="0">
                <a:solidFill>
                  <a:srgbClr val="262525"/>
                </a:solidFill>
                <a:latin typeface="Arial MT"/>
                <a:cs typeface="Arial MT"/>
              </a:rPr>
              <a:t>ULLANIMI KOLAY</a:t>
            </a:r>
            <a:endParaRPr lang="tr-TR" sz="1950" dirty="0">
              <a:latin typeface="Arial MT"/>
              <a:cs typeface="Arial MT"/>
            </a:endParaRPr>
          </a:p>
          <a:p>
            <a:pPr marL="12700" marR="5080" algn="ctr">
              <a:lnSpc>
                <a:spcPct val="148100"/>
              </a:lnSpc>
              <a:spcBef>
                <a:spcPts val="930"/>
              </a:spcBef>
            </a:pPr>
            <a:r>
              <a:rPr sz="1350" spc="85" dirty="0" err="1">
                <a:solidFill>
                  <a:srgbClr val="262525"/>
                </a:solidFill>
                <a:latin typeface="Tahoma"/>
                <a:cs typeface="Tahoma"/>
              </a:rPr>
              <a:t>U</a:t>
            </a:r>
            <a:r>
              <a:rPr sz="1350" spc="-5" dirty="0" err="1">
                <a:solidFill>
                  <a:srgbClr val="262525"/>
                </a:solidFill>
                <a:latin typeface="Tahoma"/>
                <a:cs typeface="Tahoma"/>
              </a:rPr>
              <a:t>y</a:t>
            </a:r>
            <a:r>
              <a:rPr sz="1350" spc="-75" dirty="0" err="1">
                <a:solidFill>
                  <a:srgbClr val="262525"/>
                </a:solidFill>
                <a:latin typeface="Tahoma"/>
                <a:cs typeface="Tahoma"/>
              </a:rPr>
              <a:t>g</a:t>
            </a:r>
            <a:r>
              <a:rPr sz="1350" spc="-10" dirty="0" err="1">
                <a:solidFill>
                  <a:srgbClr val="262525"/>
                </a:solidFill>
                <a:latin typeface="Tahoma"/>
                <a:cs typeface="Tahoma"/>
              </a:rPr>
              <a:t>u</a:t>
            </a:r>
            <a:r>
              <a:rPr sz="1350" spc="60" dirty="0" err="1">
                <a:solidFill>
                  <a:srgbClr val="262525"/>
                </a:solidFill>
                <a:latin typeface="Tahoma"/>
                <a:cs typeface="Tahoma"/>
              </a:rPr>
              <a:t>l</a:t>
            </a:r>
            <a:r>
              <a:rPr sz="1350" spc="-35" dirty="0" err="1">
                <a:solidFill>
                  <a:srgbClr val="262525"/>
                </a:solidFill>
                <a:latin typeface="Tahoma"/>
                <a:cs typeface="Tahoma"/>
              </a:rPr>
              <a:t>a</a:t>
            </a:r>
            <a:r>
              <a:rPr sz="1350" spc="-15" dirty="0" err="1">
                <a:solidFill>
                  <a:srgbClr val="262525"/>
                </a:solidFill>
                <a:latin typeface="Tahoma"/>
                <a:cs typeface="Tahoma"/>
              </a:rPr>
              <a:t>m</a:t>
            </a:r>
            <a:r>
              <a:rPr sz="1350" spc="-35" dirty="0" err="1">
                <a:solidFill>
                  <a:srgbClr val="262525"/>
                </a:solidFill>
                <a:latin typeface="Tahoma"/>
                <a:cs typeface="Tahoma"/>
              </a:rPr>
              <a:t>a</a:t>
            </a:r>
            <a:r>
              <a:rPr sz="1350" spc="-10" dirty="0" err="1">
                <a:solidFill>
                  <a:srgbClr val="262525"/>
                </a:solidFill>
                <a:latin typeface="Tahoma"/>
                <a:cs typeface="Tahoma"/>
              </a:rPr>
              <a:t>n</a:t>
            </a:r>
            <a:r>
              <a:rPr sz="1350" spc="60" dirty="0" err="1">
                <a:solidFill>
                  <a:srgbClr val="262525"/>
                </a:solidFill>
                <a:latin typeface="Tahoma"/>
                <a:cs typeface="Tahoma"/>
              </a:rPr>
              <a:t>ı</a:t>
            </a:r>
            <a:r>
              <a:rPr sz="1350" spc="-5" dirty="0" err="1">
                <a:solidFill>
                  <a:srgbClr val="262525"/>
                </a:solidFill>
                <a:latin typeface="Tahoma"/>
                <a:cs typeface="Tahoma"/>
              </a:rPr>
              <a:t>n</a:t>
            </a:r>
            <a:r>
              <a:rPr sz="1350" spc="-200" dirty="0">
                <a:solidFill>
                  <a:srgbClr val="262525"/>
                </a:solidFill>
                <a:latin typeface="Tahoma"/>
                <a:cs typeface="Tahoma"/>
              </a:rPr>
              <a:t> </a:t>
            </a:r>
            <a:r>
              <a:rPr sz="1350" dirty="0">
                <a:solidFill>
                  <a:srgbClr val="262525"/>
                </a:solidFill>
                <a:latin typeface="Tahoma"/>
                <a:cs typeface="Tahoma"/>
              </a:rPr>
              <a:t>b</a:t>
            </a:r>
            <a:r>
              <a:rPr sz="1350" spc="-35" dirty="0">
                <a:solidFill>
                  <a:srgbClr val="262525"/>
                </a:solidFill>
                <a:latin typeface="Tahoma"/>
                <a:cs typeface="Tahoma"/>
              </a:rPr>
              <a:t>a</a:t>
            </a:r>
            <a:r>
              <a:rPr sz="1350" spc="-10" dirty="0">
                <a:solidFill>
                  <a:srgbClr val="262525"/>
                </a:solidFill>
                <a:latin typeface="Tahoma"/>
                <a:cs typeface="Tahoma"/>
              </a:rPr>
              <a:t>s</a:t>
            </a:r>
            <a:r>
              <a:rPr sz="1350" spc="60" dirty="0">
                <a:solidFill>
                  <a:srgbClr val="262525"/>
                </a:solidFill>
                <a:latin typeface="Tahoma"/>
                <a:cs typeface="Tahoma"/>
              </a:rPr>
              <a:t>i</a:t>
            </a:r>
            <a:r>
              <a:rPr sz="1350" spc="50" dirty="0">
                <a:solidFill>
                  <a:srgbClr val="262525"/>
                </a:solidFill>
                <a:latin typeface="Tahoma"/>
                <a:cs typeface="Tahoma"/>
              </a:rPr>
              <a:t>t</a:t>
            </a:r>
            <a:r>
              <a:rPr sz="1350" spc="-180" dirty="0">
                <a:solidFill>
                  <a:srgbClr val="262525"/>
                </a:solidFill>
                <a:latin typeface="Tahoma"/>
                <a:cs typeface="Tahoma"/>
              </a:rPr>
              <a:t> </a:t>
            </a:r>
            <a:r>
              <a:rPr sz="1350" spc="70" dirty="0">
                <a:solidFill>
                  <a:srgbClr val="262525"/>
                </a:solidFill>
                <a:latin typeface="Tahoma"/>
                <a:cs typeface="Tahoma"/>
              </a:rPr>
              <a:t>t</a:t>
            </a:r>
            <a:r>
              <a:rPr sz="1350" spc="-35" dirty="0">
                <a:solidFill>
                  <a:srgbClr val="262525"/>
                </a:solidFill>
                <a:latin typeface="Tahoma"/>
                <a:cs typeface="Tahoma"/>
              </a:rPr>
              <a:t>a</a:t>
            </a:r>
            <a:r>
              <a:rPr sz="1350" spc="-10" dirty="0">
                <a:solidFill>
                  <a:srgbClr val="262525"/>
                </a:solidFill>
                <a:latin typeface="Tahoma"/>
                <a:cs typeface="Tahoma"/>
              </a:rPr>
              <a:t>s</a:t>
            </a:r>
            <a:r>
              <a:rPr sz="1350" spc="-35" dirty="0">
                <a:solidFill>
                  <a:srgbClr val="262525"/>
                </a:solidFill>
                <a:latin typeface="Tahoma"/>
                <a:cs typeface="Tahoma"/>
              </a:rPr>
              <a:t>a</a:t>
            </a:r>
            <a:r>
              <a:rPr sz="1350" spc="35" dirty="0">
                <a:solidFill>
                  <a:srgbClr val="262525"/>
                </a:solidFill>
                <a:latin typeface="Tahoma"/>
                <a:cs typeface="Tahoma"/>
              </a:rPr>
              <a:t>r</a:t>
            </a:r>
            <a:r>
              <a:rPr sz="1350" spc="60" dirty="0">
                <a:solidFill>
                  <a:srgbClr val="262525"/>
                </a:solidFill>
                <a:latin typeface="Tahoma"/>
                <a:cs typeface="Tahoma"/>
              </a:rPr>
              <a:t>ı</a:t>
            </a:r>
            <a:r>
              <a:rPr sz="1350" spc="-15" dirty="0">
                <a:solidFill>
                  <a:srgbClr val="262525"/>
                </a:solidFill>
                <a:latin typeface="Tahoma"/>
                <a:cs typeface="Tahoma"/>
              </a:rPr>
              <a:t>m</a:t>
            </a:r>
            <a:r>
              <a:rPr sz="1350" spc="35" dirty="0">
                <a:solidFill>
                  <a:srgbClr val="262525"/>
                </a:solidFill>
                <a:latin typeface="Tahoma"/>
                <a:cs typeface="Tahoma"/>
              </a:rPr>
              <a:t>ı</a:t>
            </a:r>
            <a:r>
              <a:rPr sz="1350" spc="-170" dirty="0">
                <a:solidFill>
                  <a:srgbClr val="262525"/>
                </a:solidFill>
                <a:latin typeface="Tahoma"/>
                <a:cs typeface="Tahoma"/>
              </a:rPr>
              <a:t> </a:t>
            </a:r>
            <a:r>
              <a:rPr sz="1350" spc="-10" dirty="0">
                <a:solidFill>
                  <a:srgbClr val="262525"/>
                </a:solidFill>
                <a:latin typeface="Tahoma"/>
                <a:cs typeface="Tahoma"/>
              </a:rPr>
              <a:t>s</a:t>
            </a:r>
            <a:r>
              <a:rPr sz="1350" spc="-35" dirty="0">
                <a:solidFill>
                  <a:srgbClr val="262525"/>
                </a:solidFill>
                <a:latin typeface="Tahoma"/>
                <a:cs typeface="Tahoma"/>
              </a:rPr>
              <a:t>a</a:t>
            </a:r>
            <a:r>
              <a:rPr sz="1350" spc="-5" dirty="0">
                <a:solidFill>
                  <a:srgbClr val="262525"/>
                </a:solidFill>
                <a:latin typeface="Tahoma"/>
                <a:cs typeface="Tahoma"/>
              </a:rPr>
              <a:t>y</a:t>
            </a:r>
            <a:r>
              <a:rPr sz="1350" spc="-40" dirty="0">
                <a:solidFill>
                  <a:srgbClr val="262525"/>
                </a:solidFill>
                <a:latin typeface="Tahoma"/>
                <a:cs typeface="Tahoma"/>
              </a:rPr>
              <a:t>e</a:t>
            </a:r>
            <a:r>
              <a:rPr sz="1350" spc="-10" dirty="0">
                <a:solidFill>
                  <a:srgbClr val="262525"/>
                </a:solidFill>
                <a:latin typeface="Tahoma"/>
                <a:cs typeface="Tahoma"/>
              </a:rPr>
              <a:t>s</a:t>
            </a:r>
            <a:r>
              <a:rPr sz="1350" spc="60" dirty="0">
                <a:solidFill>
                  <a:srgbClr val="262525"/>
                </a:solidFill>
                <a:latin typeface="Tahoma"/>
                <a:cs typeface="Tahoma"/>
              </a:rPr>
              <a:t>i</a:t>
            </a:r>
            <a:r>
              <a:rPr sz="1350" spc="-10" dirty="0">
                <a:solidFill>
                  <a:srgbClr val="262525"/>
                </a:solidFill>
                <a:latin typeface="Tahoma"/>
                <a:cs typeface="Tahoma"/>
              </a:rPr>
              <a:t>n</a:t>
            </a:r>
            <a:r>
              <a:rPr sz="1350" dirty="0">
                <a:solidFill>
                  <a:srgbClr val="262525"/>
                </a:solidFill>
                <a:latin typeface="Tahoma"/>
                <a:cs typeface="Tahoma"/>
              </a:rPr>
              <a:t>d</a:t>
            </a:r>
            <a:r>
              <a:rPr sz="1350" spc="-40" dirty="0">
                <a:solidFill>
                  <a:srgbClr val="262525"/>
                </a:solidFill>
                <a:latin typeface="Tahoma"/>
                <a:cs typeface="Tahoma"/>
              </a:rPr>
              <a:t>e</a:t>
            </a:r>
            <a:r>
              <a:rPr sz="1350" spc="-125" dirty="0">
                <a:solidFill>
                  <a:srgbClr val="262525"/>
                </a:solidFill>
                <a:latin typeface="Tahoma"/>
                <a:cs typeface="Tahoma"/>
              </a:rPr>
              <a:t>,</a:t>
            </a:r>
            <a:r>
              <a:rPr sz="1350" spc="-185" dirty="0">
                <a:solidFill>
                  <a:srgbClr val="262525"/>
                </a:solidFill>
                <a:latin typeface="Tahoma"/>
                <a:cs typeface="Tahoma"/>
              </a:rPr>
              <a:t> </a:t>
            </a:r>
            <a:r>
              <a:rPr sz="1350" spc="-35" dirty="0">
                <a:solidFill>
                  <a:srgbClr val="262525"/>
                </a:solidFill>
                <a:latin typeface="Tahoma"/>
                <a:cs typeface="Tahoma"/>
              </a:rPr>
              <a:t>a</a:t>
            </a:r>
            <a:r>
              <a:rPr sz="1350" spc="35" dirty="0">
                <a:solidFill>
                  <a:srgbClr val="262525"/>
                </a:solidFill>
                <a:latin typeface="Tahoma"/>
                <a:cs typeface="Tahoma"/>
              </a:rPr>
              <a:t>r</a:t>
            </a:r>
            <a:r>
              <a:rPr sz="1350" spc="-35" dirty="0">
                <a:solidFill>
                  <a:srgbClr val="262525"/>
                </a:solidFill>
                <a:latin typeface="Tahoma"/>
                <a:cs typeface="Tahoma"/>
              </a:rPr>
              <a:t>a</a:t>
            </a:r>
            <a:r>
              <a:rPr sz="1350" dirty="0">
                <a:solidFill>
                  <a:srgbClr val="262525"/>
                </a:solidFill>
                <a:latin typeface="Tahoma"/>
                <a:cs typeface="Tahoma"/>
              </a:rPr>
              <a:t>d</a:t>
            </a:r>
            <a:r>
              <a:rPr sz="1350" spc="60" dirty="0">
                <a:solidFill>
                  <a:srgbClr val="262525"/>
                </a:solidFill>
                <a:latin typeface="Tahoma"/>
                <a:cs typeface="Tahoma"/>
              </a:rPr>
              <a:t>ı</a:t>
            </a:r>
            <a:r>
              <a:rPr sz="1350" spc="-25" dirty="0">
                <a:solidFill>
                  <a:srgbClr val="262525"/>
                </a:solidFill>
                <a:latin typeface="Lucida Sans Unicode"/>
                <a:cs typeface="Lucida Sans Unicode"/>
              </a:rPr>
              <a:t>ğ</a:t>
            </a:r>
            <a:r>
              <a:rPr sz="1350" spc="60" dirty="0">
                <a:solidFill>
                  <a:srgbClr val="262525"/>
                </a:solidFill>
                <a:latin typeface="Tahoma"/>
                <a:cs typeface="Tahoma"/>
              </a:rPr>
              <a:t>ı</a:t>
            </a:r>
            <a:r>
              <a:rPr sz="1350" spc="-10" dirty="0">
                <a:solidFill>
                  <a:srgbClr val="262525"/>
                </a:solidFill>
                <a:latin typeface="Tahoma"/>
                <a:cs typeface="Tahoma"/>
              </a:rPr>
              <a:t>n</a:t>
            </a:r>
            <a:r>
              <a:rPr sz="1350" spc="60" dirty="0">
                <a:solidFill>
                  <a:srgbClr val="262525"/>
                </a:solidFill>
                <a:latin typeface="Tahoma"/>
                <a:cs typeface="Tahoma"/>
              </a:rPr>
              <a:t>ı</a:t>
            </a:r>
            <a:r>
              <a:rPr sz="1350" spc="15" dirty="0">
                <a:solidFill>
                  <a:srgbClr val="262525"/>
                </a:solidFill>
                <a:latin typeface="Tahoma"/>
                <a:cs typeface="Tahoma"/>
              </a:rPr>
              <a:t>z  </a:t>
            </a:r>
            <a:r>
              <a:rPr sz="1350" spc="-15" dirty="0">
                <a:solidFill>
                  <a:srgbClr val="262525"/>
                </a:solidFill>
                <a:latin typeface="Tahoma"/>
                <a:cs typeface="Tahoma"/>
              </a:rPr>
              <a:t>herhangi</a:t>
            </a:r>
            <a:r>
              <a:rPr sz="1350" spc="-170" dirty="0">
                <a:solidFill>
                  <a:srgbClr val="262525"/>
                </a:solidFill>
                <a:latin typeface="Tahoma"/>
                <a:cs typeface="Tahoma"/>
              </a:rPr>
              <a:t> </a:t>
            </a:r>
            <a:r>
              <a:rPr sz="1350" spc="40" dirty="0">
                <a:solidFill>
                  <a:srgbClr val="262525"/>
                </a:solidFill>
                <a:latin typeface="Tahoma"/>
                <a:cs typeface="Tahoma"/>
              </a:rPr>
              <a:t>bir</a:t>
            </a:r>
            <a:r>
              <a:rPr sz="1350" spc="-220" dirty="0">
                <a:solidFill>
                  <a:srgbClr val="262525"/>
                </a:solidFill>
                <a:latin typeface="Tahoma"/>
                <a:cs typeface="Tahoma"/>
              </a:rPr>
              <a:t> </a:t>
            </a:r>
            <a:r>
              <a:rPr sz="1350" spc="45" dirty="0">
                <a:solidFill>
                  <a:srgbClr val="262525"/>
                </a:solidFill>
                <a:latin typeface="Tahoma"/>
                <a:cs typeface="Tahoma"/>
              </a:rPr>
              <a:t>ilin</a:t>
            </a:r>
            <a:r>
              <a:rPr sz="1350" spc="-200" dirty="0">
                <a:solidFill>
                  <a:srgbClr val="262525"/>
                </a:solidFill>
                <a:latin typeface="Tahoma"/>
                <a:cs typeface="Tahoma"/>
              </a:rPr>
              <a:t> </a:t>
            </a:r>
            <a:r>
              <a:rPr sz="1350" spc="5" dirty="0">
                <a:solidFill>
                  <a:srgbClr val="262525"/>
                </a:solidFill>
                <a:latin typeface="Tahoma"/>
                <a:cs typeface="Tahoma"/>
              </a:rPr>
              <a:t>plakasını</a:t>
            </a:r>
            <a:r>
              <a:rPr sz="1350" spc="-170" dirty="0">
                <a:solidFill>
                  <a:srgbClr val="262525"/>
                </a:solidFill>
                <a:latin typeface="Tahoma"/>
                <a:cs typeface="Tahoma"/>
              </a:rPr>
              <a:t> </a:t>
            </a:r>
            <a:r>
              <a:rPr sz="1350" spc="-15" dirty="0">
                <a:solidFill>
                  <a:srgbClr val="262525"/>
                </a:solidFill>
                <a:latin typeface="Tahoma"/>
                <a:cs typeface="Tahoma"/>
              </a:rPr>
              <a:t>kolayca</a:t>
            </a:r>
            <a:r>
              <a:rPr sz="1350" spc="-210" dirty="0">
                <a:solidFill>
                  <a:srgbClr val="262525"/>
                </a:solidFill>
                <a:latin typeface="Tahoma"/>
                <a:cs typeface="Tahoma"/>
              </a:rPr>
              <a:t> </a:t>
            </a:r>
            <a:r>
              <a:rPr sz="1350" spc="15" dirty="0">
                <a:solidFill>
                  <a:srgbClr val="262525"/>
                </a:solidFill>
                <a:latin typeface="Tahoma"/>
                <a:cs typeface="Tahoma"/>
              </a:rPr>
              <a:t>bulabilirsiniz.</a:t>
            </a:r>
            <a:endParaRPr sz="1350" dirty="0">
              <a:latin typeface="Tahoma"/>
              <a:cs typeface="Tahoma"/>
            </a:endParaRPr>
          </a:p>
        </p:txBody>
      </p:sp>
      <p:grpSp>
        <p:nvGrpSpPr>
          <p:cNvPr id="9" name="object 9"/>
          <p:cNvGrpSpPr/>
          <p:nvPr/>
        </p:nvGrpSpPr>
        <p:grpSpPr>
          <a:xfrm>
            <a:off x="5524499" y="2806302"/>
            <a:ext cx="381000" cy="790575"/>
            <a:chOff x="5524499" y="2806302"/>
            <a:chExt cx="381000" cy="790575"/>
          </a:xfrm>
        </p:grpSpPr>
        <p:sp>
          <p:nvSpPr>
            <p:cNvPr id="10" name="object 10"/>
            <p:cNvSpPr/>
            <p:nvPr/>
          </p:nvSpPr>
          <p:spPr>
            <a:xfrm>
              <a:off x="5697884" y="2806302"/>
              <a:ext cx="38100" cy="600075"/>
            </a:xfrm>
            <a:custGeom>
              <a:avLst/>
              <a:gdLst/>
              <a:ahLst/>
              <a:cxnLst/>
              <a:rect l="l" t="t" r="r" b="b"/>
              <a:pathLst>
                <a:path w="38100" h="600075">
                  <a:moveTo>
                    <a:pt x="38099" y="600074"/>
                  </a:moveTo>
                  <a:lnTo>
                    <a:pt x="0" y="600074"/>
                  </a:lnTo>
                  <a:lnTo>
                    <a:pt x="0" y="0"/>
                  </a:lnTo>
                  <a:lnTo>
                    <a:pt x="38099" y="0"/>
                  </a:lnTo>
                  <a:lnTo>
                    <a:pt x="38099" y="600074"/>
                  </a:lnTo>
                  <a:close/>
                </a:path>
              </a:pathLst>
            </a:custGeom>
            <a:solidFill>
              <a:srgbClr val="D0D0C7"/>
            </a:solidFill>
          </p:spPr>
          <p:txBody>
            <a:bodyPr wrap="square" lIns="0" tIns="0" rIns="0" bIns="0" rtlCol="0"/>
            <a:lstStyle/>
            <a:p>
              <a:endParaRPr/>
            </a:p>
          </p:txBody>
        </p:sp>
        <p:sp>
          <p:nvSpPr>
            <p:cNvPr id="11" name="object 11"/>
            <p:cNvSpPr/>
            <p:nvPr/>
          </p:nvSpPr>
          <p:spPr>
            <a:xfrm>
              <a:off x="5529262" y="3220640"/>
              <a:ext cx="371475" cy="371475"/>
            </a:xfrm>
            <a:custGeom>
              <a:avLst/>
              <a:gdLst/>
              <a:ahLst/>
              <a:cxnLst/>
              <a:rect l="l" t="t" r="r" b="b"/>
              <a:pathLst>
                <a:path w="371475" h="371475">
                  <a:moveTo>
                    <a:pt x="322527" y="371474"/>
                  </a:moveTo>
                  <a:lnTo>
                    <a:pt x="48947" y="371474"/>
                  </a:lnTo>
                  <a:lnTo>
                    <a:pt x="45540" y="371139"/>
                  </a:lnTo>
                  <a:lnTo>
                    <a:pt x="10739" y="351052"/>
                  </a:lnTo>
                  <a:lnTo>
                    <a:pt x="0" y="322527"/>
                  </a:lnTo>
                  <a:lnTo>
                    <a:pt x="0" y="319087"/>
                  </a:lnTo>
                  <a:lnTo>
                    <a:pt x="0" y="48947"/>
                  </a:lnTo>
                  <a:lnTo>
                    <a:pt x="17776" y="12911"/>
                  </a:lnTo>
                  <a:lnTo>
                    <a:pt x="48947" y="0"/>
                  </a:lnTo>
                  <a:lnTo>
                    <a:pt x="322527" y="0"/>
                  </a:lnTo>
                  <a:lnTo>
                    <a:pt x="358563" y="17776"/>
                  </a:lnTo>
                  <a:lnTo>
                    <a:pt x="371474" y="48947"/>
                  </a:lnTo>
                  <a:lnTo>
                    <a:pt x="371474" y="322527"/>
                  </a:lnTo>
                  <a:lnTo>
                    <a:pt x="353698" y="358563"/>
                  </a:lnTo>
                  <a:lnTo>
                    <a:pt x="325934" y="371139"/>
                  </a:lnTo>
                  <a:lnTo>
                    <a:pt x="322527" y="371474"/>
                  </a:lnTo>
                  <a:close/>
                </a:path>
              </a:pathLst>
            </a:custGeom>
            <a:solidFill>
              <a:srgbClr val="E7E7E3"/>
            </a:solidFill>
          </p:spPr>
          <p:txBody>
            <a:bodyPr wrap="square" lIns="0" tIns="0" rIns="0" bIns="0" rtlCol="0"/>
            <a:lstStyle/>
            <a:p>
              <a:endParaRPr/>
            </a:p>
          </p:txBody>
        </p:sp>
        <p:sp>
          <p:nvSpPr>
            <p:cNvPr id="12" name="object 12"/>
            <p:cNvSpPr/>
            <p:nvPr/>
          </p:nvSpPr>
          <p:spPr>
            <a:xfrm>
              <a:off x="5529262" y="3220640"/>
              <a:ext cx="371475" cy="371475"/>
            </a:xfrm>
            <a:custGeom>
              <a:avLst/>
              <a:gdLst/>
              <a:ahLst/>
              <a:cxnLst/>
              <a:rect l="l" t="t" r="r" b="b"/>
              <a:pathLst>
                <a:path w="371475" h="371475">
                  <a:moveTo>
                    <a:pt x="0" y="319087"/>
                  </a:moveTo>
                  <a:lnTo>
                    <a:pt x="0" y="52387"/>
                  </a:lnTo>
                  <a:lnTo>
                    <a:pt x="0" y="48947"/>
                  </a:lnTo>
                  <a:lnTo>
                    <a:pt x="335" y="45540"/>
                  </a:lnTo>
                  <a:lnTo>
                    <a:pt x="1006" y="42167"/>
                  </a:lnTo>
                  <a:lnTo>
                    <a:pt x="1677" y="38793"/>
                  </a:lnTo>
                  <a:lnTo>
                    <a:pt x="2671" y="35517"/>
                  </a:lnTo>
                  <a:lnTo>
                    <a:pt x="3987" y="32339"/>
                  </a:lnTo>
                  <a:lnTo>
                    <a:pt x="5304" y="29161"/>
                  </a:lnTo>
                  <a:lnTo>
                    <a:pt x="6917" y="26142"/>
                  </a:lnTo>
                  <a:lnTo>
                    <a:pt x="8828" y="23282"/>
                  </a:lnTo>
                  <a:lnTo>
                    <a:pt x="10739" y="20422"/>
                  </a:lnTo>
                  <a:lnTo>
                    <a:pt x="12911" y="17776"/>
                  </a:lnTo>
                  <a:lnTo>
                    <a:pt x="15343" y="15343"/>
                  </a:lnTo>
                  <a:lnTo>
                    <a:pt x="17776" y="12911"/>
                  </a:lnTo>
                  <a:lnTo>
                    <a:pt x="52387" y="0"/>
                  </a:lnTo>
                  <a:lnTo>
                    <a:pt x="319087" y="0"/>
                  </a:lnTo>
                  <a:lnTo>
                    <a:pt x="322527" y="0"/>
                  </a:lnTo>
                  <a:lnTo>
                    <a:pt x="325934" y="335"/>
                  </a:lnTo>
                  <a:lnTo>
                    <a:pt x="329307" y="1006"/>
                  </a:lnTo>
                  <a:lnTo>
                    <a:pt x="332681" y="1677"/>
                  </a:lnTo>
                  <a:lnTo>
                    <a:pt x="362646" y="23282"/>
                  </a:lnTo>
                  <a:lnTo>
                    <a:pt x="364557" y="26142"/>
                  </a:lnTo>
                  <a:lnTo>
                    <a:pt x="366170" y="29161"/>
                  </a:lnTo>
                  <a:lnTo>
                    <a:pt x="367487" y="32339"/>
                  </a:lnTo>
                  <a:lnTo>
                    <a:pt x="368803" y="35517"/>
                  </a:lnTo>
                  <a:lnTo>
                    <a:pt x="371474" y="52387"/>
                  </a:lnTo>
                  <a:lnTo>
                    <a:pt x="371474" y="319087"/>
                  </a:lnTo>
                  <a:lnTo>
                    <a:pt x="367487" y="339135"/>
                  </a:lnTo>
                  <a:lnTo>
                    <a:pt x="366170" y="342313"/>
                  </a:lnTo>
                  <a:lnTo>
                    <a:pt x="339135" y="367487"/>
                  </a:lnTo>
                  <a:lnTo>
                    <a:pt x="335957" y="368803"/>
                  </a:lnTo>
                  <a:lnTo>
                    <a:pt x="332681" y="369797"/>
                  </a:lnTo>
                  <a:lnTo>
                    <a:pt x="329307" y="370468"/>
                  </a:lnTo>
                  <a:lnTo>
                    <a:pt x="325934" y="371139"/>
                  </a:lnTo>
                  <a:lnTo>
                    <a:pt x="322527" y="371474"/>
                  </a:lnTo>
                  <a:lnTo>
                    <a:pt x="319087" y="371474"/>
                  </a:lnTo>
                  <a:lnTo>
                    <a:pt x="52387" y="371474"/>
                  </a:lnTo>
                  <a:lnTo>
                    <a:pt x="48947" y="371474"/>
                  </a:lnTo>
                  <a:lnTo>
                    <a:pt x="45540" y="371139"/>
                  </a:lnTo>
                  <a:lnTo>
                    <a:pt x="42167" y="370468"/>
                  </a:lnTo>
                  <a:lnTo>
                    <a:pt x="38793" y="369797"/>
                  </a:lnTo>
                  <a:lnTo>
                    <a:pt x="35517" y="368803"/>
                  </a:lnTo>
                  <a:lnTo>
                    <a:pt x="32339" y="367487"/>
                  </a:lnTo>
                  <a:lnTo>
                    <a:pt x="29161" y="366170"/>
                  </a:lnTo>
                  <a:lnTo>
                    <a:pt x="3987" y="339135"/>
                  </a:lnTo>
                  <a:lnTo>
                    <a:pt x="2671" y="335957"/>
                  </a:lnTo>
                  <a:lnTo>
                    <a:pt x="1677" y="332681"/>
                  </a:lnTo>
                  <a:lnTo>
                    <a:pt x="1006" y="329307"/>
                  </a:lnTo>
                  <a:lnTo>
                    <a:pt x="335" y="325934"/>
                  </a:lnTo>
                  <a:lnTo>
                    <a:pt x="0" y="322527"/>
                  </a:lnTo>
                  <a:lnTo>
                    <a:pt x="0" y="319087"/>
                  </a:lnTo>
                  <a:close/>
                </a:path>
              </a:pathLst>
            </a:custGeom>
            <a:ln w="9524">
              <a:solidFill>
                <a:srgbClr val="D0D0C7"/>
              </a:solidFill>
            </a:ln>
          </p:spPr>
          <p:txBody>
            <a:bodyPr wrap="square" lIns="0" tIns="0" rIns="0" bIns="0" rtlCol="0"/>
            <a:lstStyle/>
            <a:p>
              <a:endParaRPr/>
            </a:p>
          </p:txBody>
        </p:sp>
      </p:grpSp>
      <p:sp>
        <p:nvSpPr>
          <p:cNvPr id="13" name="object 13"/>
          <p:cNvSpPr txBox="1"/>
          <p:nvPr/>
        </p:nvSpPr>
        <p:spPr>
          <a:xfrm>
            <a:off x="5630862" y="3250802"/>
            <a:ext cx="168275" cy="334010"/>
          </a:xfrm>
          <a:prstGeom prst="rect">
            <a:avLst/>
          </a:prstGeom>
        </p:spPr>
        <p:txBody>
          <a:bodyPr vert="horz" wrap="square" lIns="0" tIns="15875" rIns="0" bIns="0" rtlCol="0">
            <a:spAutoFit/>
          </a:bodyPr>
          <a:lstStyle/>
          <a:p>
            <a:pPr marL="12700">
              <a:lnSpc>
                <a:spcPct val="100000"/>
              </a:lnSpc>
              <a:spcBef>
                <a:spcPts val="125"/>
              </a:spcBef>
            </a:pPr>
            <a:r>
              <a:rPr sz="2000" spc="490" dirty="0">
                <a:solidFill>
                  <a:srgbClr val="262525"/>
                </a:solidFill>
                <a:latin typeface="Lucida Sans Unicode"/>
                <a:cs typeface="Lucida Sans Unicode"/>
              </a:rPr>
              <a:t> </a:t>
            </a:r>
            <a:endParaRPr sz="2000">
              <a:latin typeface="Lucida Sans Unicode"/>
              <a:cs typeface="Lucida Sans Unicode"/>
            </a:endParaRPr>
          </a:p>
        </p:txBody>
      </p:sp>
      <p:sp>
        <p:nvSpPr>
          <p:cNvPr id="14" name="object 14"/>
          <p:cNvSpPr txBox="1"/>
          <p:nvPr/>
        </p:nvSpPr>
        <p:spPr>
          <a:xfrm>
            <a:off x="4054475" y="1538493"/>
            <a:ext cx="3293745" cy="895245"/>
          </a:xfrm>
          <a:prstGeom prst="rect">
            <a:avLst/>
          </a:prstGeom>
        </p:spPr>
        <p:txBody>
          <a:bodyPr vert="horz" wrap="square" lIns="0" tIns="13970" rIns="0" bIns="0" rtlCol="0">
            <a:spAutoFit/>
          </a:bodyPr>
          <a:lstStyle/>
          <a:p>
            <a:pPr marL="12700" marR="5080" algn="ctr">
              <a:lnSpc>
                <a:spcPct val="148100"/>
              </a:lnSpc>
              <a:spcBef>
                <a:spcPts val="930"/>
              </a:spcBef>
            </a:pPr>
            <a:r>
              <a:rPr lang="tr-TR" sz="1350" spc="80" dirty="0">
                <a:solidFill>
                  <a:srgbClr val="262525"/>
                </a:solidFill>
                <a:latin typeface="Tahoma"/>
                <a:cs typeface="Tahoma"/>
              </a:rPr>
              <a:t>BİRDEN ÇOK BİLGİ SAYFASI</a:t>
            </a:r>
            <a:br>
              <a:rPr lang="tr-TR" sz="1350" spc="80" dirty="0">
                <a:solidFill>
                  <a:srgbClr val="262525"/>
                </a:solidFill>
                <a:latin typeface="Tahoma"/>
                <a:cs typeface="Tahoma"/>
              </a:rPr>
            </a:br>
            <a:r>
              <a:rPr sz="1350" spc="80" dirty="0" err="1">
                <a:solidFill>
                  <a:srgbClr val="262525"/>
                </a:solidFill>
                <a:latin typeface="Tahoma"/>
                <a:cs typeface="Tahoma"/>
              </a:rPr>
              <a:t>P</a:t>
            </a:r>
            <a:r>
              <a:rPr sz="1350" spc="60" dirty="0" err="1">
                <a:solidFill>
                  <a:srgbClr val="262525"/>
                </a:solidFill>
                <a:latin typeface="Tahoma"/>
                <a:cs typeface="Tahoma"/>
              </a:rPr>
              <a:t>l</a:t>
            </a:r>
            <a:r>
              <a:rPr sz="1350" spc="-35" dirty="0" err="1">
                <a:solidFill>
                  <a:srgbClr val="262525"/>
                </a:solidFill>
                <a:latin typeface="Tahoma"/>
                <a:cs typeface="Tahoma"/>
              </a:rPr>
              <a:t>a</a:t>
            </a:r>
            <a:r>
              <a:rPr sz="1350" dirty="0" err="1">
                <a:solidFill>
                  <a:srgbClr val="262525"/>
                </a:solidFill>
                <a:latin typeface="Tahoma"/>
                <a:cs typeface="Tahoma"/>
              </a:rPr>
              <a:t>k</a:t>
            </a:r>
            <a:r>
              <a:rPr sz="1350" spc="-25" dirty="0" err="1">
                <a:solidFill>
                  <a:srgbClr val="262525"/>
                </a:solidFill>
                <a:latin typeface="Tahoma"/>
                <a:cs typeface="Tahoma"/>
              </a:rPr>
              <a:t>a</a:t>
            </a:r>
            <a:r>
              <a:rPr sz="1350" spc="-210" dirty="0">
                <a:solidFill>
                  <a:srgbClr val="262525"/>
                </a:solidFill>
                <a:latin typeface="Tahoma"/>
                <a:cs typeface="Tahoma"/>
              </a:rPr>
              <a:t> </a:t>
            </a:r>
            <a:r>
              <a:rPr sz="1350" spc="-10" dirty="0">
                <a:solidFill>
                  <a:srgbClr val="262525"/>
                </a:solidFill>
                <a:latin typeface="Tahoma"/>
                <a:cs typeface="Tahoma"/>
              </a:rPr>
              <a:t>s</a:t>
            </a:r>
            <a:r>
              <a:rPr sz="1350" spc="-35" dirty="0">
                <a:solidFill>
                  <a:srgbClr val="262525"/>
                </a:solidFill>
                <a:latin typeface="Tahoma"/>
                <a:cs typeface="Tahoma"/>
              </a:rPr>
              <a:t>a</a:t>
            </a:r>
            <a:r>
              <a:rPr sz="1350" spc="-5" dirty="0">
                <a:solidFill>
                  <a:srgbClr val="262525"/>
                </a:solidFill>
                <a:latin typeface="Tahoma"/>
                <a:cs typeface="Tahoma"/>
              </a:rPr>
              <a:t>y</a:t>
            </a:r>
            <a:r>
              <a:rPr sz="1350" spc="20" dirty="0">
                <a:solidFill>
                  <a:srgbClr val="262525"/>
                </a:solidFill>
                <a:latin typeface="Tahoma"/>
                <a:cs typeface="Tahoma"/>
              </a:rPr>
              <a:t>f</a:t>
            </a:r>
            <a:r>
              <a:rPr sz="1350" spc="-35" dirty="0">
                <a:solidFill>
                  <a:srgbClr val="262525"/>
                </a:solidFill>
                <a:latin typeface="Tahoma"/>
                <a:cs typeface="Tahoma"/>
              </a:rPr>
              <a:t>a</a:t>
            </a:r>
            <a:r>
              <a:rPr sz="1350" spc="-10" dirty="0">
                <a:solidFill>
                  <a:srgbClr val="262525"/>
                </a:solidFill>
                <a:latin typeface="Tahoma"/>
                <a:cs typeface="Tahoma"/>
              </a:rPr>
              <a:t>s</a:t>
            </a:r>
            <a:r>
              <a:rPr sz="1350" spc="60" dirty="0">
                <a:solidFill>
                  <a:srgbClr val="262525"/>
                </a:solidFill>
                <a:latin typeface="Tahoma"/>
                <a:cs typeface="Tahoma"/>
              </a:rPr>
              <a:t>ı</a:t>
            </a:r>
            <a:r>
              <a:rPr sz="1350" spc="-10" dirty="0">
                <a:solidFill>
                  <a:srgbClr val="262525"/>
                </a:solidFill>
                <a:latin typeface="Tahoma"/>
                <a:cs typeface="Tahoma"/>
              </a:rPr>
              <a:t>n</a:t>
            </a:r>
            <a:r>
              <a:rPr sz="1350" spc="60" dirty="0">
                <a:solidFill>
                  <a:srgbClr val="262525"/>
                </a:solidFill>
                <a:latin typeface="Tahoma"/>
                <a:cs typeface="Tahoma"/>
              </a:rPr>
              <a:t>ı</a:t>
            </a:r>
            <a:r>
              <a:rPr sz="1350" spc="-5" dirty="0">
                <a:solidFill>
                  <a:srgbClr val="262525"/>
                </a:solidFill>
                <a:latin typeface="Tahoma"/>
                <a:cs typeface="Tahoma"/>
              </a:rPr>
              <a:t>n</a:t>
            </a:r>
            <a:r>
              <a:rPr sz="1350" spc="-200" dirty="0">
                <a:solidFill>
                  <a:srgbClr val="262525"/>
                </a:solidFill>
                <a:latin typeface="Tahoma"/>
                <a:cs typeface="Tahoma"/>
              </a:rPr>
              <a:t> </a:t>
            </a:r>
            <a:r>
              <a:rPr sz="1350" spc="-5" dirty="0">
                <a:solidFill>
                  <a:srgbClr val="262525"/>
                </a:solidFill>
                <a:latin typeface="Tahoma"/>
                <a:cs typeface="Tahoma"/>
              </a:rPr>
              <a:t>y</a:t>
            </a:r>
            <a:r>
              <a:rPr sz="1350" spc="-35" dirty="0">
                <a:solidFill>
                  <a:srgbClr val="262525"/>
                </a:solidFill>
                <a:latin typeface="Tahoma"/>
                <a:cs typeface="Tahoma"/>
              </a:rPr>
              <a:t>a</a:t>
            </a:r>
            <a:r>
              <a:rPr sz="1350" spc="-10" dirty="0">
                <a:solidFill>
                  <a:srgbClr val="262525"/>
                </a:solidFill>
                <a:latin typeface="Tahoma"/>
                <a:cs typeface="Tahoma"/>
              </a:rPr>
              <a:t>n</a:t>
            </a:r>
            <a:r>
              <a:rPr sz="1350" spc="35" dirty="0">
                <a:solidFill>
                  <a:srgbClr val="262525"/>
                </a:solidFill>
                <a:latin typeface="Tahoma"/>
                <a:cs typeface="Tahoma"/>
              </a:rPr>
              <a:t>ı</a:t>
            </a:r>
            <a:r>
              <a:rPr sz="1350" spc="-170" dirty="0">
                <a:solidFill>
                  <a:srgbClr val="262525"/>
                </a:solidFill>
                <a:latin typeface="Tahoma"/>
                <a:cs typeface="Tahoma"/>
              </a:rPr>
              <a:t> </a:t>
            </a:r>
            <a:r>
              <a:rPr sz="1350" spc="-10" dirty="0">
                <a:solidFill>
                  <a:srgbClr val="262525"/>
                </a:solidFill>
                <a:latin typeface="Tahoma"/>
                <a:cs typeface="Tahoma"/>
              </a:rPr>
              <a:t>s</a:t>
            </a:r>
            <a:r>
              <a:rPr sz="1350" spc="60" dirty="0">
                <a:solidFill>
                  <a:srgbClr val="262525"/>
                </a:solidFill>
                <a:latin typeface="Tahoma"/>
                <a:cs typeface="Tahoma"/>
              </a:rPr>
              <a:t>ı</a:t>
            </a:r>
            <a:r>
              <a:rPr sz="1350" spc="35" dirty="0">
                <a:solidFill>
                  <a:srgbClr val="262525"/>
                </a:solidFill>
                <a:latin typeface="Tahoma"/>
                <a:cs typeface="Tahoma"/>
              </a:rPr>
              <a:t>r</a:t>
            </a:r>
            <a:r>
              <a:rPr sz="1350" spc="-35" dirty="0">
                <a:solidFill>
                  <a:srgbClr val="262525"/>
                </a:solidFill>
                <a:latin typeface="Tahoma"/>
                <a:cs typeface="Tahoma"/>
              </a:rPr>
              <a:t>a</a:t>
            </a:r>
            <a:r>
              <a:rPr sz="1350" spc="-125" dirty="0">
                <a:solidFill>
                  <a:srgbClr val="262525"/>
                </a:solidFill>
                <a:latin typeface="Tahoma"/>
                <a:cs typeface="Tahoma"/>
              </a:rPr>
              <a:t>,</a:t>
            </a:r>
            <a:r>
              <a:rPr sz="1350" spc="-185" dirty="0">
                <a:solidFill>
                  <a:srgbClr val="262525"/>
                </a:solidFill>
                <a:latin typeface="Tahoma"/>
                <a:cs typeface="Tahoma"/>
              </a:rPr>
              <a:t> </a:t>
            </a:r>
            <a:r>
              <a:rPr sz="1350" spc="-10" dirty="0">
                <a:solidFill>
                  <a:srgbClr val="262525"/>
                </a:solidFill>
                <a:latin typeface="Tahoma"/>
                <a:cs typeface="Tahoma"/>
              </a:rPr>
              <a:t>h</a:t>
            </a:r>
            <a:r>
              <a:rPr sz="1350" spc="-40" dirty="0">
                <a:solidFill>
                  <a:srgbClr val="262525"/>
                </a:solidFill>
                <a:latin typeface="Tahoma"/>
                <a:cs typeface="Tahoma"/>
              </a:rPr>
              <a:t>e</a:t>
            </a:r>
            <a:r>
              <a:rPr sz="1350" spc="55" dirty="0">
                <a:solidFill>
                  <a:srgbClr val="262525"/>
                </a:solidFill>
                <a:latin typeface="Tahoma"/>
                <a:cs typeface="Tahoma"/>
              </a:rPr>
              <a:t>r</a:t>
            </a:r>
            <a:r>
              <a:rPr sz="1350" spc="-220" dirty="0">
                <a:solidFill>
                  <a:srgbClr val="262525"/>
                </a:solidFill>
                <a:latin typeface="Tahoma"/>
                <a:cs typeface="Tahoma"/>
              </a:rPr>
              <a:t> </a:t>
            </a:r>
            <a:r>
              <a:rPr sz="1350" spc="-20" dirty="0">
                <a:solidFill>
                  <a:srgbClr val="262525"/>
                </a:solidFill>
                <a:latin typeface="Lucida Sans Unicode"/>
                <a:cs typeface="Lucida Sans Unicode"/>
              </a:rPr>
              <a:t>ş</a:t>
            </a:r>
            <a:r>
              <a:rPr sz="1350" spc="-40" dirty="0">
                <a:solidFill>
                  <a:srgbClr val="262525"/>
                </a:solidFill>
                <a:latin typeface="Tahoma"/>
                <a:cs typeface="Tahoma"/>
              </a:rPr>
              <a:t>e</a:t>
            </a:r>
            <a:r>
              <a:rPr sz="1350" spc="-10" dirty="0">
                <a:solidFill>
                  <a:srgbClr val="262525"/>
                </a:solidFill>
                <a:latin typeface="Tahoma"/>
                <a:cs typeface="Tahoma"/>
              </a:rPr>
              <a:t>h</a:t>
            </a:r>
            <a:r>
              <a:rPr sz="1350" spc="60" dirty="0">
                <a:solidFill>
                  <a:srgbClr val="262525"/>
                </a:solidFill>
                <a:latin typeface="Tahoma"/>
                <a:cs typeface="Tahoma"/>
              </a:rPr>
              <a:t>i</a:t>
            </a:r>
            <a:r>
              <a:rPr sz="1350" spc="55" dirty="0">
                <a:solidFill>
                  <a:srgbClr val="262525"/>
                </a:solidFill>
                <a:latin typeface="Tahoma"/>
                <a:cs typeface="Tahoma"/>
              </a:rPr>
              <a:t>r</a:t>
            </a:r>
            <a:r>
              <a:rPr sz="1350" spc="-220" dirty="0">
                <a:solidFill>
                  <a:srgbClr val="262525"/>
                </a:solidFill>
                <a:latin typeface="Tahoma"/>
                <a:cs typeface="Tahoma"/>
              </a:rPr>
              <a:t> </a:t>
            </a:r>
            <a:r>
              <a:rPr sz="1350" spc="-10" dirty="0">
                <a:solidFill>
                  <a:srgbClr val="262525"/>
                </a:solidFill>
                <a:latin typeface="Tahoma"/>
                <a:cs typeface="Tahoma"/>
              </a:rPr>
              <a:t>h</a:t>
            </a:r>
            <a:r>
              <a:rPr sz="1350" spc="-35" dirty="0">
                <a:solidFill>
                  <a:srgbClr val="262525"/>
                </a:solidFill>
                <a:latin typeface="Tahoma"/>
                <a:cs typeface="Tahoma"/>
              </a:rPr>
              <a:t>a</a:t>
            </a:r>
            <a:r>
              <a:rPr sz="1350" dirty="0">
                <a:solidFill>
                  <a:srgbClr val="262525"/>
                </a:solidFill>
                <a:latin typeface="Tahoma"/>
                <a:cs typeface="Tahoma"/>
              </a:rPr>
              <a:t>kk</a:t>
            </a:r>
            <a:r>
              <a:rPr sz="1350" spc="60" dirty="0">
                <a:solidFill>
                  <a:srgbClr val="262525"/>
                </a:solidFill>
                <a:latin typeface="Tahoma"/>
                <a:cs typeface="Tahoma"/>
              </a:rPr>
              <a:t>ı</a:t>
            </a:r>
            <a:r>
              <a:rPr sz="1350" spc="-10" dirty="0">
                <a:solidFill>
                  <a:srgbClr val="262525"/>
                </a:solidFill>
                <a:latin typeface="Tahoma"/>
                <a:cs typeface="Tahoma"/>
              </a:rPr>
              <a:t>n</a:t>
            </a:r>
            <a:r>
              <a:rPr sz="1350" dirty="0">
                <a:solidFill>
                  <a:srgbClr val="262525"/>
                </a:solidFill>
                <a:latin typeface="Tahoma"/>
                <a:cs typeface="Tahoma"/>
              </a:rPr>
              <a:t>d</a:t>
            </a:r>
            <a:r>
              <a:rPr sz="1350" spc="-20" dirty="0">
                <a:solidFill>
                  <a:srgbClr val="262525"/>
                </a:solidFill>
                <a:latin typeface="Tahoma"/>
                <a:cs typeface="Tahoma"/>
              </a:rPr>
              <a:t>a  </a:t>
            </a:r>
            <a:r>
              <a:rPr sz="1350" spc="20" dirty="0">
                <a:solidFill>
                  <a:srgbClr val="262525"/>
                </a:solidFill>
                <a:latin typeface="Tahoma"/>
                <a:cs typeface="Tahoma"/>
              </a:rPr>
              <a:t>f</a:t>
            </a:r>
            <a:r>
              <a:rPr sz="1350" spc="-35" dirty="0">
                <a:solidFill>
                  <a:srgbClr val="262525"/>
                </a:solidFill>
                <a:latin typeface="Tahoma"/>
                <a:cs typeface="Tahoma"/>
              </a:rPr>
              <a:t>a</a:t>
            </a:r>
            <a:r>
              <a:rPr sz="1350" spc="-5" dirty="0">
                <a:solidFill>
                  <a:srgbClr val="262525"/>
                </a:solidFill>
                <a:latin typeface="Tahoma"/>
                <a:cs typeface="Tahoma"/>
              </a:rPr>
              <a:t>y</a:t>
            </a:r>
            <a:r>
              <a:rPr sz="1350" dirty="0">
                <a:solidFill>
                  <a:srgbClr val="262525"/>
                </a:solidFill>
                <a:latin typeface="Tahoma"/>
                <a:cs typeface="Tahoma"/>
              </a:rPr>
              <a:t>d</a:t>
            </a:r>
            <a:r>
              <a:rPr sz="1350" spc="-35" dirty="0">
                <a:solidFill>
                  <a:srgbClr val="262525"/>
                </a:solidFill>
                <a:latin typeface="Tahoma"/>
                <a:cs typeface="Tahoma"/>
              </a:rPr>
              <a:t>a</a:t>
            </a:r>
            <a:r>
              <a:rPr sz="1350" spc="60" dirty="0">
                <a:solidFill>
                  <a:srgbClr val="262525"/>
                </a:solidFill>
                <a:latin typeface="Tahoma"/>
                <a:cs typeface="Tahoma"/>
              </a:rPr>
              <a:t>l</a:t>
            </a:r>
            <a:r>
              <a:rPr sz="1350" spc="35" dirty="0">
                <a:solidFill>
                  <a:srgbClr val="262525"/>
                </a:solidFill>
                <a:latin typeface="Tahoma"/>
                <a:cs typeface="Tahoma"/>
              </a:rPr>
              <a:t>ı</a:t>
            </a:r>
            <a:r>
              <a:rPr sz="1350" spc="-170" dirty="0">
                <a:solidFill>
                  <a:srgbClr val="262525"/>
                </a:solidFill>
                <a:latin typeface="Tahoma"/>
                <a:cs typeface="Tahoma"/>
              </a:rPr>
              <a:t> </a:t>
            </a:r>
            <a:r>
              <a:rPr sz="1350" dirty="0">
                <a:solidFill>
                  <a:srgbClr val="262525"/>
                </a:solidFill>
                <a:latin typeface="Tahoma"/>
                <a:cs typeface="Tahoma"/>
              </a:rPr>
              <a:t>b</a:t>
            </a:r>
            <a:r>
              <a:rPr sz="1350" spc="60" dirty="0">
                <a:solidFill>
                  <a:srgbClr val="262525"/>
                </a:solidFill>
                <a:latin typeface="Tahoma"/>
                <a:cs typeface="Tahoma"/>
              </a:rPr>
              <a:t>il</a:t>
            </a:r>
            <a:r>
              <a:rPr sz="1350" spc="-75" dirty="0">
                <a:solidFill>
                  <a:srgbClr val="262525"/>
                </a:solidFill>
                <a:latin typeface="Tahoma"/>
                <a:cs typeface="Tahoma"/>
              </a:rPr>
              <a:t>g</a:t>
            </a:r>
            <a:r>
              <a:rPr sz="1350" spc="60" dirty="0">
                <a:solidFill>
                  <a:srgbClr val="262525"/>
                </a:solidFill>
                <a:latin typeface="Tahoma"/>
                <a:cs typeface="Tahoma"/>
              </a:rPr>
              <a:t>il</a:t>
            </a:r>
            <a:r>
              <a:rPr sz="1350" spc="-40" dirty="0">
                <a:solidFill>
                  <a:srgbClr val="262525"/>
                </a:solidFill>
                <a:latin typeface="Tahoma"/>
                <a:cs typeface="Tahoma"/>
              </a:rPr>
              <a:t>e</a:t>
            </a:r>
            <a:r>
              <a:rPr sz="1350" spc="35" dirty="0">
                <a:solidFill>
                  <a:srgbClr val="262525"/>
                </a:solidFill>
                <a:latin typeface="Tahoma"/>
                <a:cs typeface="Tahoma"/>
              </a:rPr>
              <a:t>ri</a:t>
            </a:r>
            <a:r>
              <a:rPr sz="1350" spc="-170" dirty="0">
                <a:solidFill>
                  <a:srgbClr val="262525"/>
                </a:solidFill>
                <a:latin typeface="Tahoma"/>
                <a:cs typeface="Tahoma"/>
              </a:rPr>
              <a:t> </a:t>
            </a:r>
            <a:r>
              <a:rPr sz="1350" dirty="0">
                <a:solidFill>
                  <a:srgbClr val="262525"/>
                </a:solidFill>
                <a:latin typeface="Tahoma"/>
                <a:cs typeface="Tahoma"/>
              </a:rPr>
              <a:t>d</a:t>
            </a:r>
            <a:r>
              <a:rPr sz="1350" spc="-5" dirty="0">
                <a:solidFill>
                  <a:srgbClr val="262525"/>
                </a:solidFill>
                <a:latin typeface="Tahoma"/>
                <a:cs typeface="Tahoma"/>
              </a:rPr>
              <a:t>e</a:t>
            </a:r>
            <a:r>
              <a:rPr sz="1350" spc="-229" dirty="0">
                <a:solidFill>
                  <a:srgbClr val="262525"/>
                </a:solidFill>
                <a:latin typeface="Tahoma"/>
                <a:cs typeface="Tahoma"/>
              </a:rPr>
              <a:t> </a:t>
            </a:r>
            <a:r>
              <a:rPr sz="1350" spc="60" dirty="0">
                <a:solidFill>
                  <a:srgbClr val="262525"/>
                </a:solidFill>
                <a:latin typeface="Tahoma"/>
                <a:cs typeface="Tahoma"/>
              </a:rPr>
              <a:t>i</a:t>
            </a:r>
            <a:r>
              <a:rPr sz="1350" spc="-30" dirty="0">
                <a:solidFill>
                  <a:srgbClr val="262525"/>
                </a:solidFill>
                <a:latin typeface="Tahoma"/>
                <a:cs typeface="Tahoma"/>
              </a:rPr>
              <a:t>ç</a:t>
            </a:r>
            <a:r>
              <a:rPr sz="1350" spc="-40" dirty="0">
                <a:solidFill>
                  <a:srgbClr val="262525"/>
                </a:solidFill>
                <a:latin typeface="Tahoma"/>
                <a:cs typeface="Tahoma"/>
              </a:rPr>
              <a:t>e</a:t>
            </a:r>
            <a:r>
              <a:rPr sz="1350" spc="35" dirty="0">
                <a:solidFill>
                  <a:srgbClr val="262525"/>
                </a:solidFill>
                <a:latin typeface="Tahoma"/>
                <a:cs typeface="Tahoma"/>
              </a:rPr>
              <a:t>r</a:t>
            </a:r>
            <a:r>
              <a:rPr sz="1350" spc="60" dirty="0">
                <a:solidFill>
                  <a:srgbClr val="262525"/>
                </a:solidFill>
                <a:latin typeface="Tahoma"/>
                <a:cs typeface="Tahoma"/>
              </a:rPr>
              <a:t>i</a:t>
            </a:r>
            <a:r>
              <a:rPr sz="1350" spc="-40" dirty="0">
                <a:solidFill>
                  <a:srgbClr val="262525"/>
                </a:solidFill>
                <a:latin typeface="Tahoma"/>
                <a:cs typeface="Tahoma"/>
              </a:rPr>
              <a:t>r</a:t>
            </a:r>
            <a:r>
              <a:rPr sz="1350" spc="-125" dirty="0">
                <a:solidFill>
                  <a:srgbClr val="262525"/>
                </a:solidFill>
                <a:latin typeface="Tahoma"/>
                <a:cs typeface="Tahoma"/>
              </a:rPr>
              <a:t>.</a:t>
            </a:r>
            <a:endParaRPr sz="1350" dirty="0">
              <a:latin typeface="Tahoma"/>
              <a:cs typeface="Tahoma"/>
            </a:endParaRPr>
          </a:p>
        </p:txBody>
      </p:sp>
      <p:grpSp>
        <p:nvGrpSpPr>
          <p:cNvPr id="15" name="object 15"/>
          <p:cNvGrpSpPr/>
          <p:nvPr/>
        </p:nvGrpSpPr>
        <p:grpSpPr>
          <a:xfrm>
            <a:off x="7600950" y="3213496"/>
            <a:ext cx="390525" cy="790575"/>
            <a:chOff x="7600950" y="3213496"/>
            <a:chExt cx="390525" cy="790575"/>
          </a:xfrm>
        </p:grpSpPr>
        <p:sp>
          <p:nvSpPr>
            <p:cNvPr id="16" name="object 16"/>
            <p:cNvSpPr/>
            <p:nvPr/>
          </p:nvSpPr>
          <p:spPr>
            <a:xfrm>
              <a:off x="7774334" y="3403996"/>
              <a:ext cx="38100" cy="600075"/>
            </a:xfrm>
            <a:custGeom>
              <a:avLst/>
              <a:gdLst/>
              <a:ahLst/>
              <a:cxnLst/>
              <a:rect l="l" t="t" r="r" b="b"/>
              <a:pathLst>
                <a:path w="38100" h="600075">
                  <a:moveTo>
                    <a:pt x="38099" y="600074"/>
                  </a:moveTo>
                  <a:lnTo>
                    <a:pt x="0" y="600074"/>
                  </a:lnTo>
                  <a:lnTo>
                    <a:pt x="0" y="0"/>
                  </a:lnTo>
                  <a:lnTo>
                    <a:pt x="38099" y="0"/>
                  </a:lnTo>
                  <a:lnTo>
                    <a:pt x="38099" y="600074"/>
                  </a:lnTo>
                  <a:close/>
                </a:path>
              </a:pathLst>
            </a:custGeom>
            <a:solidFill>
              <a:srgbClr val="D0D0C7"/>
            </a:solidFill>
          </p:spPr>
          <p:txBody>
            <a:bodyPr wrap="square" lIns="0" tIns="0" rIns="0" bIns="0" rtlCol="0"/>
            <a:lstStyle/>
            <a:p>
              <a:endParaRPr/>
            </a:p>
          </p:txBody>
        </p:sp>
        <p:sp>
          <p:nvSpPr>
            <p:cNvPr id="17" name="object 17"/>
            <p:cNvSpPr/>
            <p:nvPr/>
          </p:nvSpPr>
          <p:spPr>
            <a:xfrm>
              <a:off x="7605712" y="3218259"/>
              <a:ext cx="381000" cy="381000"/>
            </a:xfrm>
            <a:custGeom>
              <a:avLst/>
              <a:gdLst/>
              <a:ahLst/>
              <a:cxnLst/>
              <a:rect l="l" t="t" r="r" b="b"/>
              <a:pathLst>
                <a:path w="381000" h="381000">
                  <a:moveTo>
                    <a:pt x="332052" y="380999"/>
                  </a:moveTo>
                  <a:lnTo>
                    <a:pt x="48947" y="380999"/>
                  </a:lnTo>
                  <a:lnTo>
                    <a:pt x="45540" y="380664"/>
                  </a:lnTo>
                  <a:lnTo>
                    <a:pt x="10739" y="360577"/>
                  </a:lnTo>
                  <a:lnTo>
                    <a:pt x="0" y="332052"/>
                  </a:lnTo>
                  <a:lnTo>
                    <a:pt x="0" y="328612"/>
                  </a:lnTo>
                  <a:lnTo>
                    <a:pt x="0" y="48947"/>
                  </a:lnTo>
                  <a:lnTo>
                    <a:pt x="17776" y="12911"/>
                  </a:lnTo>
                  <a:lnTo>
                    <a:pt x="48947" y="0"/>
                  </a:lnTo>
                  <a:lnTo>
                    <a:pt x="332052" y="0"/>
                  </a:lnTo>
                  <a:lnTo>
                    <a:pt x="368088" y="17776"/>
                  </a:lnTo>
                  <a:lnTo>
                    <a:pt x="380999" y="48947"/>
                  </a:lnTo>
                  <a:lnTo>
                    <a:pt x="380999" y="332052"/>
                  </a:lnTo>
                  <a:lnTo>
                    <a:pt x="363223" y="368088"/>
                  </a:lnTo>
                  <a:lnTo>
                    <a:pt x="335459" y="380664"/>
                  </a:lnTo>
                  <a:lnTo>
                    <a:pt x="332052" y="380999"/>
                  </a:lnTo>
                  <a:close/>
                </a:path>
              </a:pathLst>
            </a:custGeom>
            <a:solidFill>
              <a:srgbClr val="E7E7E3"/>
            </a:solidFill>
          </p:spPr>
          <p:txBody>
            <a:bodyPr wrap="square" lIns="0" tIns="0" rIns="0" bIns="0" rtlCol="0"/>
            <a:lstStyle/>
            <a:p>
              <a:endParaRPr/>
            </a:p>
          </p:txBody>
        </p:sp>
        <p:sp>
          <p:nvSpPr>
            <p:cNvPr id="18" name="object 18"/>
            <p:cNvSpPr/>
            <p:nvPr/>
          </p:nvSpPr>
          <p:spPr>
            <a:xfrm>
              <a:off x="7605712" y="3218259"/>
              <a:ext cx="381000" cy="381000"/>
            </a:xfrm>
            <a:custGeom>
              <a:avLst/>
              <a:gdLst/>
              <a:ahLst/>
              <a:cxnLst/>
              <a:rect l="l" t="t" r="r" b="b"/>
              <a:pathLst>
                <a:path w="381000" h="381000">
                  <a:moveTo>
                    <a:pt x="0" y="328612"/>
                  </a:moveTo>
                  <a:lnTo>
                    <a:pt x="0" y="52387"/>
                  </a:lnTo>
                  <a:lnTo>
                    <a:pt x="0" y="48947"/>
                  </a:lnTo>
                  <a:lnTo>
                    <a:pt x="335" y="45540"/>
                  </a:lnTo>
                  <a:lnTo>
                    <a:pt x="1006" y="42167"/>
                  </a:lnTo>
                  <a:lnTo>
                    <a:pt x="1677" y="38793"/>
                  </a:lnTo>
                  <a:lnTo>
                    <a:pt x="2671" y="35517"/>
                  </a:lnTo>
                  <a:lnTo>
                    <a:pt x="3987" y="32339"/>
                  </a:lnTo>
                  <a:lnTo>
                    <a:pt x="5304" y="29161"/>
                  </a:lnTo>
                  <a:lnTo>
                    <a:pt x="6917" y="26142"/>
                  </a:lnTo>
                  <a:lnTo>
                    <a:pt x="8828" y="23282"/>
                  </a:lnTo>
                  <a:lnTo>
                    <a:pt x="10739" y="20422"/>
                  </a:lnTo>
                  <a:lnTo>
                    <a:pt x="12911" y="17776"/>
                  </a:lnTo>
                  <a:lnTo>
                    <a:pt x="15343" y="15343"/>
                  </a:lnTo>
                  <a:lnTo>
                    <a:pt x="17776" y="12911"/>
                  </a:lnTo>
                  <a:lnTo>
                    <a:pt x="52387" y="0"/>
                  </a:lnTo>
                  <a:lnTo>
                    <a:pt x="328612" y="0"/>
                  </a:lnTo>
                  <a:lnTo>
                    <a:pt x="332052" y="0"/>
                  </a:lnTo>
                  <a:lnTo>
                    <a:pt x="335459" y="335"/>
                  </a:lnTo>
                  <a:lnTo>
                    <a:pt x="338832" y="1006"/>
                  </a:lnTo>
                  <a:lnTo>
                    <a:pt x="342206" y="1677"/>
                  </a:lnTo>
                  <a:lnTo>
                    <a:pt x="365655" y="15343"/>
                  </a:lnTo>
                  <a:lnTo>
                    <a:pt x="368088" y="17776"/>
                  </a:lnTo>
                  <a:lnTo>
                    <a:pt x="379993" y="42167"/>
                  </a:lnTo>
                  <a:lnTo>
                    <a:pt x="380664" y="45540"/>
                  </a:lnTo>
                  <a:lnTo>
                    <a:pt x="380999" y="48947"/>
                  </a:lnTo>
                  <a:lnTo>
                    <a:pt x="380999" y="52387"/>
                  </a:lnTo>
                  <a:lnTo>
                    <a:pt x="380999" y="328612"/>
                  </a:lnTo>
                  <a:lnTo>
                    <a:pt x="380999" y="332052"/>
                  </a:lnTo>
                  <a:lnTo>
                    <a:pt x="380664" y="335459"/>
                  </a:lnTo>
                  <a:lnTo>
                    <a:pt x="379993" y="338832"/>
                  </a:lnTo>
                  <a:lnTo>
                    <a:pt x="379322" y="342206"/>
                  </a:lnTo>
                  <a:lnTo>
                    <a:pt x="365655" y="365655"/>
                  </a:lnTo>
                  <a:lnTo>
                    <a:pt x="363223" y="368088"/>
                  </a:lnTo>
                  <a:lnTo>
                    <a:pt x="360577" y="370259"/>
                  </a:lnTo>
                  <a:lnTo>
                    <a:pt x="357717" y="372171"/>
                  </a:lnTo>
                  <a:lnTo>
                    <a:pt x="354857" y="374082"/>
                  </a:lnTo>
                  <a:lnTo>
                    <a:pt x="351838" y="375695"/>
                  </a:lnTo>
                  <a:lnTo>
                    <a:pt x="348660" y="377012"/>
                  </a:lnTo>
                  <a:lnTo>
                    <a:pt x="345482" y="378328"/>
                  </a:lnTo>
                  <a:lnTo>
                    <a:pt x="328612" y="380999"/>
                  </a:lnTo>
                  <a:lnTo>
                    <a:pt x="52387" y="380999"/>
                  </a:lnTo>
                  <a:lnTo>
                    <a:pt x="32339" y="377012"/>
                  </a:lnTo>
                  <a:lnTo>
                    <a:pt x="29161" y="375695"/>
                  </a:lnTo>
                  <a:lnTo>
                    <a:pt x="8828" y="357717"/>
                  </a:lnTo>
                  <a:lnTo>
                    <a:pt x="6917" y="354857"/>
                  </a:lnTo>
                  <a:lnTo>
                    <a:pt x="5304" y="351838"/>
                  </a:lnTo>
                  <a:lnTo>
                    <a:pt x="3987" y="348660"/>
                  </a:lnTo>
                  <a:lnTo>
                    <a:pt x="2671" y="345482"/>
                  </a:lnTo>
                  <a:lnTo>
                    <a:pt x="1677" y="342206"/>
                  </a:lnTo>
                  <a:lnTo>
                    <a:pt x="1006" y="338832"/>
                  </a:lnTo>
                  <a:lnTo>
                    <a:pt x="335" y="335459"/>
                  </a:lnTo>
                  <a:lnTo>
                    <a:pt x="0" y="332052"/>
                  </a:lnTo>
                  <a:lnTo>
                    <a:pt x="0" y="328612"/>
                  </a:lnTo>
                  <a:close/>
                </a:path>
              </a:pathLst>
            </a:custGeom>
            <a:ln w="9524">
              <a:solidFill>
                <a:srgbClr val="D0D0C7"/>
              </a:solidFill>
            </a:ln>
          </p:spPr>
          <p:txBody>
            <a:bodyPr wrap="square" lIns="0" tIns="0" rIns="0" bIns="0" rtlCol="0"/>
            <a:lstStyle/>
            <a:p>
              <a:endParaRPr/>
            </a:p>
          </p:txBody>
        </p:sp>
      </p:grpSp>
      <p:sp>
        <p:nvSpPr>
          <p:cNvPr id="19" name="object 19"/>
          <p:cNvSpPr txBox="1"/>
          <p:nvPr/>
        </p:nvSpPr>
        <p:spPr>
          <a:xfrm>
            <a:off x="7709693" y="3248421"/>
            <a:ext cx="168275" cy="334010"/>
          </a:xfrm>
          <a:prstGeom prst="rect">
            <a:avLst/>
          </a:prstGeom>
        </p:spPr>
        <p:txBody>
          <a:bodyPr vert="horz" wrap="square" lIns="0" tIns="15875" rIns="0" bIns="0" rtlCol="0">
            <a:spAutoFit/>
          </a:bodyPr>
          <a:lstStyle/>
          <a:p>
            <a:pPr marL="12700">
              <a:lnSpc>
                <a:spcPct val="100000"/>
              </a:lnSpc>
              <a:spcBef>
                <a:spcPts val="125"/>
              </a:spcBef>
            </a:pPr>
            <a:r>
              <a:rPr sz="2000" spc="490" dirty="0">
                <a:solidFill>
                  <a:srgbClr val="262525"/>
                </a:solidFill>
                <a:latin typeface="Lucida Sans Unicode"/>
                <a:cs typeface="Lucida Sans Unicode"/>
              </a:rPr>
              <a:t> </a:t>
            </a:r>
            <a:endParaRPr sz="2000">
              <a:latin typeface="Lucida Sans Unicode"/>
              <a:cs typeface="Lucida Sans Unicode"/>
            </a:endParaRPr>
          </a:p>
        </p:txBody>
      </p:sp>
      <p:sp>
        <p:nvSpPr>
          <p:cNvPr id="20" name="object 20"/>
          <p:cNvSpPr txBox="1"/>
          <p:nvPr/>
        </p:nvSpPr>
        <p:spPr>
          <a:xfrm>
            <a:off x="6014243" y="4148343"/>
            <a:ext cx="3557904" cy="1310743"/>
          </a:xfrm>
          <a:prstGeom prst="rect">
            <a:avLst/>
          </a:prstGeom>
        </p:spPr>
        <p:txBody>
          <a:bodyPr vert="horz" wrap="square" lIns="0" tIns="13970" rIns="0" bIns="0" rtlCol="0">
            <a:spAutoFit/>
          </a:bodyPr>
          <a:lstStyle/>
          <a:p>
            <a:pPr algn="ctr">
              <a:lnSpc>
                <a:spcPct val="100000"/>
              </a:lnSpc>
              <a:spcBef>
                <a:spcPts val="110"/>
              </a:spcBef>
            </a:pPr>
            <a:r>
              <a:rPr sz="1950" spc="-210" dirty="0">
                <a:solidFill>
                  <a:srgbClr val="262525"/>
                </a:solidFill>
                <a:latin typeface="Arial MT"/>
                <a:cs typeface="Arial MT"/>
              </a:rPr>
              <a:t>H</a:t>
            </a:r>
            <a:r>
              <a:rPr lang="tr-TR" sz="1950" spc="-185" dirty="0">
                <a:solidFill>
                  <a:srgbClr val="262525"/>
                </a:solidFill>
                <a:latin typeface="Arial MT"/>
                <a:cs typeface="Arial MT"/>
              </a:rPr>
              <a:t>ER EKRANA UYUMLU</a:t>
            </a:r>
            <a:endParaRPr sz="1950" dirty="0">
              <a:latin typeface="Arial MT"/>
              <a:cs typeface="Arial MT"/>
            </a:endParaRPr>
          </a:p>
          <a:p>
            <a:pPr marL="12065" marR="5080" indent="-26034" algn="ctr">
              <a:lnSpc>
                <a:spcPct val="148100"/>
              </a:lnSpc>
              <a:spcBef>
                <a:spcPts val="930"/>
              </a:spcBef>
            </a:pPr>
            <a:r>
              <a:rPr sz="1350" spc="85" dirty="0">
                <a:solidFill>
                  <a:srgbClr val="262525"/>
                </a:solidFill>
                <a:latin typeface="Tahoma"/>
                <a:cs typeface="Tahoma"/>
              </a:rPr>
              <a:t>U</a:t>
            </a:r>
            <a:r>
              <a:rPr sz="1350" spc="-5" dirty="0">
                <a:solidFill>
                  <a:srgbClr val="262525"/>
                </a:solidFill>
                <a:latin typeface="Tahoma"/>
                <a:cs typeface="Tahoma"/>
              </a:rPr>
              <a:t>y</a:t>
            </a:r>
            <a:r>
              <a:rPr sz="1350" spc="-75" dirty="0">
                <a:solidFill>
                  <a:srgbClr val="262525"/>
                </a:solidFill>
                <a:latin typeface="Tahoma"/>
                <a:cs typeface="Tahoma"/>
              </a:rPr>
              <a:t>g</a:t>
            </a:r>
            <a:r>
              <a:rPr sz="1350" spc="-10" dirty="0">
                <a:solidFill>
                  <a:srgbClr val="262525"/>
                </a:solidFill>
                <a:latin typeface="Tahoma"/>
                <a:cs typeface="Tahoma"/>
              </a:rPr>
              <a:t>u</a:t>
            </a:r>
            <a:r>
              <a:rPr sz="1350" spc="60" dirty="0">
                <a:solidFill>
                  <a:srgbClr val="262525"/>
                </a:solidFill>
                <a:latin typeface="Tahoma"/>
                <a:cs typeface="Tahoma"/>
              </a:rPr>
              <a:t>l</a:t>
            </a:r>
            <a:r>
              <a:rPr sz="1350" spc="-35" dirty="0">
                <a:solidFill>
                  <a:srgbClr val="262525"/>
                </a:solidFill>
                <a:latin typeface="Tahoma"/>
                <a:cs typeface="Tahoma"/>
              </a:rPr>
              <a:t>a</a:t>
            </a:r>
            <a:r>
              <a:rPr sz="1350" spc="-15" dirty="0">
                <a:solidFill>
                  <a:srgbClr val="262525"/>
                </a:solidFill>
                <a:latin typeface="Tahoma"/>
                <a:cs typeface="Tahoma"/>
              </a:rPr>
              <a:t>m</a:t>
            </a:r>
            <a:r>
              <a:rPr sz="1350" spc="-35" dirty="0">
                <a:solidFill>
                  <a:srgbClr val="262525"/>
                </a:solidFill>
                <a:latin typeface="Tahoma"/>
                <a:cs typeface="Tahoma"/>
              </a:rPr>
              <a:t>a</a:t>
            </a:r>
            <a:r>
              <a:rPr sz="1350" spc="-125" dirty="0">
                <a:solidFill>
                  <a:srgbClr val="262525"/>
                </a:solidFill>
                <a:latin typeface="Tahoma"/>
                <a:cs typeface="Tahoma"/>
              </a:rPr>
              <a:t>,</a:t>
            </a:r>
            <a:r>
              <a:rPr sz="1350" spc="-185" dirty="0">
                <a:solidFill>
                  <a:srgbClr val="262525"/>
                </a:solidFill>
                <a:latin typeface="Tahoma"/>
                <a:cs typeface="Tahoma"/>
              </a:rPr>
              <a:t> </a:t>
            </a:r>
            <a:r>
              <a:rPr sz="1350" spc="-10" dirty="0">
                <a:solidFill>
                  <a:srgbClr val="262525"/>
                </a:solidFill>
                <a:latin typeface="Tahoma"/>
                <a:cs typeface="Tahoma"/>
              </a:rPr>
              <a:t>h</a:t>
            </a:r>
            <a:r>
              <a:rPr sz="1350" spc="-40" dirty="0">
                <a:solidFill>
                  <a:srgbClr val="262525"/>
                </a:solidFill>
                <a:latin typeface="Tahoma"/>
                <a:cs typeface="Tahoma"/>
              </a:rPr>
              <a:t>e</a:t>
            </a:r>
            <a:r>
              <a:rPr sz="1350" spc="35" dirty="0">
                <a:solidFill>
                  <a:srgbClr val="262525"/>
                </a:solidFill>
                <a:latin typeface="Tahoma"/>
                <a:cs typeface="Tahoma"/>
              </a:rPr>
              <a:t>r</a:t>
            </a:r>
            <a:r>
              <a:rPr sz="1350" spc="-10" dirty="0">
                <a:solidFill>
                  <a:srgbClr val="262525"/>
                </a:solidFill>
                <a:latin typeface="Tahoma"/>
                <a:cs typeface="Tahoma"/>
              </a:rPr>
              <a:t>h</a:t>
            </a:r>
            <a:r>
              <a:rPr sz="1350" spc="-35" dirty="0">
                <a:solidFill>
                  <a:srgbClr val="262525"/>
                </a:solidFill>
                <a:latin typeface="Tahoma"/>
                <a:cs typeface="Tahoma"/>
              </a:rPr>
              <a:t>a</a:t>
            </a:r>
            <a:r>
              <a:rPr sz="1350" spc="-10" dirty="0">
                <a:solidFill>
                  <a:srgbClr val="262525"/>
                </a:solidFill>
                <a:latin typeface="Tahoma"/>
                <a:cs typeface="Tahoma"/>
              </a:rPr>
              <a:t>n</a:t>
            </a:r>
            <a:r>
              <a:rPr sz="1350" spc="-75" dirty="0">
                <a:solidFill>
                  <a:srgbClr val="262525"/>
                </a:solidFill>
                <a:latin typeface="Tahoma"/>
                <a:cs typeface="Tahoma"/>
              </a:rPr>
              <a:t>g</a:t>
            </a:r>
            <a:r>
              <a:rPr sz="1350" spc="35" dirty="0">
                <a:solidFill>
                  <a:srgbClr val="262525"/>
                </a:solidFill>
                <a:latin typeface="Tahoma"/>
                <a:cs typeface="Tahoma"/>
              </a:rPr>
              <a:t>i</a:t>
            </a:r>
            <a:r>
              <a:rPr sz="1350" spc="-170" dirty="0">
                <a:solidFill>
                  <a:srgbClr val="262525"/>
                </a:solidFill>
                <a:latin typeface="Tahoma"/>
                <a:cs typeface="Tahoma"/>
              </a:rPr>
              <a:t> </a:t>
            </a:r>
            <a:r>
              <a:rPr sz="1350" dirty="0">
                <a:solidFill>
                  <a:srgbClr val="262525"/>
                </a:solidFill>
                <a:latin typeface="Tahoma"/>
                <a:cs typeface="Tahoma"/>
              </a:rPr>
              <a:t>b</a:t>
            </a:r>
            <a:r>
              <a:rPr sz="1350" spc="60" dirty="0">
                <a:solidFill>
                  <a:srgbClr val="262525"/>
                </a:solidFill>
                <a:latin typeface="Tahoma"/>
                <a:cs typeface="Tahoma"/>
              </a:rPr>
              <a:t>i</a:t>
            </a:r>
            <a:r>
              <a:rPr sz="1350" spc="55" dirty="0">
                <a:solidFill>
                  <a:srgbClr val="262525"/>
                </a:solidFill>
                <a:latin typeface="Tahoma"/>
                <a:cs typeface="Tahoma"/>
              </a:rPr>
              <a:t>r</a:t>
            </a:r>
            <a:r>
              <a:rPr sz="1350" spc="-220" dirty="0">
                <a:solidFill>
                  <a:srgbClr val="262525"/>
                </a:solidFill>
                <a:latin typeface="Tahoma"/>
                <a:cs typeface="Tahoma"/>
              </a:rPr>
              <a:t> </a:t>
            </a:r>
            <a:r>
              <a:rPr sz="1350" spc="-30" dirty="0">
                <a:solidFill>
                  <a:srgbClr val="262525"/>
                </a:solidFill>
                <a:latin typeface="Tahoma"/>
                <a:cs typeface="Tahoma"/>
              </a:rPr>
              <a:t>c</a:t>
            </a:r>
            <a:r>
              <a:rPr sz="1350" spc="60" dirty="0">
                <a:solidFill>
                  <a:srgbClr val="262525"/>
                </a:solidFill>
                <a:latin typeface="Tahoma"/>
                <a:cs typeface="Tahoma"/>
              </a:rPr>
              <a:t>i</a:t>
            </a:r>
            <a:r>
              <a:rPr sz="1350" spc="-10" dirty="0">
                <a:solidFill>
                  <a:srgbClr val="262525"/>
                </a:solidFill>
                <a:latin typeface="Tahoma"/>
                <a:cs typeface="Tahoma"/>
              </a:rPr>
              <a:t>h</a:t>
            </a:r>
            <a:r>
              <a:rPr sz="1350" spc="-35" dirty="0">
                <a:solidFill>
                  <a:srgbClr val="262525"/>
                </a:solidFill>
                <a:latin typeface="Tahoma"/>
                <a:cs typeface="Tahoma"/>
              </a:rPr>
              <a:t>a</a:t>
            </a:r>
            <a:r>
              <a:rPr sz="1350" spc="-5" dirty="0">
                <a:solidFill>
                  <a:srgbClr val="262525"/>
                </a:solidFill>
                <a:latin typeface="Tahoma"/>
                <a:cs typeface="Tahoma"/>
              </a:rPr>
              <a:t>z</a:t>
            </a:r>
            <a:r>
              <a:rPr sz="1350" dirty="0">
                <a:solidFill>
                  <a:srgbClr val="262525"/>
                </a:solidFill>
                <a:latin typeface="Tahoma"/>
                <a:cs typeface="Tahoma"/>
              </a:rPr>
              <a:t>d</a:t>
            </a:r>
            <a:r>
              <a:rPr sz="1350" spc="-25" dirty="0">
                <a:solidFill>
                  <a:srgbClr val="262525"/>
                </a:solidFill>
                <a:latin typeface="Tahoma"/>
                <a:cs typeface="Tahoma"/>
              </a:rPr>
              <a:t>a</a:t>
            </a:r>
            <a:r>
              <a:rPr sz="1350" spc="-210" dirty="0">
                <a:solidFill>
                  <a:srgbClr val="262525"/>
                </a:solidFill>
                <a:latin typeface="Tahoma"/>
                <a:cs typeface="Tahoma"/>
              </a:rPr>
              <a:t> </a:t>
            </a:r>
            <a:r>
              <a:rPr sz="1350" spc="-75" dirty="0">
                <a:solidFill>
                  <a:srgbClr val="262525"/>
                </a:solidFill>
                <a:latin typeface="Tahoma"/>
                <a:cs typeface="Tahoma"/>
              </a:rPr>
              <a:t>k</a:t>
            </a:r>
            <a:r>
              <a:rPr sz="1350" spc="10" dirty="0">
                <a:solidFill>
                  <a:srgbClr val="262525"/>
                </a:solidFill>
                <a:latin typeface="Tahoma"/>
                <a:cs typeface="Tahoma"/>
              </a:rPr>
              <a:t>o</a:t>
            </a:r>
            <a:r>
              <a:rPr sz="1350" spc="60" dirty="0">
                <a:solidFill>
                  <a:srgbClr val="262525"/>
                </a:solidFill>
                <a:latin typeface="Tahoma"/>
                <a:cs typeface="Tahoma"/>
              </a:rPr>
              <a:t>l</a:t>
            </a:r>
            <a:r>
              <a:rPr sz="1350" spc="-35" dirty="0">
                <a:solidFill>
                  <a:srgbClr val="262525"/>
                </a:solidFill>
                <a:latin typeface="Tahoma"/>
                <a:cs typeface="Tahoma"/>
              </a:rPr>
              <a:t>a</a:t>
            </a:r>
            <a:r>
              <a:rPr sz="1350" spc="-5" dirty="0">
                <a:solidFill>
                  <a:srgbClr val="262525"/>
                </a:solidFill>
                <a:latin typeface="Tahoma"/>
                <a:cs typeface="Tahoma"/>
              </a:rPr>
              <a:t>y</a:t>
            </a:r>
            <a:r>
              <a:rPr sz="1350" spc="-30" dirty="0">
                <a:solidFill>
                  <a:srgbClr val="262525"/>
                </a:solidFill>
                <a:latin typeface="Tahoma"/>
                <a:cs typeface="Tahoma"/>
              </a:rPr>
              <a:t>c</a:t>
            </a:r>
            <a:r>
              <a:rPr sz="1350" spc="-20" dirty="0">
                <a:solidFill>
                  <a:srgbClr val="262525"/>
                </a:solidFill>
                <a:latin typeface="Tahoma"/>
                <a:cs typeface="Tahoma"/>
              </a:rPr>
              <a:t>a  </a:t>
            </a:r>
            <a:r>
              <a:rPr sz="1350" spc="10" dirty="0">
                <a:solidFill>
                  <a:srgbClr val="262525"/>
                </a:solidFill>
                <a:latin typeface="Tahoma"/>
                <a:cs typeface="Tahoma"/>
              </a:rPr>
              <a:t>kullanılabilir.</a:t>
            </a:r>
            <a:r>
              <a:rPr sz="1350" spc="-185" dirty="0">
                <a:solidFill>
                  <a:srgbClr val="262525"/>
                </a:solidFill>
                <a:latin typeface="Tahoma"/>
                <a:cs typeface="Tahoma"/>
              </a:rPr>
              <a:t> </a:t>
            </a:r>
            <a:r>
              <a:rPr sz="1350" spc="-5" dirty="0">
                <a:solidFill>
                  <a:srgbClr val="262525"/>
                </a:solidFill>
                <a:latin typeface="Tahoma"/>
                <a:cs typeface="Tahoma"/>
              </a:rPr>
              <a:t>Yüklemesi</a:t>
            </a:r>
            <a:r>
              <a:rPr sz="1350" spc="-170" dirty="0">
                <a:solidFill>
                  <a:srgbClr val="262525"/>
                </a:solidFill>
                <a:latin typeface="Tahoma"/>
                <a:cs typeface="Tahoma"/>
              </a:rPr>
              <a:t> </a:t>
            </a:r>
            <a:r>
              <a:rPr sz="1350" spc="30" dirty="0">
                <a:solidFill>
                  <a:srgbClr val="262525"/>
                </a:solidFill>
                <a:latin typeface="Tahoma"/>
                <a:cs typeface="Tahoma"/>
              </a:rPr>
              <a:t>hızlı</a:t>
            </a:r>
            <a:r>
              <a:rPr sz="1350" spc="-165" dirty="0">
                <a:solidFill>
                  <a:srgbClr val="262525"/>
                </a:solidFill>
                <a:latin typeface="Tahoma"/>
                <a:cs typeface="Tahoma"/>
              </a:rPr>
              <a:t> </a:t>
            </a:r>
            <a:r>
              <a:rPr sz="1350" spc="-5" dirty="0">
                <a:solidFill>
                  <a:srgbClr val="262525"/>
                </a:solidFill>
                <a:latin typeface="Tahoma"/>
                <a:cs typeface="Tahoma"/>
              </a:rPr>
              <a:t>ve</a:t>
            </a:r>
            <a:r>
              <a:rPr sz="1350" spc="-229" dirty="0">
                <a:solidFill>
                  <a:srgbClr val="262525"/>
                </a:solidFill>
                <a:latin typeface="Tahoma"/>
                <a:cs typeface="Tahoma"/>
              </a:rPr>
              <a:t> </a:t>
            </a:r>
            <a:r>
              <a:rPr sz="1350" dirty="0">
                <a:solidFill>
                  <a:srgbClr val="262525"/>
                </a:solidFill>
                <a:latin typeface="Tahoma"/>
                <a:cs typeface="Tahoma"/>
              </a:rPr>
              <a:t>performanslıdır.</a:t>
            </a:r>
            <a:endParaRPr sz="1350" dirty="0">
              <a:latin typeface="Tahoma"/>
              <a:cs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
            <a:extLst>
              <a:ext uri="{FF2B5EF4-FFF2-40B4-BE49-F238E27FC236}">
                <a16:creationId xmlns:a16="http://schemas.microsoft.com/office/drawing/2014/main" id="{1BB366E0-A752-4A22-899F-699277ECE387}"/>
              </a:ext>
            </a:extLst>
          </p:cNvPr>
          <p:cNvSpPr/>
          <p:nvPr/>
        </p:nvSpPr>
        <p:spPr>
          <a:xfrm>
            <a:off x="-1" y="1"/>
            <a:ext cx="11430001" cy="6318250"/>
          </a:xfrm>
          <a:custGeom>
            <a:avLst/>
            <a:gdLst/>
            <a:ahLst/>
            <a:cxnLst/>
            <a:rect l="l" t="t" r="r" b="b"/>
            <a:pathLst>
              <a:path w="11430000" h="9582150">
                <a:moveTo>
                  <a:pt x="11429999" y="9582149"/>
                </a:moveTo>
                <a:lnTo>
                  <a:pt x="0" y="9582149"/>
                </a:lnTo>
                <a:lnTo>
                  <a:pt x="0" y="0"/>
                </a:lnTo>
                <a:lnTo>
                  <a:pt x="11429999" y="0"/>
                </a:lnTo>
                <a:lnTo>
                  <a:pt x="11429999" y="9582149"/>
                </a:lnTo>
                <a:close/>
              </a:path>
            </a:pathLst>
          </a:custGeom>
          <a:solidFill>
            <a:srgbClr val="FFF7F0"/>
          </a:solidFill>
        </p:spPr>
        <p:txBody>
          <a:bodyPr wrap="square" lIns="0" tIns="0" rIns="0" bIns="0" rtlCol="0"/>
          <a:lstStyle/>
          <a:p>
            <a:endParaRPr/>
          </a:p>
        </p:txBody>
      </p:sp>
      <p:sp>
        <p:nvSpPr>
          <p:cNvPr id="2" name="object 2"/>
          <p:cNvSpPr txBox="1">
            <a:spLocks noGrp="1"/>
          </p:cNvSpPr>
          <p:nvPr>
            <p:ph type="title"/>
          </p:nvPr>
        </p:nvSpPr>
        <p:spPr>
          <a:prstGeom prst="rect">
            <a:avLst/>
          </a:prstGeom>
        </p:spPr>
        <p:txBody>
          <a:bodyPr vert="horz" wrap="square" lIns="0" tIns="15240" rIns="0" bIns="0" rtlCol="0">
            <a:spAutoFit/>
          </a:bodyPr>
          <a:lstStyle/>
          <a:p>
            <a:pPr marL="301625">
              <a:lnSpc>
                <a:spcPct val="100000"/>
              </a:lnSpc>
              <a:spcBef>
                <a:spcPts val="120"/>
              </a:spcBef>
            </a:pPr>
            <a:r>
              <a:rPr spc="-85" dirty="0"/>
              <a:t>I</a:t>
            </a:r>
            <a:r>
              <a:rPr dirty="0"/>
              <a:t>̇</a:t>
            </a:r>
            <a:r>
              <a:rPr spc="90" dirty="0"/>
              <a:t>l</a:t>
            </a:r>
            <a:r>
              <a:rPr spc="-245" dirty="0"/>
              <a:t> </a:t>
            </a:r>
            <a:r>
              <a:rPr spc="-290" dirty="0"/>
              <a:t>B</a:t>
            </a:r>
            <a:r>
              <a:rPr spc="30" dirty="0"/>
              <a:t>i</a:t>
            </a:r>
            <a:r>
              <a:rPr spc="105" dirty="0"/>
              <a:t>l</a:t>
            </a:r>
            <a:r>
              <a:rPr spc="-240" dirty="0"/>
              <a:t>g</a:t>
            </a:r>
            <a:r>
              <a:rPr spc="30" dirty="0"/>
              <a:t>i</a:t>
            </a:r>
            <a:r>
              <a:rPr spc="105" dirty="0"/>
              <a:t>l</a:t>
            </a:r>
            <a:r>
              <a:rPr spc="-240" dirty="0"/>
              <a:t>e</a:t>
            </a:r>
            <a:r>
              <a:rPr spc="5" dirty="0"/>
              <a:t>r</a:t>
            </a:r>
            <a:r>
              <a:rPr spc="60" dirty="0"/>
              <a:t>i</a:t>
            </a:r>
          </a:p>
        </p:txBody>
      </p:sp>
      <p:grpSp>
        <p:nvGrpSpPr>
          <p:cNvPr id="3" name="object 3"/>
          <p:cNvGrpSpPr/>
          <p:nvPr/>
        </p:nvGrpSpPr>
        <p:grpSpPr>
          <a:xfrm>
            <a:off x="4933949" y="2352674"/>
            <a:ext cx="381000" cy="390525"/>
            <a:chOff x="4933949" y="2352674"/>
            <a:chExt cx="381000" cy="390525"/>
          </a:xfrm>
        </p:grpSpPr>
        <p:sp>
          <p:nvSpPr>
            <p:cNvPr id="4" name="object 4"/>
            <p:cNvSpPr/>
            <p:nvPr/>
          </p:nvSpPr>
          <p:spPr>
            <a:xfrm>
              <a:off x="4938711" y="2357437"/>
              <a:ext cx="371475" cy="381000"/>
            </a:xfrm>
            <a:custGeom>
              <a:avLst/>
              <a:gdLst/>
              <a:ahLst/>
              <a:cxnLst/>
              <a:rect l="l" t="t" r="r" b="b"/>
              <a:pathLst>
                <a:path w="371475" h="381000">
                  <a:moveTo>
                    <a:pt x="322527" y="380999"/>
                  </a:moveTo>
                  <a:lnTo>
                    <a:pt x="48948" y="380999"/>
                  </a:lnTo>
                  <a:lnTo>
                    <a:pt x="45540" y="380664"/>
                  </a:lnTo>
                  <a:lnTo>
                    <a:pt x="10740" y="360576"/>
                  </a:lnTo>
                  <a:lnTo>
                    <a:pt x="0" y="332051"/>
                  </a:lnTo>
                  <a:lnTo>
                    <a:pt x="0" y="328612"/>
                  </a:lnTo>
                  <a:lnTo>
                    <a:pt x="0" y="48947"/>
                  </a:lnTo>
                  <a:lnTo>
                    <a:pt x="17776" y="12911"/>
                  </a:lnTo>
                  <a:lnTo>
                    <a:pt x="48948" y="0"/>
                  </a:lnTo>
                  <a:lnTo>
                    <a:pt x="322527" y="0"/>
                  </a:lnTo>
                  <a:lnTo>
                    <a:pt x="358562" y="17775"/>
                  </a:lnTo>
                  <a:lnTo>
                    <a:pt x="371475" y="48947"/>
                  </a:lnTo>
                  <a:lnTo>
                    <a:pt x="371475" y="332051"/>
                  </a:lnTo>
                  <a:lnTo>
                    <a:pt x="353698" y="368087"/>
                  </a:lnTo>
                  <a:lnTo>
                    <a:pt x="325934" y="380664"/>
                  </a:lnTo>
                  <a:lnTo>
                    <a:pt x="322527" y="380999"/>
                  </a:lnTo>
                  <a:close/>
                </a:path>
              </a:pathLst>
            </a:custGeom>
            <a:solidFill>
              <a:srgbClr val="E7E7E3"/>
            </a:solidFill>
          </p:spPr>
          <p:txBody>
            <a:bodyPr wrap="square" lIns="0" tIns="0" rIns="0" bIns="0" rtlCol="0"/>
            <a:lstStyle/>
            <a:p>
              <a:endParaRPr/>
            </a:p>
          </p:txBody>
        </p:sp>
        <p:sp>
          <p:nvSpPr>
            <p:cNvPr id="5" name="object 5"/>
            <p:cNvSpPr/>
            <p:nvPr/>
          </p:nvSpPr>
          <p:spPr>
            <a:xfrm>
              <a:off x="4938711" y="2357437"/>
              <a:ext cx="371475" cy="381000"/>
            </a:xfrm>
            <a:custGeom>
              <a:avLst/>
              <a:gdLst/>
              <a:ahLst/>
              <a:cxnLst/>
              <a:rect l="l" t="t" r="r" b="b"/>
              <a:pathLst>
                <a:path w="371475" h="381000">
                  <a:moveTo>
                    <a:pt x="0" y="328612"/>
                  </a:moveTo>
                  <a:lnTo>
                    <a:pt x="0" y="52387"/>
                  </a:lnTo>
                  <a:lnTo>
                    <a:pt x="0" y="48947"/>
                  </a:lnTo>
                  <a:lnTo>
                    <a:pt x="335" y="45540"/>
                  </a:lnTo>
                  <a:lnTo>
                    <a:pt x="1006" y="42167"/>
                  </a:lnTo>
                  <a:lnTo>
                    <a:pt x="1678" y="38793"/>
                  </a:lnTo>
                  <a:lnTo>
                    <a:pt x="2671" y="35517"/>
                  </a:lnTo>
                  <a:lnTo>
                    <a:pt x="3988" y="32339"/>
                  </a:lnTo>
                  <a:lnTo>
                    <a:pt x="5304" y="29161"/>
                  </a:lnTo>
                  <a:lnTo>
                    <a:pt x="15344" y="15343"/>
                  </a:lnTo>
                  <a:lnTo>
                    <a:pt x="17776" y="12911"/>
                  </a:lnTo>
                  <a:lnTo>
                    <a:pt x="20422" y="10739"/>
                  </a:lnTo>
                  <a:lnTo>
                    <a:pt x="23282" y="8828"/>
                  </a:lnTo>
                  <a:lnTo>
                    <a:pt x="26142" y="6917"/>
                  </a:lnTo>
                  <a:lnTo>
                    <a:pt x="52388" y="0"/>
                  </a:lnTo>
                  <a:lnTo>
                    <a:pt x="319088" y="0"/>
                  </a:lnTo>
                  <a:lnTo>
                    <a:pt x="356131" y="15343"/>
                  </a:lnTo>
                  <a:lnTo>
                    <a:pt x="362645" y="23282"/>
                  </a:lnTo>
                  <a:lnTo>
                    <a:pt x="364556" y="26142"/>
                  </a:lnTo>
                  <a:lnTo>
                    <a:pt x="366170" y="29161"/>
                  </a:lnTo>
                  <a:lnTo>
                    <a:pt x="367486" y="32339"/>
                  </a:lnTo>
                  <a:lnTo>
                    <a:pt x="368803" y="35517"/>
                  </a:lnTo>
                  <a:lnTo>
                    <a:pt x="369797" y="38793"/>
                  </a:lnTo>
                  <a:lnTo>
                    <a:pt x="370468" y="42166"/>
                  </a:lnTo>
                  <a:lnTo>
                    <a:pt x="371140" y="45540"/>
                  </a:lnTo>
                  <a:lnTo>
                    <a:pt x="371475" y="48947"/>
                  </a:lnTo>
                  <a:lnTo>
                    <a:pt x="371475" y="52387"/>
                  </a:lnTo>
                  <a:lnTo>
                    <a:pt x="371475" y="328612"/>
                  </a:lnTo>
                  <a:lnTo>
                    <a:pt x="371475" y="332052"/>
                  </a:lnTo>
                  <a:lnTo>
                    <a:pt x="371140" y="335458"/>
                  </a:lnTo>
                  <a:lnTo>
                    <a:pt x="370468" y="338832"/>
                  </a:lnTo>
                  <a:lnTo>
                    <a:pt x="369797" y="342206"/>
                  </a:lnTo>
                  <a:lnTo>
                    <a:pt x="368803" y="345482"/>
                  </a:lnTo>
                  <a:lnTo>
                    <a:pt x="367486" y="348660"/>
                  </a:lnTo>
                  <a:lnTo>
                    <a:pt x="366170" y="351838"/>
                  </a:lnTo>
                  <a:lnTo>
                    <a:pt x="364556" y="354857"/>
                  </a:lnTo>
                  <a:lnTo>
                    <a:pt x="362645" y="357717"/>
                  </a:lnTo>
                  <a:lnTo>
                    <a:pt x="360734" y="360577"/>
                  </a:lnTo>
                  <a:lnTo>
                    <a:pt x="348192" y="372170"/>
                  </a:lnTo>
                  <a:lnTo>
                    <a:pt x="345332" y="374082"/>
                  </a:lnTo>
                  <a:lnTo>
                    <a:pt x="319088" y="380999"/>
                  </a:lnTo>
                  <a:lnTo>
                    <a:pt x="52388" y="380999"/>
                  </a:lnTo>
                  <a:lnTo>
                    <a:pt x="23282" y="372170"/>
                  </a:lnTo>
                  <a:lnTo>
                    <a:pt x="20422" y="370259"/>
                  </a:lnTo>
                  <a:lnTo>
                    <a:pt x="17776" y="368087"/>
                  </a:lnTo>
                  <a:lnTo>
                    <a:pt x="15344" y="365655"/>
                  </a:lnTo>
                  <a:lnTo>
                    <a:pt x="12911" y="363223"/>
                  </a:lnTo>
                  <a:lnTo>
                    <a:pt x="10740" y="360577"/>
                  </a:lnTo>
                  <a:lnTo>
                    <a:pt x="8829" y="357717"/>
                  </a:lnTo>
                  <a:lnTo>
                    <a:pt x="6918" y="354857"/>
                  </a:lnTo>
                  <a:lnTo>
                    <a:pt x="5304" y="351838"/>
                  </a:lnTo>
                  <a:lnTo>
                    <a:pt x="3988" y="348660"/>
                  </a:lnTo>
                  <a:lnTo>
                    <a:pt x="2671" y="345482"/>
                  </a:lnTo>
                  <a:lnTo>
                    <a:pt x="1678" y="342206"/>
                  </a:lnTo>
                  <a:lnTo>
                    <a:pt x="1006" y="338832"/>
                  </a:lnTo>
                  <a:lnTo>
                    <a:pt x="335" y="335458"/>
                  </a:lnTo>
                  <a:lnTo>
                    <a:pt x="0" y="332052"/>
                  </a:lnTo>
                  <a:lnTo>
                    <a:pt x="0" y="328612"/>
                  </a:lnTo>
                  <a:close/>
                </a:path>
              </a:pathLst>
            </a:custGeom>
            <a:ln w="9524">
              <a:solidFill>
                <a:srgbClr val="D0D0C7"/>
              </a:solidFill>
            </a:ln>
          </p:spPr>
          <p:txBody>
            <a:bodyPr wrap="square" lIns="0" tIns="0" rIns="0" bIns="0" rtlCol="0"/>
            <a:lstStyle/>
            <a:p>
              <a:endParaRPr/>
            </a:p>
          </p:txBody>
        </p:sp>
      </p:grpSp>
      <p:sp>
        <p:nvSpPr>
          <p:cNvPr id="6" name="object 6"/>
          <p:cNvSpPr txBox="1"/>
          <p:nvPr/>
        </p:nvSpPr>
        <p:spPr>
          <a:xfrm>
            <a:off x="5037930" y="2387600"/>
            <a:ext cx="168275" cy="334010"/>
          </a:xfrm>
          <a:prstGeom prst="rect">
            <a:avLst/>
          </a:prstGeom>
        </p:spPr>
        <p:txBody>
          <a:bodyPr vert="horz" wrap="square" lIns="0" tIns="15875" rIns="0" bIns="0" rtlCol="0">
            <a:spAutoFit/>
          </a:bodyPr>
          <a:lstStyle/>
          <a:p>
            <a:pPr marL="12700">
              <a:lnSpc>
                <a:spcPct val="100000"/>
              </a:lnSpc>
              <a:spcBef>
                <a:spcPts val="125"/>
              </a:spcBef>
            </a:pPr>
            <a:r>
              <a:rPr sz="2000" spc="490" dirty="0">
                <a:solidFill>
                  <a:srgbClr val="262525"/>
                </a:solidFill>
                <a:latin typeface="Lucida Sans Unicode"/>
                <a:cs typeface="Lucida Sans Unicode"/>
              </a:rPr>
              <a:t> </a:t>
            </a:r>
            <a:endParaRPr sz="2000">
              <a:latin typeface="Lucida Sans Unicode"/>
              <a:cs typeface="Lucida Sans Unicode"/>
            </a:endParaRPr>
          </a:p>
        </p:txBody>
      </p:sp>
      <p:sp>
        <p:nvSpPr>
          <p:cNvPr id="7" name="object 7"/>
          <p:cNvSpPr txBox="1"/>
          <p:nvPr/>
        </p:nvSpPr>
        <p:spPr>
          <a:xfrm>
            <a:off x="5473699" y="2382909"/>
            <a:ext cx="1879600" cy="1055370"/>
          </a:xfrm>
          <a:prstGeom prst="rect">
            <a:avLst/>
          </a:prstGeom>
        </p:spPr>
        <p:txBody>
          <a:bodyPr vert="horz" wrap="square" lIns="0" tIns="13970" rIns="0" bIns="0" rtlCol="0">
            <a:spAutoFit/>
          </a:bodyPr>
          <a:lstStyle/>
          <a:p>
            <a:pPr marL="12700">
              <a:lnSpc>
                <a:spcPct val="100000"/>
              </a:lnSpc>
              <a:spcBef>
                <a:spcPts val="110"/>
              </a:spcBef>
            </a:pPr>
            <a:r>
              <a:rPr sz="1900" spc="-220" dirty="0">
                <a:solidFill>
                  <a:srgbClr val="262525"/>
                </a:solidFill>
                <a:latin typeface="Microsoft Sans Serif"/>
                <a:cs typeface="Microsoft Sans Serif"/>
              </a:rPr>
              <a:t>P</a:t>
            </a:r>
            <a:r>
              <a:rPr sz="1900" spc="15" dirty="0">
                <a:solidFill>
                  <a:srgbClr val="262525"/>
                </a:solidFill>
                <a:latin typeface="Microsoft Sans Serif"/>
                <a:cs typeface="Microsoft Sans Serif"/>
              </a:rPr>
              <a:t>l</a:t>
            </a:r>
            <a:r>
              <a:rPr sz="1900" spc="-90" dirty="0">
                <a:solidFill>
                  <a:srgbClr val="262525"/>
                </a:solidFill>
                <a:latin typeface="Microsoft Sans Serif"/>
                <a:cs typeface="Microsoft Sans Serif"/>
              </a:rPr>
              <a:t>a</a:t>
            </a:r>
            <a:r>
              <a:rPr sz="1900" spc="-55" dirty="0">
                <a:solidFill>
                  <a:srgbClr val="262525"/>
                </a:solidFill>
                <a:latin typeface="Microsoft Sans Serif"/>
                <a:cs typeface="Microsoft Sans Serif"/>
              </a:rPr>
              <a:t>k</a:t>
            </a:r>
            <a:r>
              <a:rPr sz="1900" spc="-110" dirty="0">
                <a:solidFill>
                  <a:srgbClr val="262525"/>
                </a:solidFill>
                <a:latin typeface="Microsoft Sans Serif"/>
                <a:cs typeface="Microsoft Sans Serif"/>
              </a:rPr>
              <a:t>a</a:t>
            </a:r>
            <a:r>
              <a:rPr sz="1900" spc="-105" dirty="0">
                <a:solidFill>
                  <a:srgbClr val="262525"/>
                </a:solidFill>
                <a:latin typeface="Microsoft Sans Serif"/>
                <a:cs typeface="Microsoft Sans Serif"/>
              </a:rPr>
              <a:t> </a:t>
            </a:r>
            <a:r>
              <a:rPr sz="1900" spc="-180" dirty="0">
                <a:solidFill>
                  <a:srgbClr val="262525"/>
                </a:solidFill>
                <a:latin typeface="Microsoft Sans Serif"/>
                <a:cs typeface="Microsoft Sans Serif"/>
              </a:rPr>
              <a:t>N</a:t>
            </a:r>
            <a:r>
              <a:rPr sz="1900" spc="-10" dirty="0">
                <a:solidFill>
                  <a:srgbClr val="262525"/>
                </a:solidFill>
                <a:latin typeface="Microsoft Sans Serif"/>
                <a:cs typeface="Microsoft Sans Serif"/>
              </a:rPr>
              <a:t>u</a:t>
            </a:r>
            <a:r>
              <a:rPr sz="1900" spc="-15" dirty="0">
                <a:solidFill>
                  <a:srgbClr val="262525"/>
                </a:solidFill>
                <a:latin typeface="Microsoft Sans Serif"/>
                <a:cs typeface="Microsoft Sans Serif"/>
              </a:rPr>
              <a:t>m</a:t>
            </a:r>
            <a:r>
              <a:rPr sz="1900" spc="-90" dirty="0">
                <a:solidFill>
                  <a:srgbClr val="262525"/>
                </a:solidFill>
                <a:latin typeface="Microsoft Sans Serif"/>
                <a:cs typeface="Microsoft Sans Serif"/>
              </a:rPr>
              <a:t>a</a:t>
            </a:r>
            <a:r>
              <a:rPr sz="1900" spc="-35" dirty="0">
                <a:solidFill>
                  <a:srgbClr val="262525"/>
                </a:solidFill>
                <a:latin typeface="Microsoft Sans Serif"/>
                <a:cs typeface="Microsoft Sans Serif"/>
              </a:rPr>
              <a:t>r</a:t>
            </a:r>
            <a:r>
              <a:rPr sz="1900" spc="-90" dirty="0">
                <a:solidFill>
                  <a:srgbClr val="262525"/>
                </a:solidFill>
                <a:latin typeface="Microsoft Sans Serif"/>
                <a:cs typeface="Microsoft Sans Serif"/>
              </a:rPr>
              <a:t>a</a:t>
            </a:r>
            <a:r>
              <a:rPr sz="1900" spc="-130" dirty="0">
                <a:solidFill>
                  <a:srgbClr val="262525"/>
                </a:solidFill>
                <a:latin typeface="Microsoft Sans Serif"/>
                <a:cs typeface="Microsoft Sans Serif"/>
              </a:rPr>
              <a:t>s</a:t>
            </a:r>
            <a:r>
              <a:rPr sz="1650" spc="-45" dirty="0">
                <a:solidFill>
                  <a:srgbClr val="262525"/>
                </a:solidFill>
                <a:latin typeface="Lucida Sans Unicode"/>
                <a:cs typeface="Lucida Sans Unicode"/>
              </a:rPr>
              <a:t>ı</a:t>
            </a:r>
            <a:endParaRPr sz="1650" dirty="0">
              <a:latin typeface="Lucida Sans Unicode"/>
              <a:cs typeface="Lucida Sans Unicode"/>
            </a:endParaRPr>
          </a:p>
          <a:p>
            <a:pPr marL="12700" marR="5080">
              <a:lnSpc>
                <a:spcPct val="152800"/>
              </a:lnSpc>
              <a:spcBef>
                <a:spcPts val="865"/>
              </a:spcBef>
            </a:pPr>
            <a:r>
              <a:rPr sz="1350" spc="130" dirty="0">
                <a:solidFill>
                  <a:srgbClr val="262525"/>
                </a:solidFill>
                <a:latin typeface="Tahoma"/>
                <a:cs typeface="Tahoma"/>
              </a:rPr>
              <a:t>H</a:t>
            </a:r>
            <a:r>
              <a:rPr sz="1350" spc="-40" dirty="0">
                <a:solidFill>
                  <a:srgbClr val="262525"/>
                </a:solidFill>
                <a:latin typeface="Tahoma"/>
                <a:cs typeface="Tahoma"/>
              </a:rPr>
              <a:t>e</a:t>
            </a:r>
            <a:r>
              <a:rPr sz="1350" spc="55" dirty="0">
                <a:solidFill>
                  <a:srgbClr val="262525"/>
                </a:solidFill>
                <a:latin typeface="Tahoma"/>
                <a:cs typeface="Tahoma"/>
              </a:rPr>
              <a:t>r</a:t>
            </a:r>
            <a:r>
              <a:rPr sz="1350" spc="-220" dirty="0">
                <a:solidFill>
                  <a:srgbClr val="262525"/>
                </a:solidFill>
                <a:latin typeface="Tahoma"/>
                <a:cs typeface="Tahoma"/>
              </a:rPr>
              <a:t> </a:t>
            </a:r>
            <a:r>
              <a:rPr sz="1350" spc="60" dirty="0">
                <a:solidFill>
                  <a:srgbClr val="262525"/>
                </a:solidFill>
                <a:latin typeface="Tahoma"/>
                <a:cs typeface="Tahoma"/>
              </a:rPr>
              <a:t>i</a:t>
            </a:r>
            <a:r>
              <a:rPr sz="1350" spc="35" dirty="0">
                <a:solidFill>
                  <a:srgbClr val="262525"/>
                </a:solidFill>
                <a:latin typeface="Tahoma"/>
                <a:cs typeface="Tahoma"/>
              </a:rPr>
              <a:t>l</a:t>
            </a:r>
            <a:r>
              <a:rPr sz="1350" spc="-170" dirty="0">
                <a:solidFill>
                  <a:srgbClr val="262525"/>
                </a:solidFill>
                <a:latin typeface="Tahoma"/>
                <a:cs typeface="Tahoma"/>
              </a:rPr>
              <a:t> </a:t>
            </a:r>
            <a:r>
              <a:rPr sz="1350" spc="60" dirty="0">
                <a:solidFill>
                  <a:srgbClr val="262525"/>
                </a:solidFill>
                <a:latin typeface="Tahoma"/>
                <a:cs typeface="Tahoma"/>
              </a:rPr>
              <a:t>i</a:t>
            </a:r>
            <a:r>
              <a:rPr sz="1350" spc="-30" dirty="0">
                <a:solidFill>
                  <a:srgbClr val="262525"/>
                </a:solidFill>
                <a:latin typeface="Tahoma"/>
                <a:cs typeface="Tahoma"/>
              </a:rPr>
              <a:t>ç</a:t>
            </a:r>
            <a:r>
              <a:rPr sz="1350" spc="60" dirty="0">
                <a:solidFill>
                  <a:srgbClr val="262525"/>
                </a:solidFill>
                <a:latin typeface="Tahoma"/>
                <a:cs typeface="Tahoma"/>
              </a:rPr>
              <a:t>i</a:t>
            </a:r>
            <a:r>
              <a:rPr sz="1350" spc="-5" dirty="0">
                <a:solidFill>
                  <a:srgbClr val="262525"/>
                </a:solidFill>
                <a:latin typeface="Tahoma"/>
                <a:cs typeface="Tahoma"/>
              </a:rPr>
              <a:t>n</a:t>
            </a:r>
            <a:r>
              <a:rPr sz="1350" spc="-200" dirty="0">
                <a:solidFill>
                  <a:srgbClr val="262525"/>
                </a:solidFill>
                <a:latin typeface="Tahoma"/>
                <a:cs typeface="Tahoma"/>
              </a:rPr>
              <a:t> </a:t>
            </a:r>
            <a:r>
              <a:rPr sz="1350" spc="-5" dirty="0">
                <a:solidFill>
                  <a:srgbClr val="262525"/>
                </a:solidFill>
                <a:latin typeface="Tahoma"/>
                <a:cs typeface="Tahoma"/>
              </a:rPr>
              <a:t>p</a:t>
            </a:r>
            <a:r>
              <a:rPr sz="1350" spc="60" dirty="0">
                <a:solidFill>
                  <a:srgbClr val="262525"/>
                </a:solidFill>
                <a:latin typeface="Tahoma"/>
                <a:cs typeface="Tahoma"/>
              </a:rPr>
              <a:t>l</a:t>
            </a:r>
            <a:r>
              <a:rPr sz="1350" spc="-35" dirty="0">
                <a:solidFill>
                  <a:srgbClr val="262525"/>
                </a:solidFill>
                <a:latin typeface="Tahoma"/>
                <a:cs typeface="Tahoma"/>
              </a:rPr>
              <a:t>a</a:t>
            </a:r>
            <a:r>
              <a:rPr sz="1350" dirty="0">
                <a:solidFill>
                  <a:srgbClr val="262525"/>
                </a:solidFill>
                <a:latin typeface="Tahoma"/>
                <a:cs typeface="Tahoma"/>
              </a:rPr>
              <a:t>k</a:t>
            </a:r>
            <a:r>
              <a:rPr sz="1350" spc="-25" dirty="0">
                <a:solidFill>
                  <a:srgbClr val="262525"/>
                </a:solidFill>
                <a:latin typeface="Tahoma"/>
                <a:cs typeface="Tahoma"/>
              </a:rPr>
              <a:t>a</a:t>
            </a:r>
            <a:r>
              <a:rPr sz="1350" spc="-210" dirty="0">
                <a:solidFill>
                  <a:srgbClr val="262525"/>
                </a:solidFill>
                <a:latin typeface="Tahoma"/>
                <a:cs typeface="Tahoma"/>
              </a:rPr>
              <a:t> </a:t>
            </a:r>
            <a:r>
              <a:rPr sz="1350" spc="-10" dirty="0">
                <a:solidFill>
                  <a:srgbClr val="262525"/>
                </a:solidFill>
                <a:latin typeface="Tahoma"/>
                <a:cs typeface="Tahoma"/>
              </a:rPr>
              <a:t>nu</a:t>
            </a:r>
            <a:r>
              <a:rPr sz="1350" spc="-15" dirty="0">
                <a:solidFill>
                  <a:srgbClr val="262525"/>
                </a:solidFill>
                <a:latin typeface="Tahoma"/>
                <a:cs typeface="Tahoma"/>
              </a:rPr>
              <a:t>m</a:t>
            </a:r>
            <a:r>
              <a:rPr sz="1350" spc="-35" dirty="0">
                <a:solidFill>
                  <a:srgbClr val="262525"/>
                </a:solidFill>
                <a:latin typeface="Tahoma"/>
                <a:cs typeface="Tahoma"/>
              </a:rPr>
              <a:t>a</a:t>
            </a:r>
            <a:r>
              <a:rPr sz="1350" spc="35" dirty="0">
                <a:solidFill>
                  <a:srgbClr val="262525"/>
                </a:solidFill>
                <a:latin typeface="Tahoma"/>
                <a:cs typeface="Tahoma"/>
              </a:rPr>
              <a:t>r</a:t>
            </a:r>
            <a:r>
              <a:rPr sz="1350" spc="-35" dirty="0">
                <a:solidFill>
                  <a:srgbClr val="262525"/>
                </a:solidFill>
                <a:latin typeface="Tahoma"/>
                <a:cs typeface="Tahoma"/>
              </a:rPr>
              <a:t>a</a:t>
            </a:r>
            <a:r>
              <a:rPr sz="1350" spc="-10" dirty="0">
                <a:solidFill>
                  <a:srgbClr val="262525"/>
                </a:solidFill>
                <a:latin typeface="Tahoma"/>
                <a:cs typeface="Tahoma"/>
              </a:rPr>
              <a:t>s</a:t>
            </a:r>
            <a:r>
              <a:rPr sz="1350" spc="45" dirty="0">
                <a:solidFill>
                  <a:srgbClr val="262525"/>
                </a:solidFill>
                <a:latin typeface="Tahoma"/>
                <a:cs typeface="Tahoma"/>
              </a:rPr>
              <a:t>ı  </a:t>
            </a:r>
            <a:r>
              <a:rPr sz="1350" spc="-5" dirty="0">
                <a:solidFill>
                  <a:srgbClr val="262525"/>
                </a:solidFill>
                <a:latin typeface="Tahoma"/>
                <a:cs typeface="Tahoma"/>
              </a:rPr>
              <a:t>v</a:t>
            </a:r>
            <a:r>
              <a:rPr sz="1350" spc="-40" dirty="0">
                <a:solidFill>
                  <a:srgbClr val="262525"/>
                </a:solidFill>
                <a:latin typeface="Tahoma"/>
                <a:cs typeface="Tahoma"/>
              </a:rPr>
              <a:t>e</a:t>
            </a:r>
            <a:r>
              <a:rPr sz="1350" spc="35" dirty="0">
                <a:solidFill>
                  <a:srgbClr val="262525"/>
                </a:solidFill>
                <a:latin typeface="Tahoma"/>
                <a:cs typeface="Tahoma"/>
              </a:rPr>
              <a:t>r</a:t>
            </a:r>
            <a:r>
              <a:rPr sz="1350" spc="60" dirty="0">
                <a:solidFill>
                  <a:srgbClr val="262525"/>
                </a:solidFill>
                <a:latin typeface="Tahoma"/>
                <a:cs typeface="Tahoma"/>
              </a:rPr>
              <a:t>il</a:t>
            </a:r>
            <a:r>
              <a:rPr sz="1350" spc="-40" dirty="0">
                <a:solidFill>
                  <a:srgbClr val="262525"/>
                </a:solidFill>
                <a:latin typeface="Tahoma"/>
                <a:cs typeface="Tahoma"/>
              </a:rPr>
              <a:t>e</a:t>
            </a:r>
            <a:r>
              <a:rPr sz="1350" spc="35" dirty="0">
                <a:solidFill>
                  <a:srgbClr val="262525"/>
                </a:solidFill>
                <a:latin typeface="Tahoma"/>
                <a:cs typeface="Tahoma"/>
              </a:rPr>
              <a:t>ri</a:t>
            </a:r>
            <a:r>
              <a:rPr sz="1350" spc="-170" dirty="0">
                <a:solidFill>
                  <a:srgbClr val="262525"/>
                </a:solidFill>
                <a:latin typeface="Tahoma"/>
                <a:cs typeface="Tahoma"/>
              </a:rPr>
              <a:t> </a:t>
            </a:r>
            <a:r>
              <a:rPr sz="1350" spc="60" dirty="0">
                <a:solidFill>
                  <a:srgbClr val="262525"/>
                </a:solidFill>
                <a:latin typeface="Tahoma"/>
                <a:cs typeface="Tahoma"/>
              </a:rPr>
              <a:t>il</a:t>
            </a:r>
            <a:r>
              <a:rPr sz="1350" spc="-5" dirty="0">
                <a:solidFill>
                  <a:srgbClr val="262525"/>
                </a:solidFill>
                <a:latin typeface="Tahoma"/>
                <a:cs typeface="Tahoma"/>
              </a:rPr>
              <a:t>e</a:t>
            </a:r>
            <a:r>
              <a:rPr sz="1350" spc="-229" dirty="0">
                <a:solidFill>
                  <a:srgbClr val="262525"/>
                </a:solidFill>
                <a:latin typeface="Tahoma"/>
                <a:cs typeface="Tahoma"/>
              </a:rPr>
              <a:t> </a:t>
            </a:r>
            <a:r>
              <a:rPr sz="1350" dirty="0">
                <a:solidFill>
                  <a:srgbClr val="262525"/>
                </a:solidFill>
                <a:latin typeface="Tahoma"/>
                <a:cs typeface="Tahoma"/>
              </a:rPr>
              <a:t>b</a:t>
            </a:r>
            <a:r>
              <a:rPr sz="1350" spc="60" dirty="0">
                <a:solidFill>
                  <a:srgbClr val="262525"/>
                </a:solidFill>
                <a:latin typeface="Tahoma"/>
                <a:cs typeface="Tahoma"/>
              </a:rPr>
              <a:t>i</a:t>
            </a:r>
            <a:r>
              <a:rPr sz="1350" spc="35" dirty="0">
                <a:solidFill>
                  <a:srgbClr val="262525"/>
                </a:solidFill>
                <a:latin typeface="Tahoma"/>
                <a:cs typeface="Tahoma"/>
              </a:rPr>
              <a:t>r</a:t>
            </a:r>
            <a:r>
              <a:rPr sz="1350" spc="60" dirty="0">
                <a:solidFill>
                  <a:srgbClr val="262525"/>
                </a:solidFill>
                <a:latin typeface="Tahoma"/>
                <a:cs typeface="Tahoma"/>
              </a:rPr>
              <a:t>li</a:t>
            </a:r>
            <a:r>
              <a:rPr sz="1350" dirty="0">
                <a:solidFill>
                  <a:srgbClr val="262525"/>
                </a:solidFill>
                <a:latin typeface="Tahoma"/>
                <a:cs typeface="Tahoma"/>
              </a:rPr>
              <a:t>k</a:t>
            </a:r>
            <a:r>
              <a:rPr sz="1350" spc="70" dirty="0">
                <a:solidFill>
                  <a:srgbClr val="262525"/>
                </a:solidFill>
                <a:latin typeface="Tahoma"/>
                <a:cs typeface="Tahoma"/>
              </a:rPr>
              <a:t>t</a:t>
            </a:r>
            <a:r>
              <a:rPr sz="1350" spc="-40" dirty="0">
                <a:solidFill>
                  <a:srgbClr val="262525"/>
                </a:solidFill>
                <a:latin typeface="Tahoma"/>
                <a:cs typeface="Tahoma"/>
              </a:rPr>
              <a:t>e</a:t>
            </a:r>
            <a:r>
              <a:rPr sz="1350" spc="-125" dirty="0">
                <a:solidFill>
                  <a:srgbClr val="262525"/>
                </a:solidFill>
                <a:latin typeface="Tahoma"/>
                <a:cs typeface="Tahoma"/>
              </a:rPr>
              <a:t>.</a:t>
            </a:r>
            <a:endParaRPr sz="1350" dirty="0">
              <a:latin typeface="Tahoma"/>
              <a:cs typeface="Tahoma"/>
            </a:endParaRPr>
          </a:p>
        </p:txBody>
      </p:sp>
      <p:grpSp>
        <p:nvGrpSpPr>
          <p:cNvPr id="8" name="object 8"/>
          <p:cNvGrpSpPr/>
          <p:nvPr/>
        </p:nvGrpSpPr>
        <p:grpSpPr>
          <a:xfrm>
            <a:off x="7943848" y="2352674"/>
            <a:ext cx="390525" cy="390525"/>
            <a:chOff x="7943848" y="2352674"/>
            <a:chExt cx="390525" cy="390525"/>
          </a:xfrm>
        </p:grpSpPr>
        <p:sp>
          <p:nvSpPr>
            <p:cNvPr id="9" name="object 9"/>
            <p:cNvSpPr/>
            <p:nvPr/>
          </p:nvSpPr>
          <p:spPr>
            <a:xfrm>
              <a:off x="7948610" y="2357437"/>
              <a:ext cx="381000" cy="381000"/>
            </a:xfrm>
            <a:custGeom>
              <a:avLst/>
              <a:gdLst/>
              <a:ahLst/>
              <a:cxnLst/>
              <a:rect l="l" t="t" r="r" b="b"/>
              <a:pathLst>
                <a:path w="381000" h="381000">
                  <a:moveTo>
                    <a:pt x="332052" y="380999"/>
                  </a:moveTo>
                  <a:lnTo>
                    <a:pt x="48948" y="380999"/>
                  </a:lnTo>
                  <a:lnTo>
                    <a:pt x="45540" y="380664"/>
                  </a:lnTo>
                  <a:lnTo>
                    <a:pt x="10738" y="360576"/>
                  </a:lnTo>
                  <a:lnTo>
                    <a:pt x="0" y="332051"/>
                  </a:lnTo>
                  <a:lnTo>
                    <a:pt x="0" y="328612"/>
                  </a:lnTo>
                  <a:lnTo>
                    <a:pt x="0" y="48947"/>
                  </a:lnTo>
                  <a:lnTo>
                    <a:pt x="17776" y="12911"/>
                  </a:lnTo>
                  <a:lnTo>
                    <a:pt x="48948" y="0"/>
                  </a:lnTo>
                  <a:lnTo>
                    <a:pt x="332052" y="0"/>
                  </a:lnTo>
                  <a:lnTo>
                    <a:pt x="368087" y="17775"/>
                  </a:lnTo>
                  <a:lnTo>
                    <a:pt x="380999" y="48947"/>
                  </a:lnTo>
                  <a:lnTo>
                    <a:pt x="380999" y="332051"/>
                  </a:lnTo>
                  <a:lnTo>
                    <a:pt x="363223" y="368087"/>
                  </a:lnTo>
                  <a:lnTo>
                    <a:pt x="335459" y="380664"/>
                  </a:lnTo>
                  <a:lnTo>
                    <a:pt x="332052" y="380999"/>
                  </a:lnTo>
                  <a:close/>
                </a:path>
              </a:pathLst>
            </a:custGeom>
            <a:solidFill>
              <a:srgbClr val="E7E7E3"/>
            </a:solidFill>
          </p:spPr>
          <p:txBody>
            <a:bodyPr wrap="square" lIns="0" tIns="0" rIns="0" bIns="0" rtlCol="0"/>
            <a:lstStyle/>
            <a:p>
              <a:endParaRPr/>
            </a:p>
          </p:txBody>
        </p:sp>
        <p:sp>
          <p:nvSpPr>
            <p:cNvPr id="10" name="object 10"/>
            <p:cNvSpPr/>
            <p:nvPr/>
          </p:nvSpPr>
          <p:spPr>
            <a:xfrm>
              <a:off x="7948610" y="2357437"/>
              <a:ext cx="381000" cy="381000"/>
            </a:xfrm>
            <a:custGeom>
              <a:avLst/>
              <a:gdLst/>
              <a:ahLst/>
              <a:cxnLst/>
              <a:rect l="l" t="t" r="r" b="b"/>
              <a:pathLst>
                <a:path w="381000" h="381000">
                  <a:moveTo>
                    <a:pt x="0" y="328612"/>
                  </a:moveTo>
                  <a:lnTo>
                    <a:pt x="0" y="52387"/>
                  </a:lnTo>
                  <a:lnTo>
                    <a:pt x="0" y="48947"/>
                  </a:lnTo>
                  <a:lnTo>
                    <a:pt x="335" y="45540"/>
                  </a:lnTo>
                  <a:lnTo>
                    <a:pt x="1005" y="42167"/>
                  </a:lnTo>
                  <a:lnTo>
                    <a:pt x="1677" y="38793"/>
                  </a:lnTo>
                  <a:lnTo>
                    <a:pt x="2670" y="35517"/>
                  </a:lnTo>
                  <a:lnTo>
                    <a:pt x="3986" y="32339"/>
                  </a:lnTo>
                  <a:lnTo>
                    <a:pt x="5303" y="29161"/>
                  </a:lnTo>
                  <a:lnTo>
                    <a:pt x="6917" y="26142"/>
                  </a:lnTo>
                  <a:lnTo>
                    <a:pt x="8828" y="23282"/>
                  </a:lnTo>
                  <a:lnTo>
                    <a:pt x="10739" y="20421"/>
                  </a:lnTo>
                  <a:lnTo>
                    <a:pt x="12910" y="17775"/>
                  </a:lnTo>
                  <a:lnTo>
                    <a:pt x="15343" y="15343"/>
                  </a:lnTo>
                  <a:lnTo>
                    <a:pt x="17776" y="12911"/>
                  </a:lnTo>
                  <a:lnTo>
                    <a:pt x="32339" y="3987"/>
                  </a:lnTo>
                  <a:lnTo>
                    <a:pt x="35517" y="2671"/>
                  </a:lnTo>
                  <a:lnTo>
                    <a:pt x="52388" y="0"/>
                  </a:lnTo>
                  <a:lnTo>
                    <a:pt x="328613" y="0"/>
                  </a:lnTo>
                  <a:lnTo>
                    <a:pt x="357716" y="8828"/>
                  </a:lnTo>
                  <a:lnTo>
                    <a:pt x="360577" y="10739"/>
                  </a:lnTo>
                  <a:lnTo>
                    <a:pt x="380664" y="45540"/>
                  </a:lnTo>
                  <a:lnTo>
                    <a:pt x="381000" y="52387"/>
                  </a:lnTo>
                  <a:lnTo>
                    <a:pt x="381000" y="328612"/>
                  </a:lnTo>
                  <a:lnTo>
                    <a:pt x="372170" y="357717"/>
                  </a:lnTo>
                  <a:lnTo>
                    <a:pt x="370259" y="360577"/>
                  </a:lnTo>
                  <a:lnTo>
                    <a:pt x="357717" y="372170"/>
                  </a:lnTo>
                  <a:lnTo>
                    <a:pt x="354856" y="374082"/>
                  </a:lnTo>
                  <a:lnTo>
                    <a:pt x="328613" y="380999"/>
                  </a:lnTo>
                  <a:lnTo>
                    <a:pt x="52388" y="380999"/>
                  </a:lnTo>
                  <a:lnTo>
                    <a:pt x="15343" y="365655"/>
                  </a:lnTo>
                  <a:lnTo>
                    <a:pt x="12910" y="363223"/>
                  </a:lnTo>
                  <a:lnTo>
                    <a:pt x="10738" y="360577"/>
                  </a:lnTo>
                  <a:lnTo>
                    <a:pt x="8827" y="357717"/>
                  </a:lnTo>
                  <a:lnTo>
                    <a:pt x="6917" y="354857"/>
                  </a:lnTo>
                  <a:lnTo>
                    <a:pt x="5303" y="351838"/>
                  </a:lnTo>
                  <a:lnTo>
                    <a:pt x="3986" y="348660"/>
                  </a:lnTo>
                  <a:lnTo>
                    <a:pt x="2670" y="345482"/>
                  </a:lnTo>
                  <a:lnTo>
                    <a:pt x="1677" y="342206"/>
                  </a:lnTo>
                  <a:lnTo>
                    <a:pt x="1005" y="338832"/>
                  </a:lnTo>
                  <a:lnTo>
                    <a:pt x="335" y="335458"/>
                  </a:lnTo>
                  <a:lnTo>
                    <a:pt x="0" y="332052"/>
                  </a:lnTo>
                  <a:lnTo>
                    <a:pt x="0" y="328612"/>
                  </a:lnTo>
                  <a:close/>
                </a:path>
              </a:pathLst>
            </a:custGeom>
            <a:ln w="9524">
              <a:solidFill>
                <a:srgbClr val="D0D0C7"/>
              </a:solidFill>
            </a:ln>
          </p:spPr>
          <p:txBody>
            <a:bodyPr wrap="square" lIns="0" tIns="0" rIns="0" bIns="0" rtlCol="0"/>
            <a:lstStyle/>
            <a:p>
              <a:endParaRPr/>
            </a:p>
          </p:txBody>
        </p:sp>
      </p:grpSp>
      <p:sp>
        <p:nvSpPr>
          <p:cNvPr id="11" name="object 11"/>
          <p:cNvSpPr txBox="1"/>
          <p:nvPr/>
        </p:nvSpPr>
        <p:spPr>
          <a:xfrm>
            <a:off x="8052593" y="2387600"/>
            <a:ext cx="168275" cy="334010"/>
          </a:xfrm>
          <a:prstGeom prst="rect">
            <a:avLst/>
          </a:prstGeom>
        </p:spPr>
        <p:txBody>
          <a:bodyPr vert="horz" wrap="square" lIns="0" tIns="15875" rIns="0" bIns="0" rtlCol="0">
            <a:spAutoFit/>
          </a:bodyPr>
          <a:lstStyle/>
          <a:p>
            <a:pPr marL="12700">
              <a:lnSpc>
                <a:spcPct val="100000"/>
              </a:lnSpc>
              <a:spcBef>
                <a:spcPts val="125"/>
              </a:spcBef>
            </a:pPr>
            <a:r>
              <a:rPr sz="2000" spc="490" dirty="0">
                <a:solidFill>
                  <a:srgbClr val="262525"/>
                </a:solidFill>
                <a:latin typeface="Lucida Sans Unicode"/>
                <a:cs typeface="Lucida Sans Unicode"/>
              </a:rPr>
              <a:t> </a:t>
            </a:r>
            <a:endParaRPr sz="2000">
              <a:latin typeface="Lucida Sans Unicode"/>
              <a:cs typeface="Lucida Sans Unicode"/>
            </a:endParaRPr>
          </a:p>
        </p:txBody>
      </p:sp>
      <p:sp>
        <p:nvSpPr>
          <p:cNvPr id="12" name="object 12"/>
          <p:cNvSpPr txBox="1"/>
          <p:nvPr/>
        </p:nvSpPr>
        <p:spPr>
          <a:xfrm>
            <a:off x="8488362" y="2382909"/>
            <a:ext cx="2041525" cy="316865"/>
          </a:xfrm>
          <a:prstGeom prst="rect">
            <a:avLst/>
          </a:prstGeom>
        </p:spPr>
        <p:txBody>
          <a:bodyPr vert="horz" wrap="square" lIns="0" tIns="13970" rIns="0" bIns="0" rtlCol="0">
            <a:spAutoFit/>
          </a:bodyPr>
          <a:lstStyle/>
          <a:p>
            <a:pPr marL="12700">
              <a:lnSpc>
                <a:spcPct val="100000"/>
              </a:lnSpc>
              <a:spcBef>
                <a:spcPts val="110"/>
              </a:spcBef>
            </a:pPr>
            <a:r>
              <a:rPr lang="tr-TR" sz="1900" spc="-180" dirty="0" err="1">
                <a:solidFill>
                  <a:srgbClr val="262525"/>
                </a:solidFill>
                <a:latin typeface="Microsoft Sans Serif"/>
                <a:cs typeface="Microsoft Sans Serif"/>
              </a:rPr>
              <a:t>Nufus</a:t>
            </a:r>
            <a:r>
              <a:rPr lang="tr-TR" sz="1900" spc="-180" dirty="0">
                <a:solidFill>
                  <a:srgbClr val="262525"/>
                </a:solidFill>
                <a:latin typeface="Microsoft Sans Serif"/>
                <a:cs typeface="Microsoft Sans Serif"/>
              </a:rPr>
              <a:t> ve yüz ölçümü</a:t>
            </a:r>
            <a:endParaRPr sz="1900" dirty="0">
              <a:latin typeface="Microsoft Sans Serif"/>
              <a:cs typeface="Microsoft Sans Serif"/>
            </a:endParaRPr>
          </a:p>
        </p:txBody>
      </p:sp>
      <p:sp>
        <p:nvSpPr>
          <p:cNvPr id="13" name="object 13"/>
          <p:cNvSpPr txBox="1"/>
          <p:nvPr/>
        </p:nvSpPr>
        <p:spPr>
          <a:xfrm>
            <a:off x="8488362" y="2783839"/>
            <a:ext cx="2159635" cy="654050"/>
          </a:xfrm>
          <a:prstGeom prst="rect">
            <a:avLst/>
          </a:prstGeom>
        </p:spPr>
        <p:txBody>
          <a:bodyPr vert="horz" wrap="square" lIns="0" tIns="12700" rIns="0" bIns="0" rtlCol="0">
            <a:spAutoFit/>
          </a:bodyPr>
          <a:lstStyle/>
          <a:p>
            <a:pPr marL="12700" marR="5080">
              <a:lnSpc>
                <a:spcPct val="152800"/>
              </a:lnSpc>
              <a:spcBef>
                <a:spcPts val="100"/>
              </a:spcBef>
            </a:pPr>
            <a:r>
              <a:rPr sz="1350" spc="130" dirty="0">
                <a:solidFill>
                  <a:srgbClr val="262525"/>
                </a:solidFill>
                <a:latin typeface="Tahoma"/>
                <a:cs typeface="Tahoma"/>
              </a:rPr>
              <a:t>H</a:t>
            </a:r>
            <a:r>
              <a:rPr sz="1350" spc="-40" dirty="0">
                <a:solidFill>
                  <a:srgbClr val="262525"/>
                </a:solidFill>
                <a:latin typeface="Tahoma"/>
                <a:cs typeface="Tahoma"/>
              </a:rPr>
              <a:t>e</a:t>
            </a:r>
            <a:r>
              <a:rPr sz="1350" spc="55" dirty="0">
                <a:solidFill>
                  <a:srgbClr val="262525"/>
                </a:solidFill>
                <a:latin typeface="Tahoma"/>
                <a:cs typeface="Tahoma"/>
              </a:rPr>
              <a:t>r</a:t>
            </a:r>
            <a:r>
              <a:rPr sz="1350" spc="-220" dirty="0">
                <a:solidFill>
                  <a:srgbClr val="262525"/>
                </a:solidFill>
                <a:latin typeface="Tahoma"/>
                <a:cs typeface="Tahoma"/>
              </a:rPr>
              <a:t> </a:t>
            </a:r>
            <a:r>
              <a:rPr sz="1350" spc="60" dirty="0">
                <a:solidFill>
                  <a:srgbClr val="262525"/>
                </a:solidFill>
                <a:latin typeface="Tahoma"/>
                <a:cs typeface="Tahoma"/>
              </a:rPr>
              <a:t>ili</a:t>
            </a:r>
            <a:r>
              <a:rPr sz="1350" spc="-5" dirty="0">
                <a:solidFill>
                  <a:srgbClr val="262525"/>
                </a:solidFill>
                <a:latin typeface="Tahoma"/>
                <a:cs typeface="Tahoma"/>
              </a:rPr>
              <a:t>n</a:t>
            </a:r>
            <a:r>
              <a:rPr sz="1350" spc="-200" dirty="0">
                <a:solidFill>
                  <a:srgbClr val="262525"/>
                </a:solidFill>
                <a:latin typeface="Tahoma"/>
                <a:cs typeface="Tahoma"/>
              </a:rPr>
              <a:t> </a:t>
            </a:r>
            <a:r>
              <a:rPr sz="1350" spc="-10" dirty="0">
                <a:solidFill>
                  <a:srgbClr val="262525"/>
                </a:solidFill>
                <a:latin typeface="Tahoma"/>
                <a:cs typeface="Tahoma"/>
              </a:rPr>
              <a:t>nü</a:t>
            </a:r>
            <a:r>
              <a:rPr sz="1350" spc="20" dirty="0">
                <a:solidFill>
                  <a:srgbClr val="262525"/>
                </a:solidFill>
                <a:latin typeface="Tahoma"/>
                <a:cs typeface="Tahoma"/>
              </a:rPr>
              <a:t>f</a:t>
            </a:r>
            <a:r>
              <a:rPr sz="1350" spc="-10" dirty="0">
                <a:solidFill>
                  <a:srgbClr val="262525"/>
                </a:solidFill>
                <a:latin typeface="Tahoma"/>
                <a:cs typeface="Tahoma"/>
              </a:rPr>
              <a:t>us</a:t>
            </a:r>
            <a:r>
              <a:rPr sz="1350" spc="-5" dirty="0">
                <a:solidFill>
                  <a:srgbClr val="262525"/>
                </a:solidFill>
                <a:latin typeface="Tahoma"/>
                <a:cs typeface="Tahoma"/>
              </a:rPr>
              <a:t>u</a:t>
            </a:r>
            <a:r>
              <a:rPr sz="1350" spc="-200" dirty="0">
                <a:solidFill>
                  <a:srgbClr val="262525"/>
                </a:solidFill>
                <a:latin typeface="Tahoma"/>
                <a:cs typeface="Tahoma"/>
              </a:rPr>
              <a:t> </a:t>
            </a:r>
            <a:r>
              <a:rPr sz="1350" spc="-5" dirty="0">
                <a:solidFill>
                  <a:srgbClr val="262525"/>
                </a:solidFill>
                <a:latin typeface="Tahoma"/>
                <a:cs typeface="Tahoma"/>
              </a:rPr>
              <a:t>ve</a:t>
            </a:r>
            <a:r>
              <a:rPr sz="1350" spc="-229" dirty="0">
                <a:solidFill>
                  <a:srgbClr val="262525"/>
                </a:solidFill>
                <a:latin typeface="Tahoma"/>
                <a:cs typeface="Tahoma"/>
              </a:rPr>
              <a:t> </a:t>
            </a:r>
            <a:r>
              <a:rPr sz="1350" spc="-5" dirty="0">
                <a:solidFill>
                  <a:srgbClr val="262525"/>
                </a:solidFill>
                <a:latin typeface="Tahoma"/>
                <a:cs typeface="Tahoma"/>
              </a:rPr>
              <a:t>y</a:t>
            </a:r>
            <a:r>
              <a:rPr sz="1350" spc="-10" dirty="0">
                <a:solidFill>
                  <a:srgbClr val="262525"/>
                </a:solidFill>
                <a:latin typeface="Tahoma"/>
                <a:cs typeface="Tahoma"/>
              </a:rPr>
              <a:t>ü</a:t>
            </a:r>
            <a:r>
              <a:rPr sz="1350" spc="-5" dirty="0">
                <a:solidFill>
                  <a:srgbClr val="262525"/>
                </a:solidFill>
                <a:latin typeface="Tahoma"/>
                <a:cs typeface="Tahoma"/>
              </a:rPr>
              <a:t>z</a:t>
            </a:r>
            <a:r>
              <a:rPr sz="1350" spc="10" dirty="0">
                <a:solidFill>
                  <a:srgbClr val="262525"/>
                </a:solidFill>
                <a:latin typeface="Tahoma"/>
                <a:cs typeface="Tahoma"/>
              </a:rPr>
              <a:t>ö</a:t>
            </a:r>
            <a:r>
              <a:rPr sz="1350" spc="60" dirty="0">
                <a:solidFill>
                  <a:srgbClr val="262525"/>
                </a:solidFill>
                <a:latin typeface="Tahoma"/>
                <a:cs typeface="Tahoma"/>
              </a:rPr>
              <a:t>l</a:t>
            </a:r>
            <a:r>
              <a:rPr sz="1350" spc="-30" dirty="0">
                <a:solidFill>
                  <a:srgbClr val="262525"/>
                </a:solidFill>
                <a:latin typeface="Tahoma"/>
                <a:cs typeface="Tahoma"/>
              </a:rPr>
              <a:t>ç</a:t>
            </a:r>
            <a:r>
              <a:rPr sz="1350" spc="-10" dirty="0">
                <a:solidFill>
                  <a:srgbClr val="262525"/>
                </a:solidFill>
                <a:latin typeface="Tahoma"/>
                <a:cs typeface="Tahoma"/>
              </a:rPr>
              <a:t>ü</a:t>
            </a:r>
            <a:r>
              <a:rPr sz="1350" spc="-15" dirty="0">
                <a:solidFill>
                  <a:srgbClr val="262525"/>
                </a:solidFill>
                <a:latin typeface="Tahoma"/>
                <a:cs typeface="Tahoma"/>
              </a:rPr>
              <a:t>m</a:t>
            </a:r>
            <a:r>
              <a:rPr sz="1350" spc="-5" dirty="0">
                <a:solidFill>
                  <a:srgbClr val="262525"/>
                </a:solidFill>
                <a:latin typeface="Tahoma"/>
                <a:cs typeface="Tahoma"/>
              </a:rPr>
              <a:t>ü  </a:t>
            </a:r>
            <a:r>
              <a:rPr sz="1350" spc="-10" dirty="0">
                <a:solidFill>
                  <a:srgbClr val="262525"/>
                </a:solidFill>
                <a:latin typeface="Tahoma"/>
                <a:cs typeface="Tahoma"/>
              </a:rPr>
              <a:t>h</a:t>
            </a:r>
            <a:r>
              <a:rPr sz="1350" spc="-35" dirty="0">
                <a:solidFill>
                  <a:srgbClr val="262525"/>
                </a:solidFill>
                <a:latin typeface="Tahoma"/>
                <a:cs typeface="Tahoma"/>
              </a:rPr>
              <a:t>a</a:t>
            </a:r>
            <a:r>
              <a:rPr sz="1350" dirty="0">
                <a:solidFill>
                  <a:srgbClr val="262525"/>
                </a:solidFill>
                <a:latin typeface="Tahoma"/>
                <a:cs typeface="Tahoma"/>
              </a:rPr>
              <a:t>kk</a:t>
            </a:r>
            <a:r>
              <a:rPr sz="1350" spc="60" dirty="0">
                <a:solidFill>
                  <a:srgbClr val="262525"/>
                </a:solidFill>
                <a:latin typeface="Tahoma"/>
                <a:cs typeface="Tahoma"/>
              </a:rPr>
              <a:t>ı</a:t>
            </a:r>
            <a:r>
              <a:rPr sz="1350" spc="-10" dirty="0">
                <a:solidFill>
                  <a:srgbClr val="262525"/>
                </a:solidFill>
                <a:latin typeface="Tahoma"/>
                <a:cs typeface="Tahoma"/>
              </a:rPr>
              <a:t>n</a:t>
            </a:r>
            <a:r>
              <a:rPr sz="1350" dirty="0">
                <a:solidFill>
                  <a:srgbClr val="262525"/>
                </a:solidFill>
                <a:latin typeface="Tahoma"/>
                <a:cs typeface="Tahoma"/>
              </a:rPr>
              <a:t>d</a:t>
            </a:r>
            <a:r>
              <a:rPr sz="1350" spc="-25" dirty="0">
                <a:solidFill>
                  <a:srgbClr val="262525"/>
                </a:solidFill>
                <a:latin typeface="Tahoma"/>
                <a:cs typeface="Tahoma"/>
              </a:rPr>
              <a:t>a</a:t>
            </a:r>
            <a:r>
              <a:rPr sz="1350" spc="-210" dirty="0">
                <a:solidFill>
                  <a:srgbClr val="262525"/>
                </a:solidFill>
                <a:latin typeface="Tahoma"/>
                <a:cs typeface="Tahoma"/>
              </a:rPr>
              <a:t> </a:t>
            </a:r>
            <a:r>
              <a:rPr sz="1350" spc="20" dirty="0">
                <a:solidFill>
                  <a:srgbClr val="262525"/>
                </a:solidFill>
                <a:latin typeface="Tahoma"/>
                <a:cs typeface="Tahoma"/>
              </a:rPr>
              <a:t>f</a:t>
            </a:r>
            <a:r>
              <a:rPr sz="1350" spc="-35" dirty="0">
                <a:solidFill>
                  <a:srgbClr val="262525"/>
                </a:solidFill>
                <a:latin typeface="Tahoma"/>
                <a:cs typeface="Tahoma"/>
              </a:rPr>
              <a:t>a</a:t>
            </a:r>
            <a:r>
              <a:rPr sz="1350" spc="-5" dirty="0">
                <a:solidFill>
                  <a:srgbClr val="262525"/>
                </a:solidFill>
                <a:latin typeface="Tahoma"/>
                <a:cs typeface="Tahoma"/>
              </a:rPr>
              <a:t>y</a:t>
            </a:r>
            <a:r>
              <a:rPr sz="1350" dirty="0">
                <a:solidFill>
                  <a:srgbClr val="262525"/>
                </a:solidFill>
                <a:latin typeface="Tahoma"/>
                <a:cs typeface="Tahoma"/>
              </a:rPr>
              <a:t>d</a:t>
            </a:r>
            <a:r>
              <a:rPr sz="1350" spc="-35" dirty="0">
                <a:solidFill>
                  <a:srgbClr val="262525"/>
                </a:solidFill>
                <a:latin typeface="Tahoma"/>
                <a:cs typeface="Tahoma"/>
              </a:rPr>
              <a:t>a</a:t>
            </a:r>
            <a:r>
              <a:rPr sz="1350" spc="60" dirty="0">
                <a:solidFill>
                  <a:srgbClr val="262525"/>
                </a:solidFill>
                <a:latin typeface="Tahoma"/>
                <a:cs typeface="Tahoma"/>
              </a:rPr>
              <a:t>l</a:t>
            </a:r>
            <a:r>
              <a:rPr sz="1350" spc="35" dirty="0">
                <a:solidFill>
                  <a:srgbClr val="262525"/>
                </a:solidFill>
                <a:latin typeface="Tahoma"/>
                <a:cs typeface="Tahoma"/>
              </a:rPr>
              <a:t>ı</a:t>
            </a:r>
            <a:r>
              <a:rPr sz="1350" spc="-170" dirty="0">
                <a:solidFill>
                  <a:srgbClr val="262525"/>
                </a:solidFill>
                <a:latin typeface="Tahoma"/>
                <a:cs typeface="Tahoma"/>
              </a:rPr>
              <a:t> </a:t>
            </a:r>
            <a:r>
              <a:rPr sz="1350" spc="-5" dirty="0">
                <a:solidFill>
                  <a:srgbClr val="262525"/>
                </a:solidFill>
                <a:latin typeface="Tahoma"/>
                <a:cs typeface="Tahoma"/>
              </a:rPr>
              <a:t>v</a:t>
            </a:r>
            <a:r>
              <a:rPr sz="1350" spc="-40" dirty="0">
                <a:solidFill>
                  <a:srgbClr val="262525"/>
                </a:solidFill>
                <a:latin typeface="Tahoma"/>
                <a:cs typeface="Tahoma"/>
              </a:rPr>
              <a:t>e</a:t>
            </a:r>
            <a:r>
              <a:rPr sz="1350" spc="35" dirty="0">
                <a:solidFill>
                  <a:srgbClr val="262525"/>
                </a:solidFill>
                <a:latin typeface="Tahoma"/>
                <a:cs typeface="Tahoma"/>
              </a:rPr>
              <a:t>r</a:t>
            </a:r>
            <a:r>
              <a:rPr sz="1350" spc="60" dirty="0">
                <a:solidFill>
                  <a:srgbClr val="262525"/>
                </a:solidFill>
                <a:latin typeface="Tahoma"/>
                <a:cs typeface="Tahoma"/>
              </a:rPr>
              <a:t>il</a:t>
            </a:r>
            <a:r>
              <a:rPr sz="1350" spc="-40" dirty="0">
                <a:solidFill>
                  <a:srgbClr val="262525"/>
                </a:solidFill>
                <a:latin typeface="Tahoma"/>
                <a:cs typeface="Tahoma"/>
              </a:rPr>
              <a:t>er</a:t>
            </a:r>
            <a:r>
              <a:rPr sz="1350" spc="-125" dirty="0">
                <a:solidFill>
                  <a:srgbClr val="262525"/>
                </a:solidFill>
                <a:latin typeface="Tahoma"/>
                <a:cs typeface="Tahoma"/>
              </a:rPr>
              <a:t>.</a:t>
            </a:r>
            <a:endParaRPr sz="1350">
              <a:latin typeface="Tahoma"/>
              <a:cs typeface="Tahoma"/>
            </a:endParaRPr>
          </a:p>
        </p:txBody>
      </p:sp>
      <p:grpSp>
        <p:nvGrpSpPr>
          <p:cNvPr id="14" name="object 14"/>
          <p:cNvGrpSpPr/>
          <p:nvPr/>
        </p:nvGrpSpPr>
        <p:grpSpPr>
          <a:xfrm>
            <a:off x="4933949" y="3762374"/>
            <a:ext cx="381000" cy="390525"/>
            <a:chOff x="4933949" y="3762374"/>
            <a:chExt cx="381000" cy="390525"/>
          </a:xfrm>
        </p:grpSpPr>
        <p:sp>
          <p:nvSpPr>
            <p:cNvPr id="15" name="object 15"/>
            <p:cNvSpPr/>
            <p:nvPr/>
          </p:nvSpPr>
          <p:spPr>
            <a:xfrm>
              <a:off x="4938711" y="3767137"/>
              <a:ext cx="371475" cy="381000"/>
            </a:xfrm>
            <a:custGeom>
              <a:avLst/>
              <a:gdLst/>
              <a:ahLst/>
              <a:cxnLst/>
              <a:rect l="l" t="t" r="r" b="b"/>
              <a:pathLst>
                <a:path w="371475" h="381000">
                  <a:moveTo>
                    <a:pt x="322527" y="380999"/>
                  </a:moveTo>
                  <a:lnTo>
                    <a:pt x="48948" y="380999"/>
                  </a:lnTo>
                  <a:lnTo>
                    <a:pt x="45540" y="380663"/>
                  </a:lnTo>
                  <a:lnTo>
                    <a:pt x="10740" y="360576"/>
                  </a:lnTo>
                  <a:lnTo>
                    <a:pt x="0" y="332051"/>
                  </a:lnTo>
                  <a:lnTo>
                    <a:pt x="0" y="328612"/>
                  </a:lnTo>
                  <a:lnTo>
                    <a:pt x="0" y="48947"/>
                  </a:lnTo>
                  <a:lnTo>
                    <a:pt x="17776" y="12910"/>
                  </a:lnTo>
                  <a:lnTo>
                    <a:pt x="48948" y="0"/>
                  </a:lnTo>
                  <a:lnTo>
                    <a:pt x="322527" y="0"/>
                  </a:lnTo>
                  <a:lnTo>
                    <a:pt x="358562" y="17775"/>
                  </a:lnTo>
                  <a:lnTo>
                    <a:pt x="371475" y="48947"/>
                  </a:lnTo>
                  <a:lnTo>
                    <a:pt x="371475" y="332051"/>
                  </a:lnTo>
                  <a:lnTo>
                    <a:pt x="353698" y="368087"/>
                  </a:lnTo>
                  <a:lnTo>
                    <a:pt x="325934" y="380663"/>
                  </a:lnTo>
                  <a:lnTo>
                    <a:pt x="322527" y="380999"/>
                  </a:lnTo>
                  <a:close/>
                </a:path>
              </a:pathLst>
            </a:custGeom>
            <a:solidFill>
              <a:srgbClr val="E7E7E3"/>
            </a:solidFill>
          </p:spPr>
          <p:txBody>
            <a:bodyPr wrap="square" lIns="0" tIns="0" rIns="0" bIns="0" rtlCol="0"/>
            <a:lstStyle/>
            <a:p>
              <a:endParaRPr/>
            </a:p>
          </p:txBody>
        </p:sp>
        <p:sp>
          <p:nvSpPr>
            <p:cNvPr id="16" name="object 16"/>
            <p:cNvSpPr/>
            <p:nvPr/>
          </p:nvSpPr>
          <p:spPr>
            <a:xfrm>
              <a:off x="4938711" y="3767137"/>
              <a:ext cx="371475" cy="381000"/>
            </a:xfrm>
            <a:custGeom>
              <a:avLst/>
              <a:gdLst/>
              <a:ahLst/>
              <a:cxnLst/>
              <a:rect l="l" t="t" r="r" b="b"/>
              <a:pathLst>
                <a:path w="371475" h="381000">
                  <a:moveTo>
                    <a:pt x="0" y="328612"/>
                  </a:moveTo>
                  <a:lnTo>
                    <a:pt x="0" y="52387"/>
                  </a:lnTo>
                  <a:lnTo>
                    <a:pt x="0" y="48947"/>
                  </a:lnTo>
                  <a:lnTo>
                    <a:pt x="335" y="45541"/>
                  </a:lnTo>
                  <a:lnTo>
                    <a:pt x="1006" y="42167"/>
                  </a:lnTo>
                  <a:lnTo>
                    <a:pt x="1678" y="38793"/>
                  </a:lnTo>
                  <a:lnTo>
                    <a:pt x="2671" y="35517"/>
                  </a:lnTo>
                  <a:lnTo>
                    <a:pt x="3988" y="32339"/>
                  </a:lnTo>
                  <a:lnTo>
                    <a:pt x="5304" y="29161"/>
                  </a:lnTo>
                  <a:lnTo>
                    <a:pt x="6918" y="26142"/>
                  </a:lnTo>
                  <a:lnTo>
                    <a:pt x="8829" y="23282"/>
                  </a:lnTo>
                  <a:lnTo>
                    <a:pt x="10740" y="20421"/>
                  </a:lnTo>
                  <a:lnTo>
                    <a:pt x="12911" y="17775"/>
                  </a:lnTo>
                  <a:lnTo>
                    <a:pt x="15344" y="15343"/>
                  </a:lnTo>
                  <a:lnTo>
                    <a:pt x="17776" y="12911"/>
                  </a:lnTo>
                  <a:lnTo>
                    <a:pt x="20422" y="10739"/>
                  </a:lnTo>
                  <a:lnTo>
                    <a:pt x="23282" y="8828"/>
                  </a:lnTo>
                  <a:lnTo>
                    <a:pt x="26142" y="6917"/>
                  </a:lnTo>
                  <a:lnTo>
                    <a:pt x="29161" y="5303"/>
                  </a:lnTo>
                  <a:lnTo>
                    <a:pt x="32339" y="3987"/>
                  </a:lnTo>
                  <a:lnTo>
                    <a:pt x="35518" y="2671"/>
                  </a:lnTo>
                  <a:lnTo>
                    <a:pt x="52388" y="0"/>
                  </a:lnTo>
                  <a:lnTo>
                    <a:pt x="319088" y="0"/>
                  </a:lnTo>
                  <a:lnTo>
                    <a:pt x="322527" y="0"/>
                  </a:lnTo>
                  <a:lnTo>
                    <a:pt x="325934" y="335"/>
                  </a:lnTo>
                  <a:lnTo>
                    <a:pt x="329307" y="1006"/>
                  </a:lnTo>
                  <a:lnTo>
                    <a:pt x="332681" y="1677"/>
                  </a:lnTo>
                  <a:lnTo>
                    <a:pt x="335956" y="2671"/>
                  </a:lnTo>
                  <a:lnTo>
                    <a:pt x="339135" y="3987"/>
                  </a:lnTo>
                  <a:lnTo>
                    <a:pt x="342313" y="5303"/>
                  </a:lnTo>
                  <a:lnTo>
                    <a:pt x="362645" y="23282"/>
                  </a:lnTo>
                  <a:lnTo>
                    <a:pt x="364556" y="26142"/>
                  </a:lnTo>
                  <a:lnTo>
                    <a:pt x="366170" y="29161"/>
                  </a:lnTo>
                  <a:lnTo>
                    <a:pt x="367486" y="32339"/>
                  </a:lnTo>
                  <a:lnTo>
                    <a:pt x="368803" y="35517"/>
                  </a:lnTo>
                  <a:lnTo>
                    <a:pt x="369797" y="38792"/>
                  </a:lnTo>
                  <a:lnTo>
                    <a:pt x="370468" y="42166"/>
                  </a:lnTo>
                  <a:lnTo>
                    <a:pt x="371140" y="45540"/>
                  </a:lnTo>
                  <a:lnTo>
                    <a:pt x="371475" y="48947"/>
                  </a:lnTo>
                  <a:lnTo>
                    <a:pt x="371475" y="52387"/>
                  </a:lnTo>
                  <a:lnTo>
                    <a:pt x="371475" y="328612"/>
                  </a:lnTo>
                  <a:lnTo>
                    <a:pt x="371475" y="332052"/>
                  </a:lnTo>
                  <a:lnTo>
                    <a:pt x="371140" y="335458"/>
                  </a:lnTo>
                  <a:lnTo>
                    <a:pt x="370468" y="338832"/>
                  </a:lnTo>
                  <a:lnTo>
                    <a:pt x="369797" y="342206"/>
                  </a:lnTo>
                  <a:lnTo>
                    <a:pt x="368803" y="345481"/>
                  </a:lnTo>
                  <a:lnTo>
                    <a:pt x="367486" y="348659"/>
                  </a:lnTo>
                  <a:lnTo>
                    <a:pt x="366170" y="351837"/>
                  </a:lnTo>
                  <a:lnTo>
                    <a:pt x="364556" y="354856"/>
                  </a:lnTo>
                  <a:lnTo>
                    <a:pt x="362645" y="357716"/>
                  </a:lnTo>
                  <a:lnTo>
                    <a:pt x="360734" y="360576"/>
                  </a:lnTo>
                  <a:lnTo>
                    <a:pt x="348192" y="372170"/>
                  </a:lnTo>
                  <a:lnTo>
                    <a:pt x="345332" y="374081"/>
                  </a:lnTo>
                  <a:lnTo>
                    <a:pt x="319088" y="380999"/>
                  </a:lnTo>
                  <a:lnTo>
                    <a:pt x="52388" y="380999"/>
                  </a:lnTo>
                  <a:lnTo>
                    <a:pt x="23282" y="372170"/>
                  </a:lnTo>
                  <a:lnTo>
                    <a:pt x="20422" y="370259"/>
                  </a:lnTo>
                  <a:lnTo>
                    <a:pt x="17776" y="368088"/>
                  </a:lnTo>
                  <a:lnTo>
                    <a:pt x="15344" y="365655"/>
                  </a:lnTo>
                  <a:lnTo>
                    <a:pt x="12911" y="363223"/>
                  </a:lnTo>
                  <a:lnTo>
                    <a:pt x="0" y="332052"/>
                  </a:lnTo>
                  <a:lnTo>
                    <a:pt x="0" y="328612"/>
                  </a:lnTo>
                  <a:close/>
                </a:path>
              </a:pathLst>
            </a:custGeom>
            <a:ln w="9524">
              <a:solidFill>
                <a:srgbClr val="D0D0C7"/>
              </a:solidFill>
            </a:ln>
          </p:spPr>
          <p:txBody>
            <a:bodyPr wrap="square" lIns="0" tIns="0" rIns="0" bIns="0" rtlCol="0"/>
            <a:lstStyle/>
            <a:p>
              <a:endParaRPr/>
            </a:p>
          </p:txBody>
        </p:sp>
      </p:grpSp>
      <p:sp>
        <p:nvSpPr>
          <p:cNvPr id="17" name="object 17"/>
          <p:cNvSpPr txBox="1"/>
          <p:nvPr/>
        </p:nvSpPr>
        <p:spPr>
          <a:xfrm>
            <a:off x="5037930" y="3797299"/>
            <a:ext cx="168275" cy="334010"/>
          </a:xfrm>
          <a:prstGeom prst="rect">
            <a:avLst/>
          </a:prstGeom>
        </p:spPr>
        <p:txBody>
          <a:bodyPr vert="horz" wrap="square" lIns="0" tIns="15875" rIns="0" bIns="0" rtlCol="0">
            <a:spAutoFit/>
          </a:bodyPr>
          <a:lstStyle/>
          <a:p>
            <a:pPr marL="12700">
              <a:lnSpc>
                <a:spcPct val="100000"/>
              </a:lnSpc>
              <a:spcBef>
                <a:spcPts val="125"/>
              </a:spcBef>
            </a:pPr>
            <a:r>
              <a:rPr sz="2000" spc="490" dirty="0">
                <a:solidFill>
                  <a:srgbClr val="262525"/>
                </a:solidFill>
                <a:latin typeface="Lucida Sans Unicode"/>
                <a:cs typeface="Lucida Sans Unicode"/>
              </a:rPr>
              <a:t> </a:t>
            </a:r>
            <a:endParaRPr sz="2000">
              <a:latin typeface="Lucida Sans Unicode"/>
              <a:cs typeface="Lucida Sans Unicode"/>
            </a:endParaRPr>
          </a:p>
        </p:txBody>
      </p:sp>
      <p:sp>
        <p:nvSpPr>
          <p:cNvPr id="18" name="object 18"/>
          <p:cNvSpPr txBox="1"/>
          <p:nvPr/>
        </p:nvSpPr>
        <p:spPr>
          <a:xfrm>
            <a:off x="5473699" y="3792608"/>
            <a:ext cx="3453129" cy="452688"/>
          </a:xfrm>
          <a:prstGeom prst="rect">
            <a:avLst/>
          </a:prstGeom>
        </p:spPr>
        <p:txBody>
          <a:bodyPr vert="horz" wrap="square" lIns="0" tIns="13970" rIns="0" bIns="0" rtlCol="0">
            <a:spAutoFit/>
          </a:bodyPr>
          <a:lstStyle/>
          <a:p>
            <a:pPr>
              <a:lnSpc>
                <a:spcPct val="100000"/>
              </a:lnSpc>
              <a:spcBef>
                <a:spcPts val="20"/>
              </a:spcBef>
            </a:pPr>
            <a:r>
              <a:rPr lang="tr-TR" sz="1500" dirty="0">
                <a:latin typeface="Microsoft Sans Serif"/>
                <a:cs typeface="Microsoft Sans Serif"/>
              </a:rPr>
              <a:t>TURİSTİK YERLER</a:t>
            </a:r>
            <a:endParaRPr sz="1500" dirty="0">
              <a:latin typeface="Microsoft Sans Serif"/>
              <a:cs typeface="Microsoft Sans Serif"/>
            </a:endParaRPr>
          </a:p>
          <a:p>
            <a:pPr marL="12700">
              <a:lnSpc>
                <a:spcPct val="100000"/>
              </a:lnSpc>
              <a:spcBef>
                <a:spcPts val="5"/>
              </a:spcBef>
            </a:pPr>
            <a:r>
              <a:rPr sz="1350" spc="130" dirty="0">
                <a:solidFill>
                  <a:srgbClr val="262525"/>
                </a:solidFill>
                <a:latin typeface="Tahoma"/>
                <a:cs typeface="Tahoma"/>
              </a:rPr>
              <a:t>H</a:t>
            </a:r>
            <a:r>
              <a:rPr sz="1350" spc="-40" dirty="0">
                <a:solidFill>
                  <a:srgbClr val="262525"/>
                </a:solidFill>
                <a:latin typeface="Tahoma"/>
                <a:cs typeface="Tahoma"/>
              </a:rPr>
              <a:t>e</a:t>
            </a:r>
            <a:r>
              <a:rPr sz="1350" spc="55" dirty="0">
                <a:solidFill>
                  <a:srgbClr val="262525"/>
                </a:solidFill>
                <a:latin typeface="Tahoma"/>
                <a:cs typeface="Tahoma"/>
              </a:rPr>
              <a:t>r</a:t>
            </a:r>
            <a:r>
              <a:rPr sz="1350" spc="-220" dirty="0">
                <a:solidFill>
                  <a:srgbClr val="262525"/>
                </a:solidFill>
                <a:latin typeface="Tahoma"/>
                <a:cs typeface="Tahoma"/>
              </a:rPr>
              <a:t> </a:t>
            </a:r>
            <a:r>
              <a:rPr sz="1350" spc="-20" dirty="0">
                <a:solidFill>
                  <a:srgbClr val="262525"/>
                </a:solidFill>
                <a:latin typeface="Lucida Sans Unicode"/>
                <a:cs typeface="Lucida Sans Unicode"/>
              </a:rPr>
              <a:t>ş</a:t>
            </a:r>
            <a:r>
              <a:rPr sz="1350" spc="-40" dirty="0">
                <a:solidFill>
                  <a:srgbClr val="262525"/>
                </a:solidFill>
                <a:latin typeface="Tahoma"/>
                <a:cs typeface="Tahoma"/>
              </a:rPr>
              <a:t>e</a:t>
            </a:r>
            <a:r>
              <a:rPr sz="1350" spc="-10" dirty="0">
                <a:solidFill>
                  <a:srgbClr val="262525"/>
                </a:solidFill>
                <a:latin typeface="Tahoma"/>
                <a:cs typeface="Tahoma"/>
              </a:rPr>
              <a:t>h</a:t>
            </a:r>
            <a:r>
              <a:rPr sz="1350" spc="60" dirty="0">
                <a:solidFill>
                  <a:srgbClr val="262525"/>
                </a:solidFill>
                <a:latin typeface="Tahoma"/>
                <a:cs typeface="Tahoma"/>
              </a:rPr>
              <a:t>i</a:t>
            </a:r>
            <a:r>
              <a:rPr sz="1350" spc="35" dirty="0">
                <a:solidFill>
                  <a:srgbClr val="262525"/>
                </a:solidFill>
                <a:latin typeface="Tahoma"/>
                <a:cs typeface="Tahoma"/>
              </a:rPr>
              <a:t>r</a:t>
            </a:r>
            <a:r>
              <a:rPr sz="1350" dirty="0">
                <a:solidFill>
                  <a:srgbClr val="262525"/>
                </a:solidFill>
                <a:latin typeface="Tahoma"/>
                <a:cs typeface="Tahoma"/>
              </a:rPr>
              <a:t>d</a:t>
            </a:r>
            <a:r>
              <a:rPr sz="1350" spc="-5" dirty="0">
                <a:solidFill>
                  <a:srgbClr val="262525"/>
                </a:solidFill>
                <a:latin typeface="Tahoma"/>
                <a:cs typeface="Tahoma"/>
              </a:rPr>
              <a:t>e</a:t>
            </a:r>
            <a:r>
              <a:rPr sz="1350" spc="-229" dirty="0">
                <a:solidFill>
                  <a:srgbClr val="262525"/>
                </a:solidFill>
                <a:latin typeface="Tahoma"/>
                <a:cs typeface="Tahoma"/>
              </a:rPr>
              <a:t> </a:t>
            </a:r>
            <a:r>
              <a:rPr sz="1350" spc="-5" dirty="0">
                <a:solidFill>
                  <a:srgbClr val="262525"/>
                </a:solidFill>
                <a:latin typeface="Tahoma"/>
                <a:cs typeface="Tahoma"/>
              </a:rPr>
              <a:t>y</a:t>
            </a:r>
            <a:r>
              <a:rPr sz="1350" spc="-40" dirty="0">
                <a:solidFill>
                  <a:srgbClr val="262525"/>
                </a:solidFill>
                <a:latin typeface="Tahoma"/>
                <a:cs typeface="Tahoma"/>
              </a:rPr>
              <a:t>e</a:t>
            </a:r>
            <a:r>
              <a:rPr sz="1350" spc="55" dirty="0">
                <a:solidFill>
                  <a:srgbClr val="262525"/>
                </a:solidFill>
                <a:latin typeface="Tahoma"/>
                <a:cs typeface="Tahoma"/>
              </a:rPr>
              <a:t>r</a:t>
            </a:r>
            <a:r>
              <a:rPr sz="1350" spc="-220" dirty="0">
                <a:solidFill>
                  <a:srgbClr val="262525"/>
                </a:solidFill>
                <a:latin typeface="Tahoma"/>
                <a:cs typeface="Tahoma"/>
              </a:rPr>
              <a:t> </a:t>
            </a:r>
            <a:r>
              <a:rPr sz="1350" spc="-35" dirty="0">
                <a:solidFill>
                  <a:srgbClr val="262525"/>
                </a:solidFill>
                <a:latin typeface="Tahoma"/>
                <a:cs typeface="Tahoma"/>
              </a:rPr>
              <a:t>a</a:t>
            </a:r>
            <a:r>
              <a:rPr sz="1350" spc="60" dirty="0">
                <a:solidFill>
                  <a:srgbClr val="262525"/>
                </a:solidFill>
                <a:latin typeface="Tahoma"/>
                <a:cs typeface="Tahoma"/>
              </a:rPr>
              <a:t>l</a:t>
            </a:r>
            <a:r>
              <a:rPr sz="1350" spc="-35" dirty="0">
                <a:solidFill>
                  <a:srgbClr val="262525"/>
                </a:solidFill>
                <a:latin typeface="Tahoma"/>
                <a:cs typeface="Tahoma"/>
              </a:rPr>
              <a:t>a</a:t>
            </a:r>
            <a:r>
              <a:rPr sz="1350" spc="-5" dirty="0">
                <a:solidFill>
                  <a:srgbClr val="262525"/>
                </a:solidFill>
                <a:latin typeface="Tahoma"/>
                <a:cs typeface="Tahoma"/>
              </a:rPr>
              <a:t>n</a:t>
            </a:r>
            <a:r>
              <a:rPr sz="1350" spc="-200" dirty="0">
                <a:solidFill>
                  <a:srgbClr val="262525"/>
                </a:solidFill>
                <a:latin typeface="Tahoma"/>
                <a:cs typeface="Tahoma"/>
              </a:rPr>
              <a:t> </a:t>
            </a:r>
            <a:r>
              <a:rPr sz="1350" spc="70" dirty="0">
                <a:solidFill>
                  <a:srgbClr val="262525"/>
                </a:solidFill>
                <a:latin typeface="Tahoma"/>
                <a:cs typeface="Tahoma"/>
              </a:rPr>
              <a:t>t</a:t>
            </a:r>
            <a:r>
              <a:rPr sz="1350" spc="-10" dirty="0">
                <a:solidFill>
                  <a:srgbClr val="262525"/>
                </a:solidFill>
                <a:latin typeface="Tahoma"/>
                <a:cs typeface="Tahoma"/>
              </a:rPr>
              <a:t>u</a:t>
            </a:r>
            <a:r>
              <a:rPr sz="1350" spc="35" dirty="0">
                <a:solidFill>
                  <a:srgbClr val="262525"/>
                </a:solidFill>
                <a:latin typeface="Tahoma"/>
                <a:cs typeface="Tahoma"/>
              </a:rPr>
              <a:t>r</a:t>
            </a:r>
            <a:r>
              <a:rPr sz="1350" spc="60" dirty="0">
                <a:solidFill>
                  <a:srgbClr val="262525"/>
                </a:solidFill>
                <a:latin typeface="Tahoma"/>
                <a:cs typeface="Tahoma"/>
              </a:rPr>
              <a:t>i</a:t>
            </a:r>
            <a:r>
              <a:rPr sz="1350" spc="-10" dirty="0">
                <a:solidFill>
                  <a:srgbClr val="262525"/>
                </a:solidFill>
                <a:latin typeface="Tahoma"/>
                <a:cs typeface="Tahoma"/>
              </a:rPr>
              <a:t>s</a:t>
            </a:r>
            <a:r>
              <a:rPr sz="1350" spc="70" dirty="0">
                <a:solidFill>
                  <a:srgbClr val="262525"/>
                </a:solidFill>
                <a:latin typeface="Tahoma"/>
                <a:cs typeface="Tahoma"/>
              </a:rPr>
              <a:t>t</a:t>
            </a:r>
            <a:r>
              <a:rPr sz="1350" spc="60" dirty="0">
                <a:solidFill>
                  <a:srgbClr val="262525"/>
                </a:solidFill>
                <a:latin typeface="Tahoma"/>
                <a:cs typeface="Tahoma"/>
              </a:rPr>
              <a:t>i</a:t>
            </a:r>
            <a:r>
              <a:rPr sz="1350" spc="35" dirty="0">
                <a:solidFill>
                  <a:srgbClr val="262525"/>
                </a:solidFill>
                <a:latin typeface="Tahoma"/>
                <a:cs typeface="Tahoma"/>
              </a:rPr>
              <a:t>k</a:t>
            </a:r>
            <a:r>
              <a:rPr sz="1350" spc="-229" dirty="0">
                <a:solidFill>
                  <a:srgbClr val="262525"/>
                </a:solidFill>
                <a:latin typeface="Tahoma"/>
                <a:cs typeface="Tahoma"/>
              </a:rPr>
              <a:t> </a:t>
            </a:r>
            <a:r>
              <a:rPr sz="1350" spc="-5" dirty="0">
                <a:solidFill>
                  <a:srgbClr val="262525"/>
                </a:solidFill>
                <a:latin typeface="Tahoma"/>
                <a:cs typeface="Tahoma"/>
              </a:rPr>
              <a:t>y</a:t>
            </a:r>
            <a:r>
              <a:rPr sz="1350" spc="-40" dirty="0">
                <a:solidFill>
                  <a:srgbClr val="262525"/>
                </a:solidFill>
                <a:latin typeface="Tahoma"/>
                <a:cs typeface="Tahoma"/>
              </a:rPr>
              <a:t>e</a:t>
            </a:r>
            <a:r>
              <a:rPr sz="1350" spc="35" dirty="0">
                <a:solidFill>
                  <a:srgbClr val="262525"/>
                </a:solidFill>
                <a:latin typeface="Tahoma"/>
                <a:cs typeface="Tahoma"/>
              </a:rPr>
              <a:t>r</a:t>
            </a:r>
            <a:r>
              <a:rPr sz="1350" spc="60" dirty="0">
                <a:solidFill>
                  <a:srgbClr val="262525"/>
                </a:solidFill>
                <a:latin typeface="Tahoma"/>
                <a:cs typeface="Tahoma"/>
              </a:rPr>
              <a:t>l</a:t>
            </a:r>
            <a:r>
              <a:rPr sz="1350" spc="-40" dirty="0">
                <a:solidFill>
                  <a:srgbClr val="262525"/>
                </a:solidFill>
                <a:latin typeface="Tahoma"/>
                <a:cs typeface="Tahoma"/>
              </a:rPr>
              <a:t>e</a:t>
            </a:r>
            <a:r>
              <a:rPr sz="1350" spc="35" dirty="0">
                <a:solidFill>
                  <a:srgbClr val="262525"/>
                </a:solidFill>
                <a:latin typeface="Tahoma"/>
                <a:cs typeface="Tahoma"/>
              </a:rPr>
              <a:t>r</a:t>
            </a:r>
            <a:r>
              <a:rPr sz="1350" spc="60" dirty="0">
                <a:solidFill>
                  <a:srgbClr val="262525"/>
                </a:solidFill>
                <a:latin typeface="Tahoma"/>
                <a:cs typeface="Tahoma"/>
              </a:rPr>
              <a:t>i</a:t>
            </a:r>
            <a:r>
              <a:rPr sz="1350" spc="-5" dirty="0">
                <a:solidFill>
                  <a:srgbClr val="262525"/>
                </a:solidFill>
                <a:latin typeface="Tahoma"/>
                <a:cs typeface="Tahoma"/>
              </a:rPr>
              <a:t>n</a:t>
            </a:r>
            <a:r>
              <a:rPr sz="1350" spc="-200" dirty="0">
                <a:solidFill>
                  <a:srgbClr val="262525"/>
                </a:solidFill>
                <a:latin typeface="Tahoma"/>
                <a:cs typeface="Tahoma"/>
              </a:rPr>
              <a:t> </a:t>
            </a:r>
            <a:r>
              <a:rPr sz="1350" dirty="0">
                <a:solidFill>
                  <a:srgbClr val="262525"/>
                </a:solidFill>
                <a:latin typeface="Tahoma"/>
                <a:cs typeface="Tahoma"/>
              </a:rPr>
              <a:t>b</a:t>
            </a:r>
            <a:r>
              <a:rPr sz="1350" spc="60" dirty="0">
                <a:solidFill>
                  <a:srgbClr val="262525"/>
                </a:solidFill>
                <a:latin typeface="Tahoma"/>
                <a:cs typeface="Tahoma"/>
              </a:rPr>
              <a:t>i</a:t>
            </a:r>
            <a:r>
              <a:rPr sz="1350" spc="55" dirty="0">
                <a:solidFill>
                  <a:srgbClr val="262525"/>
                </a:solidFill>
                <a:latin typeface="Tahoma"/>
                <a:cs typeface="Tahoma"/>
              </a:rPr>
              <a:t>r</a:t>
            </a:r>
            <a:r>
              <a:rPr sz="1350" spc="-220" dirty="0">
                <a:solidFill>
                  <a:srgbClr val="262525"/>
                </a:solidFill>
                <a:latin typeface="Tahoma"/>
                <a:cs typeface="Tahoma"/>
              </a:rPr>
              <a:t> </a:t>
            </a:r>
            <a:r>
              <a:rPr sz="1350" spc="60" dirty="0">
                <a:solidFill>
                  <a:srgbClr val="262525"/>
                </a:solidFill>
                <a:latin typeface="Tahoma"/>
                <a:cs typeface="Tahoma"/>
              </a:rPr>
              <a:t>li</a:t>
            </a:r>
            <a:r>
              <a:rPr sz="1350" spc="-10" dirty="0">
                <a:solidFill>
                  <a:srgbClr val="262525"/>
                </a:solidFill>
                <a:latin typeface="Tahoma"/>
                <a:cs typeface="Tahoma"/>
              </a:rPr>
              <a:t>s</a:t>
            </a:r>
            <a:r>
              <a:rPr sz="1350" spc="70" dirty="0">
                <a:solidFill>
                  <a:srgbClr val="262525"/>
                </a:solidFill>
                <a:latin typeface="Tahoma"/>
                <a:cs typeface="Tahoma"/>
              </a:rPr>
              <a:t>t</a:t>
            </a:r>
            <a:r>
              <a:rPr sz="1350" spc="-40" dirty="0">
                <a:solidFill>
                  <a:srgbClr val="262525"/>
                </a:solidFill>
                <a:latin typeface="Tahoma"/>
                <a:cs typeface="Tahoma"/>
              </a:rPr>
              <a:t>e</a:t>
            </a:r>
            <a:r>
              <a:rPr sz="1350" spc="-10" dirty="0">
                <a:solidFill>
                  <a:srgbClr val="262525"/>
                </a:solidFill>
                <a:latin typeface="Tahoma"/>
                <a:cs typeface="Tahoma"/>
              </a:rPr>
              <a:t>s</a:t>
            </a:r>
            <a:r>
              <a:rPr sz="1350" spc="60" dirty="0">
                <a:solidFill>
                  <a:srgbClr val="262525"/>
                </a:solidFill>
                <a:latin typeface="Tahoma"/>
                <a:cs typeface="Tahoma"/>
              </a:rPr>
              <a:t>i</a:t>
            </a:r>
            <a:r>
              <a:rPr sz="1350" spc="-125" dirty="0">
                <a:solidFill>
                  <a:srgbClr val="262525"/>
                </a:solidFill>
                <a:latin typeface="Tahoma"/>
                <a:cs typeface="Tahoma"/>
              </a:rPr>
              <a:t>.</a:t>
            </a:r>
            <a:endParaRPr sz="1350" dirty="0">
              <a:latin typeface="Tahoma"/>
              <a:cs typeface="Tahoma"/>
            </a:endParaRPr>
          </a:p>
        </p:txBody>
      </p:sp>
      <p:pic>
        <p:nvPicPr>
          <p:cNvPr id="20" name="object 4">
            <a:extLst>
              <a:ext uri="{FF2B5EF4-FFF2-40B4-BE49-F238E27FC236}">
                <a16:creationId xmlns:a16="http://schemas.microsoft.com/office/drawing/2014/main" id="{E962CB82-31C3-4E53-BBBD-5147B3EFD930}"/>
              </a:ext>
            </a:extLst>
          </p:cNvPr>
          <p:cNvPicPr/>
          <p:nvPr/>
        </p:nvPicPr>
        <p:blipFill>
          <a:blip r:embed="rId2" cstate="print"/>
          <a:stretch>
            <a:fillRect/>
          </a:stretch>
        </p:blipFill>
        <p:spPr>
          <a:xfrm>
            <a:off x="0" y="0"/>
            <a:ext cx="4286249" cy="626568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568158F2-5674-40D7-B4BA-D12CAF8A2D55}"/>
              </a:ext>
            </a:extLst>
          </p:cNvPr>
          <p:cNvSpPr/>
          <p:nvPr/>
        </p:nvSpPr>
        <p:spPr>
          <a:xfrm>
            <a:off x="30480" y="34925"/>
            <a:ext cx="11430001" cy="6318250"/>
          </a:xfrm>
          <a:custGeom>
            <a:avLst/>
            <a:gdLst/>
            <a:ahLst/>
            <a:cxnLst/>
            <a:rect l="l" t="t" r="r" b="b"/>
            <a:pathLst>
              <a:path w="11430000" h="9582150">
                <a:moveTo>
                  <a:pt x="11429999" y="9582149"/>
                </a:moveTo>
                <a:lnTo>
                  <a:pt x="0" y="9582149"/>
                </a:lnTo>
                <a:lnTo>
                  <a:pt x="0" y="0"/>
                </a:lnTo>
                <a:lnTo>
                  <a:pt x="11429999" y="0"/>
                </a:lnTo>
                <a:lnTo>
                  <a:pt x="11429999" y="9582149"/>
                </a:lnTo>
                <a:close/>
              </a:path>
            </a:pathLst>
          </a:custGeom>
          <a:solidFill>
            <a:srgbClr val="FFF7F0"/>
          </a:solidFill>
        </p:spPr>
        <p:txBody>
          <a:bodyPr wrap="square" lIns="0" tIns="0" rIns="0" bIns="0" rtlCol="0"/>
          <a:lstStyle/>
          <a:p>
            <a:pPr lvl="1"/>
            <a:endParaRPr lang="tr-TR" altLang="tr-TR" sz="900" b="1" dirty="0">
              <a:solidFill>
                <a:srgbClr val="000080"/>
              </a:solidFill>
              <a:latin typeface="JetBrains Mono"/>
            </a:endParaRPr>
          </a:p>
          <a:p>
            <a:pPr lvl="1"/>
            <a:endParaRPr lang="tr-TR" altLang="tr-TR" sz="900" b="1" dirty="0">
              <a:solidFill>
                <a:srgbClr val="000080"/>
              </a:solidFill>
              <a:latin typeface="JetBrains Mono"/>
            </a:endParaRPr>
          </a:p>
          <a:p>
            <a:pPr lvl="1"/>
            <a:endParaRPr lang="tr-TR" altLang="tr-TR" sz="900" b="1" dirty="0">
              <a:solidFill>
                <a:srgbClr val="000080"/>
              </a:solidFill>
              <a:latin typeface="JetBrains Mono"/>
            </a:endParaRPr>
          </a:p>
          <a:p>
            <a:pPr lvl="1"/>
            <a:endParaRPr lang="tr-TR" altLang="tr-TR" sz="900" b="1" dirty="0">
              <a:solidFill>
                <a:srgbClr val="000080"/>
              </a:solidFill>
              <a:latin typeface="JetBrains Mono"/>
            </a:endParaRPr>
          </a:p>
          <a:p>
            <a:pPr lvl="1"/>
            <a:endParaRPr lang="tr-TR" altLang="tr-TR" sz="900" b="1" dirty="0">
              <a:solidFill>
                <a:srgbClr val="000080"/>
              </a:solidFill>
              <a:latin typeface="JetBrains Mono"/>
            </a:endParaRPr>
          </a:p>
          <a:p>
            <a:pPr lvl="1"/>
            <a:endParaRPr lang="tr-TR" altLang="tr-TR" sz="900" b="1" dirty="0">
              <a:solidFill>
                <a:srgbClr val="000080"/>
              </a:solidFill>
              <a:latin typeface="JetBrains Mono"/>
            </a:endParaRPr>
          </a:p>
          <a:p>
            <a:pPr lvl="1"/>
            <a:endParaRPr lang="tr-TR" altLang="tr-TR" sz="900" b="1" dirty="0">
              <a:solidFill>
                <a:srgbClr val="000080"/>
              </a:solidFill>
              <a:latin typeface="JetBrains Mono"/>
            </a:endParaRPr>
          </a:p>
          <a:p>
            <a:pPr lvl="1"/>
            <a:endParaRPr lang="tr-TR" altLang="tr-TR" sz="900" b="1" dirty="0">
              <a:solidFill>
                <a:srgbClr val="000080"/>
              </a:solidFill>
              <a:latin typeface="JetBrains Mono"/>
            </a:endParaRPr>
          </a:p>
          <a:p>
            <a:pPr lvl="1"/>
            <a:r>
              <a:rPr lang="tr-TR" altLang="tr-TR" sz="900" b="1" dirty="0" err="1">
                <a:solidFill>
                  <a:srgbClr val="000080"/>
                </a:solidFill>
                <a:latin typeface="JetBrains Mono"/>
              </a:rPr>
              <a:t>class</a:t>
            </a:r>
            <a:r>
              <a:rPr lang="tr-TR" altLang="tr-TR" sz="900" b="1" dirty="0">
                <a:solidFill>
                  <a:srgbClr val="000080"/>
                </a:solidFill>
                <a:latin typeface="JetBrains Mono"/>
              </a:rPr>
              <a:t> </a:t>
            </a:r>
            <a:r>
              <a:rPr lang="tr-TR" altLang="tr-TR" sz="900" dirty="0" err="1">
                <a:solidFill>
                  <a:srgbClr val="000000"/>
                </a:solidFill>
                <a:latin typeface="JetBrains Mono"/>
              </a:rPr>
              <a:t>MainActivity</a:t>
            </a:r>
            <a:r>
              <a:rPr lang="tr-TR" altLang="tr-TR" sz="900" dirty="0">
                <a:solidFill>
                  <a:srgbClr val="000000"/>
                </a:solidFill>
                <a:latin typeface="JetBrains Mono"/>
              </a:rPr>
              <a:t> : </a:t>
            </a:r>
            <a:r>
              <a:rPr lang="tr-TR" altLang="tr-TR" sz="900" dirty="0" err="1">
                <a:solidFill>
                  <a:srgbClr val="000000"/>
                </a:solidFill>
                <a:latin typeface="JetBrains Mono"/>
              </a:rPr>
              <a:t>AppCompatActivity</a:t>
            </a:r>
            <a:r>
              <a:rPr lang="tr-TR" altLang="tr-TR" sz="900" dirty="0">
                <a:solidFill>
                  <a:srgbClr val="000000"/>
                </a:solidFill>
                <a:latin typeface="JetBrains Mono"/>
              </a:rPr>
              <a:t>() {</a:t>
            </a:r>
            <a:br>
              <a:rPr lang="tr-TR" altLang="tr-TR" sz="900" dirty="0">
                <a:solidFill>
                  <a:srgbClr val="000000"/>
                </a:solidFill>
                <a:latin typeface="JetBrains Mono"/>
              </a:rPr>
            </a:br>
            <a:r>
              <a:rPr lang="tr-TR" altLang="tr-TR" sz="900" dirty="0">
                <a:solidFill>
                  <a:srgbClr val="000000"/>
                </a:solidFill>
                <a:latin typeface="JetBrains Mono"/>
              </a:rPr>
              <a:t>    </a:t>
            </a:r>
            <a:r>
              <a:rPr lang="tr-TR" altLang="tr-TR" sz="900" b="1" dirty="0" err="1">
                <a:solidFill>
                  <a:srgbClr val="000080"/>
                </a:solidFill>
                <a:latin typeface="JetBrains Mono"/>
              </a:rPr>
              <a:t>private</a:t>
            </a:r>
            <a:r>
              <a:rPr lang="tr-TR" altLang="tr-TR" sz="900" b="1" dirty="0">
                <a:solidFill>
                  <a:srgbClr val="000080"/>
                </a:solidFill>
                <a:latin typeface="JetBrains Mono"/>
              </a:rPr>
              <a:t> </a:t>
            </a:r>
            <a:r>
              <a:rPr lang="tr-TR" altLang="tr-TR" sz="900" b="1" dirty="0" err="1">
                <a:solidFill>
                  <a:srgbClr val="000080"/>
                </a:solidFill>
                <a:latin typeface="JetBrains Mono"/>
              </a:rPr>
              <a:t>lateinit</a:t>
            </a:r>
            <a:r>
              <a:rPr lang="tr-TR" altLang="tr-TR" sz="900" b="1" dirty="0">
                <a:solidFill>
                  <a:srgbClr val="000080"/>
                </a:solidFill>
                <a:latin typeface="JetBrains Mono"/>
              </a:rPr>
              <a:t> var </a:t>
            </a:r>
            <a:r>
              <a:rPr lang="tr-TR" altLang="tr-TR" sz="900" b="1" dirty="0" err="1">
                <a:solidFill>
                  <a:srgbClr val="660E7A"/>
                </a:solidFill>
                <a:latin typeface="JetBrains Mono"/>
              </a:rPr>
              <a:t>buttonsehir</a:t>
            </a:r>
            <a:r>
              <a:rPr lang="tr-TR" altLang="tr-TR" sz="900" dirty="0">
                <a:solidFill>
                  <a:srgbClr val="000000"/>
                </a:solidFill>
                <a:latin typeface="JetBrains Mono"/>
              </a:rPr>
              <a:t>: </a:t>
            </a:r>
            <a:r>
              <a:rPr lang="tr-TR" altLang="tr-TR" sz="900" dirty="0" err="1">
                <a:solidFill>
                  <a:srgbClr val="000000"/>
                </a:solidFill>
                <a:latin typeface="JetBrains Mono"/>
              </a:rPr>
              <a:t>Button</a:t>
            </a:r>
            <a:br>
              <a:rPr lang="tr-TR" altLang="tr-TR" sz="900" dirty="0">
                <a:solidFill>
                  <a:srgbClr val="000000"/>
                </a:solidFill>
                <a:latin typeface="JetBrains Mono"/>
              </a:rPr>
            </a:br>
            <a:r>
              <a:rPr lang="tr-TR" altLang="tr-TR" sz="900" dirty="0">
                <a:solidFill>
                  <a:srgbClr val="000000"/>
                </a:solidFill>
                <a:latin typeface="JetBrains Mono"/>
              </a:rPr>
              <a:t>    </a:t>
            </a:r>
            <a:r>
              <a:rPr lang="tr-TR" altLang="tr-TR" sz="900" b="1" dirty="0" err="1">
                <a:solidFill>
                  <a:srgbClr val="000080"/>
                </a:solidFill>
                <a:latin typeface="JetBrains Mono"/>
              </a:rPr>
              <a:t>private</a:t>
            </a:r>
            <a:r>
              <a:rPr lang="tr-TR" altLang="tr-TR" sz="900" b="1" dirty="0">
                <a:solidFill>
                  <a:srgbClr val="000080"/>
                </a:solidFill>
                <a:latin typeface="JetBrains Mono"/>
              </a:rPr>
              <a:t> </a:t>
            </a:r>
            <a:r>
              <a:rPr lang="tr-TR" altLang="tr-TR" sz="900" b="1" dirty="0" err="1">
                <a:solidFill>
                  <a:srgbClr val="000080"/>
                </a:solidFill>
                <a:latin typeface="JetBrains Mono"/>
              </a:rPr>
              <a:t>lateinit</a:t>
            </a:r>
            <a:r>
              <a:rPr lang="tr-TR" altLang="tr-TR" sz="900" b="1" dirty="0">
                <a:solidFill>
                  <a:srgbClr val="000080"/>
                </a:solidFill>
                <a:latin typeface="JetBrains Mono"/>
              </a:rPr>
              <a:t> var </a:t>
            </a:r>
            <a:r>
              <a:rPr lang="tr-TR" altLang="tr-TR" sz="900" b="1" dirty="0" err="1">
                <a:solidFill>
                  <a:srgbClr val="660E7A"/>
                </a:solidFill>
                <a:latin typeface="JetBrains Mono"/>
              </a:rPr>
              <a:t>plakatext</a:t>
            </a:r>
            <a:r>
              <a:rPr lang="tr-TR" altLang="tr-TR" sz="900" dirty="0">
                <a:solidFill>
                  <a:srgbClr val="000000"/>
                </a:solidFill>
                <a:latin typeface="JetBrains Mono"/>
              </a:rPr>
              <a:t>: </a:t>
            </a:r>
            <a:r>
              <a:rPr lang="tr-TR" altLang="tr-TR" sz="900" dirty="0" err="1">
                <a:solidFill>
                  <a:srgbClr val="000000"/>
                </a:solidFill>
                <a:latin typeface="JetBrains Mono"/>
              </a:rPr>
              <a:t>EditText</a:t>
            </a:r>
            <a:br>
              <a:rPr lang="tr-TR" altLang="tr-TR" sz="900" dirty="0">
                <a:solidFill>
                  <a:srgbClr val="000000"/>
                </a:solidFill>
                <a:latin typeface="JetBrains Mono"/>
              </a:rPr>
            </a:br>
            <a:r>
              <a:rPr lang="tr-TR" altLang="tr-TR" sz="900" dirty="0">
                <a:solidFill>
                  <a:srgbClr val="000000"/>
                </a:solidFill>
                <a:latin typeface="JetBrains Mono"/>
              </a:rPr>
              <a:t>    </a:t>
            </a:r>
            <a:r>
              <a:rPr lang="tr-TR" altLang="tr-TR" sz="900" b="1" dirty="0" err="1">
                <a:solidFill>
                  <a:srgbClr val="000080"/>
                </a:solidFill>
                <a:latin typeface="JetBrains Mono"/>
              </a:rPr>
              <a:t>private</a:t>
            </a:r>
            <a:r>
              <a:rPr lang="tr-TR" altLang="tr-TR" sz="900" b="1" dirty="0">
                <a:solidFill>
                  <a:srgbClr val="000080"/>
                </a:solidFill>
                <a:latin typeface="JetBrains Mono"/>
              </a:rPr>
              <a:t> </a:t>
            </a:r>
            <a:r>
              <a:rPr lang="tr-TR" altLang="tr-TR" sz="900" b="1" dirty="0" err="1">
                <a:solidFill>
                  <a:srgbClr val="000080"/>
                </a:solidFill>
                <a:latin typeface="JetBrains Mono"/>
              </a:rPr>
              <a:t>lateinit</a:t>
            </a:r>
            <a:r>
              <a:rPr lang="tr-TR" altLang="tr-TR" sz="900" b="1" dirty="0">
                <a:solidFill>
                  <a:srgbClr val="000080"/>
                </a:solidFill>
                <a:latin typeface="JetBrains Mono"/>
              </a:rPr>
              <a:t> var </a:t>
            </a:r>
            <a:r>
              <a:rPr lang="tr-TR" altLang="tr-TR" sz="900" b="1" dirty="0">
                <a:solidFill>
                  <a:srgbClr val="660E7A"/>
                </a:solidFill>
                <a:latin typeface="JetBrains Mono"/>
              </a:rPr>
              <a:t>bilgiler</a:t>
            </a:r>
            <a:r>
              <a:rPr lang="tr-TR" altLang="tr-TR" sz="900" dirty="0">
                <a:solidFill>
                  <a:srgbClr val="000000"/>
                </a:solidFill>
                <a:latin typeface="JetBrains Mono"/>
              </a:rPr>
              <a:t>: </a:t>
            </a:r>
            <a:r>
              <a:rPr lang="tr-TR" altLang="tr-TR" sz="900" dirty="0" err="1">
                <a:solidFill>
                  <a:srgbClr val="000000"/>
                </a:solidFill>
                <a:latin typeface="JetBrains Mono"/>
              </a:rPr>
              <a:t>TextView</a:t>
            </a:r>
            <a:br>
              <a:rPr lang="tr-TR" altLang="tr-TR" sz="900" dirty="0">
                <a:solidFill>
                  <a:srgbClr val="000000"/>
                </a:solidFill>
                <a:latin typeface="JetBrains Mono"/>
              </a:rPr>
            </a:br>
            <a:r>
              <a:rPr lang="tr-TR" altLang="tr-TR" sz="900" dirty="0">
                <a:solidFill>
                  <a:srgbClr val="000000"/>
                </a:solidFill>
                <a:latin typeface="JetBrains Mono"/>
              </a:rPr>
              <a:t>    </a:t>
            </a:r>
            <a:r>
              <a:rPr lang="tr-TR" altLang="tr-TR" sz="900" dirty="0">
                <a:solidFill>
                  <a:srgbClr val="808000"/>
                </a:solidFill>
                <a:latin typeface="JetBrains Mono"/>
              </a:rPr>
              <a:t>@SuppressLint</a:t>
            </a:r>
            <a:r>
              <a:rPr lang="tr-TR" altLang="tr-TR" sz="900" dirty="0">
                <a:solidFill>
                  <a:srgbClr val="000000"/>
                </a:solidFill>
                <a:latin typeface="JetBrains Mono"/>
              </a:rPr>
              <a:t>(</a:t>
            </a:r>
            <a:r>
              <a:rPr lang="tr-TR" altLang="tr-TR" sz="900" b="1" dirty="0">
                <a:solidFill>
                  <a:srgbClr val="008000"/>
                </a:solidFill>
                <a:latin typeface="JetBrains Mono"/>
              </a:rPr>
              <a:t>"SetTextI18n"</a:t>
            </a:r>
            <a:r>
              <a:rPr lang="tr-TR" altLang="tr-TR" sz="900" dirty="0">
                <a:solidFill>
                  <a:srgbClr val="000000"/>
                </a:solidFill>
                <a:latin typeface="JetBrains Mono"/>
              </a:rPr>
              <a:t>)</a:t>
            </a:r>
            <a:br>
              <a:rPr lang="tr-TR" altLang="tr-TR" sz="900" dirty="0">
                <a:solidFill>
                  <a:srgbClr val="000000"/>
                </a:solidFill>
                <a:latin typeface="JetBrains Mono"/>
              </a:rPr>
            </a:br>
            <a:r>
              <a:rPr lang="tr-TR" altLang="tr-TR" sz="900" dirty="0">
                <a:solidFill>
                  <a:srgbClr val="000000"/>
                </a:solidFill>
                <a:latin typeface="JetBrains Mono"/>
              </a:rPr>
              <a:t>    </a:t>
            </a:r>
            <a:r>
              <a:rPr lang="tr-TR" altLang="tr-TR" sz="900" b="1" dirty="0" err="1">
                <a:solidFill>
                  <a:srgbClr val="000080"/>
                </a:solidFill>
                <a:latin typeface="JetBrains Mono"/>
              </a:rPr>
              <a:t>override</a:t>
            </a:r>
            <a:r>
              <a:rPr lang="tr-TR" altLang="tr-TR" sz="900" b="1" dirty="0">
                <a:solidFill>
                  <a:srgbClr val="000080"/>
                </a:solidFill>
                <a:latin typeface="JetBrains Mono"/>
              </a:rPr>
              <a:t> </a:t>
            </a:r>
            <a:r>
              <a:rPr lang="tr-TR" altLang="tr-TR" sz="900" b="1" dirty="0" err="1">
                <a:solidFill>
                  <a:srgbClr val="000080"/>
                </a:solidFill>
                <a:latin typeface="JetBrains Mono"/>
              </a:rPr>
              <a:t>fun</a:t>
            </a:r>
            <a:r>
              <a:rPr lang="tr-TR" altLang="tr-TR" sz="900" b="1" dirty="0">
                <a:solidFill>
                  <a:srgbClr val="000080"/>
                </a:solidFill>
                <a:latin typeface="JetBrains Mono"/>
              </a:rPr>
              <a:t> </a:t>
            </a:r>
            <a:r>
              <a:rPr lang="tr-TR" altLang="tr-TR" sz="900" dirty="0" err="1">
                <a:solidFill>
                  <a:srgbClr val="000000"/>
                </a:solidFill>
                <a:latin typeface="JetBrains Mono"/>
              </a:rPr>
              <a:t>onCreate</a:t>
            </a:r>
            <a:r>
              <a:rPr lang="tr-TR" altLang="tr-TR" sz="900" dirty="0">
                <a:solidFill>
                  <a:srgbClr val="000000"/>
                </a:solidFill>
                <a:latin typeface="JetBrains Mono"/>
              </a:rPr>
              <a:t>(</a:t>
            </a:r>
            <a:r>
              <a:rPr lang="tr-TR" altLang="tr-TR" sz="900" dirty="0" err="1">
                <a:solidFill>
                  <a:srgbClr val="000000"/>
                </a:solidFill>
                <a:latin typeface="JetBrains Mono"/>
              </a:rPr>
              <a:t>savedInstanceState</a:t>
            </a:r>
            <a:r>
              <a:rPr lang="tr-TR" altLang="tr-TR" sz="900" dirty="0">
                <a:solidFill>
                  <a:srgbClr val="000000"/>
                </a:solidFill>
                <a:latin typeface="JetBrains Mono"/>
              </a:rPr>
              <a:t>: Bundle?) {</a:t>
            </a:r>
            <a:br>
              <a:rPr lang="tr-TR" altLang="tr-TR" sz="900" dirty="0">
                <a:solidFill>
                  <a:srgbClr val="000000"/>
                </a:solidFill>
                <a:latin typeface="JetBrains Mono"/>
              </a:rPr>
            </a:br>
            <a:r>
              <a:rPr lang="tr-TR" altLang="tr-TR" sz="900" dirty="0">
                <a:solidFill>
                  <a:srgbClr val="000000"/>
                </a:solidFill>
                <a:latin typeface="JetBrains Mono"/>
              </a:rPr>
              <a:t>        </a:t>
            </a:r>
            <a:r>
              <a:rPr lang="tr-TR" altLang="tr-TR" sz="900" b="1" dirty="0" err="1">
                <a:solidFill>
                  <a:srgbClr val="000080"/>
                </a:solidFill>
                <a:latin typeface="JetBrains Mono"/>
              </a:rPr>
              <a:t>super</a:t>
            </a:r>
            <a:r>
              <a:rPr lang="tr-TR" altLang="tr-TR" sz="900" dirty="0" err="1">
                <a:solidFill>
                  <a:srgbClr val="000000"/>
                </a:solidFill>
                <a:latin typeface="JetBrains Mono"/>
              </a:rPr>
              <a:t>.onCreate</a:t>
            </a:r>
            <a:r>
              <a:rPr lang="tr-TR" altLang="tr-TR" sz="900" dirty="0">
                <a:solidFill>
                  <a:srgbClr val="000000"/>
                </a:solidFill>
                <a:latin typeface="JetBrains Mono"/>
              </a:rPr>
              <a:t>(</a:t>
            </a:r>
            <a:r>
              <a:rPr lang="tr-TR" altLang="tr-TR" sz="900" dirty="0" err="1">
                <a:solidFill>
                  <a:srgbClr val="000000"/>
                </a:solidFill>
                <a:latin typeface="JetBrains Mono"/>
              </a:rPr>
              <a:t>savedInstanceState</a:t>
            </a:r>
            <a:r>
              <a:rPr lang="tr-TR" altLang="tr-TR" sz="900" dirty="0">
                <a:solidFill>
                  <a:srgbClr val="000000"/>
                </a:solidFill>
                <a:latin typeface="JetBrains Mono"/>
              </a:rPr>
              <a:t>)</a:t>
            </a:r>
            <a:br>
              <a:rPr lang="tr-TR" altLang="tr-TR" sz="900" dirty="0">
                <a:solidFill>
                  <a:srgbClr val="000000"/>
                </a:solidFill>
                <a:latin typeface="JetBrains Mono"/>
              </a:rPr>
            </a:br>
            <a:r>
              <a:rPr lang="tr-TR" altLang="tr-TR" sz="900" dirty="0">
                <a:solidFill>
                  <a:srgbClr val="000000"/>
                </a:solidFill>
                <a:latin typeface="JetBrains Mono"/>
              </a:rPr>
              <a:t>        </a:t>
            </a:r>
            <a:r>
              <a:rPr lang="tr-TR" altLang="tr-TR" sz="900" dirty="0" err="1">
                <a:solidFill>
                  <a:srgbClr val="000000"/>
                </a:solidFill>
                <a:latin typeface="JetBrains Mono"/>
              </a:rPr>
              <a:t>setContentView</a:t>
            </a:r>
            <a:r>
              <a:rPr lang="tr-TR" altLang="tr-TR" sz="900" dirty="0">
                <a:solidFill>
                  <a:srgbClr val="000000"/>
                </a:solidFill>
                <a:latin typeface="JetBrains Mono"/>
              </a:rPr>
              <a:t>(</a:t>
            </a:r>
            <a:r>
              <a:rPr lang="tr-TR" altLang="tr-TR" sz="900" dirty="0" err="1">
                <a:solidFill>
                  <a:srgbClr val="000000"/>
                </a:solidFill>
                <a:latin typeface="JetBrains Mono"/>
              </a:rPr>
              <a:t>R.layout.</a:t>
            </a:r>
            <a:r>
              <a:rPr lang="tr-TR" altLang="tr-TR" sz="900" i="1" dirty="0" err="1">
                <a:solidFill>
                  <a:srgbClr val="660E7A"/>
                </a:solidFill>
                <a:latin typeface="JetBrains Mono"/>
              </a:rPr>
              <a:t>activity_main</a:t>
            </a:r>
            <a:r>
              <a:rPr lang="tr-TR" altLang="tr-TR" sz="900" dirty="0">
                <a:solidFill>
                  <a:srgbClr val="000000"/>
                </a:solidFill>
                <a:latin typeface="JetBrains Mono"/>
              </a:rPr>
              <a:t>)</a:t>
            </a:r>
            <a:br>
              <a:rPr lang="tr-TR" altLang="tr-TR" sz="900" dirty="0">
                <a:solidFill>
                  <a:srgbClr val="000000"/>
                </a:solidFill>
                <a:latin typeface="JetBrains Mono"/>
              </a:rPr>
            </a:br>
            <a:br>
              <a:rPr lang="tr-TR" altLang="tr-TR" sz="900" dirty="0">
                <a:solidFill>
                  <a:srgbClr val="000000"/>
                </a:solidFill>
                <a:latin typeface="JetBrains Mono"/>
              </a:rPr>
            </a:br>
            <a:r>
              <a:rPr lang="tr-TR" altLang="tr-TR" sz="900" dirty="0">
                <a:solidFill>
                  <a:srgbClr val="000000"/>
                </a:solidFill>
                <a:latin typeface="JetBrains Mono"/>
              </a:rPr>
              <a:t>        </a:t>
            </a:r>
            <a:r>
              <a:rPr lang="tr-TR" altLang="tr-TR" sz="900" b="1" dirty="0" err="1">
                <a:solidFill>
                  <a:srgbClr val="660E7A"/>
                </a:solidFill>
                <a:latin typeface="JetBrains Mono"/>
              </a:rPr>
              <a:t>buttonsehir</a:t>
            </a:r>
            <a:r>
              <a:rPr lang="tr-TR" altLang="tr-TR" sz="900" b="1" dirty="0">
                <a:solidFill>
                  <a:srgbClr val="660E7A"/>
                </a:solidFill>
                <a:latin typeface="JetBrains Mono"/>
              </a:rPr>
              <a:t> </a:t>
            </a:r>
            <a:r>
              <a:rPr lang="tr-TR" altLang="tr-TR" sz="900" dirty="0">
                <a:solidFill>
                  <a:srgbClr val="000000"/>
                </a:solidFill>
                <a:latin typeface="JetBrains Mono"/>
              </a:rPr>
              <a:t>= </a:t>
            </a:r>
            <a:r>
              <a:rPr lang="tr-TR" altLang="tr-TR" sz="900" dirty="0" err="1">
                <a:solidFill>
                  <a:srgbClr val="000000"/>
                </a:solidFill>
                <a:latin typeface="JetBrains Mono"/>
              </a:rPr>
              <a:t>findViewById</a:t>
            </a:r>
            <a:r>
              <a:rPr lang="tr-TR" altLang="tr-TR" sz="900" dirty="0">
                <a:solidFill>
                  <a:srgbClr val="000000"/>
                </a:solidFill>
                <a:latin typeface="JetBrains Mono"/>
              </a:rPr>
              <a:t>(</a:t>
            </a:r>
            <a:r>
              <a:rPr lang="tr-TR" altLang="tr-TR" sz="900" dirty="0" err="1">
                <a:solidFill>
                  <a:srgbClr val="000000"/>
                </a:solidFill>
                <a:latin typeface="JetBrains Mono"/>
              </a:rPr>
              <a:t>R.id.</a:t>
            </a:r>
            <a:r>
              <a:rPr lang="tr-TR" altLang="tr-TR" sz="900" i="1" dirty="0" err="1">
                <a:solidFill>
                  <a:srgbClr val="660E7A"/>
                </a:solidFill>
                <a:latin typeface="JetBrains Mono"/>
              </a:rPr>
              <a:t>button</a:t>
            </a:r>
            <a:r>
              <a:rPr lang="tr-TR" altLang="tr-TR" sz="900" dirty="0">
                <a:solidFill>
                  <a:srgbClr val="000000"/>
                </a:solidFill>
                <a:latin typeface="JetBrains Mono"/>
              </a:rPr>
              <a:t>)</a:t>
            </a:r>
            <a:br>
              <a:rPr lang="tr-TR" altLang="tr-TR" sz="900" dirty="0">
                <a:solidFill>
                  <a:srgbClr val="000000"/>
                </a:solidFill>
                <a:latin typeface="JetBrains Mono"/>
              </a:rPr>
            </a:br>
            <a:r>
              <a:rPr lang="tr-TR" altLang="tr-TR" sz="900" dirty="0">
                <a:solidFill>
                  <a:srgbClr val="000000"/>
                </a:solidFill>
                <a:latin typeface="JetBrains Mono"/>
              </a:rPr>
              <a:t>        </a:t>
            </a:r>
            <a:r>
              <a:rPr lang="tr-TR" altLang="tr-TR" sz="900" b="1" dirty="0" err="1">
                <a:solidFill>
                  <a:srgbClr val="660E7A"/>
                </a:solidFill>
                <a:latin typeface="JetBrains Mono"/>
              </a:rPr>
              <a:t>plakatext</a:t>
            </a:r>
            <a:r>
              <a:rPr lang="tr-TR" altLang="tr-TR" sz="900" b="1" dirty="0">
                <a:solidFill>
                  <a:srgbClr val="660E7A"/>
                </a:solidFill>
                <a:latin typeface="JetBrains Mono"/>
              </a:rPr>
              <a:t> </a:t>
            </a:r>
            <a:r>
              <a:rPr lang="tr-TR" altLang="tr-TR" sz="900" dirty="0">
                <a:solidFill>
                  <a:srgbClr val="000000"/>
                </a:solidFill>
                <a:latin typeface="JetBrains Mono"/>
              </a:rPr>
              <a:t>= </a:t>
            </a:r>
            <a:r>
              <a:rPr lang="tr-TR" altLang="tr-TR" sz="900" dirty="0" err="1">
                <a:solidFill>
                  <a:srgbClr val="000000"/>
                </a:solidFill>
                <a:latin typeface="JetBrains Mono"/>
              </a:rPr>
              <a:t>findViewById</a:t>
            </a:r>
            <a:r>
              <a:rPr lang="tr-TR" altLang="tr-TR" sz="900" dirty="0">
                <a:solidFill>
                  <a:srgbClr val="000000"/>
                </a:solidFill>
                <a:latin typeface="JetBrains Mono"/>
              </a:rPr>
              <a:t>(</a:t>
            </a:r>
            <a:r>
              <a:rPr lang="tr-TR" altLang="tr-TR" sz="900" dirty="0" err="1">
                <a:solidFill>
                  <a:srgbClr val="000000"/>
                </a:solidFill>
                <a:latin typeface="JetBrains Mono"/>
              </a:rPr>
              <a:t>R.id.</a:t>
            </a:r>
            <a:r>
              <a:rPr lang="tr-TR" altLang="tr-TR" sz="900" i="1" dirty="0" err="1">
                <a:solidFill>
                  <a:srgbClr val="660E7A"/>
                </a:solidFill>
                <a:latin typeface="JetBrains Mono"/>
              </a:rPr>
              <a:t>editTextNumber</a:t>
            </a:r>
            <a:r>
              <a:rPr lang="tr-TR" altLang="tr-TR" sz="900" dirty="0">
                <a:solidFill>
                  <a:srgbClr val="000000"/>
                </a:solidFill>
                <a:latin typeface="JetBrains Mono"/>
              </a:rPr>
              <a:t>)</a:t>
            </a:r>
            <a:br>
              <a:rPr lang="tr-TR" altLang="tr-TR" sz="900" dirty="0">
                <a:solidFill>
                  <a:srgbClr val="000000"/>
                </a:solidFill>
                <a:latin typeface="JetBrains Mono"/>
              </a:rPr>
            </a:br>
            <a:r>
              <a:rPr lang="tr-TR" altLang="tr-TR" sz="900" dirty="0">
                <a:solidFill>
                  <a:srgbClr val="000000"/>
                </a:solidFill>
                <a:latin typeface="JetBrains Mono"/>
              </a:rPr>
              <a:t>        </a:t>
            </a:r>
            <a:r>
              <a:rPr lang="tr-TR" altLang="tr-TR" sz="900" b="1" dirty="0">
                <a:solidFill>
                  <a:srgbClr val="660E7A"/>
                </a:solidFill>
                <a:latin typeface="JetBrains Mono"/>
              </a:rPr>
              <a:t>bilgiler </a:t>
            </a:r>
            <a:r>
              <a:rPr lang="tr-TR" altLang="tr-TR" sz="900" dirty="0">
                <a:solidFill>
                  <a:srgbClr val="000000"/>
                </a:solidFill>
                <a:latin typeface="JetBrains Mono"/>
              </a:rPr>
              <a:t>= </a:t>
            </a:r>
            <a:r>
              <a:rPr lang="tr-TR" altLang="tr-TR" sz="900" dirty="0" err="1">
                <a:solidFill>
                  <a:srgbClr val="000000"/>
                </a:solidFill>
                <a:latin typeface="JetBrains Mono"/>
              </a:rPr>
              <a:t>findViewById</a:t>
            </a:r>
            <a:r>
              <a:rPr lang="tr-TR" altLang="tr-TR" sz="900" dirty="0">
                <a:solidFill>
                  <a:srgbClr val="000000"/>
                </a:solidFill>
                <a:latin typeface="JetBrains Mono"/>
              </a:rPr>
              <a:t>(</a:t>
            </a:r>
            <a:r>
              <a:rPr lang="tr-TR" altLang="tr-TR" sz="900" dirty="0" err="1">
                <a:solidFill>
                  <a:srgbClr val="000000"/>
                </a:solidFill>
                <a:latin typeface="JetBrains Mono"/>
              </a:rPr>
              <a:t>R.id.</a:t>
            </a:r>
            <a:r>
              <a:rPr lang="tr-TR" altLang="tr-TR" sz="900" i="1" dirty="0" err="1">
                <a:solidFill>
                  <a:srgbClr val="660E7A"/>
                </a:solidFill>
                <a:latin typeface="JetBrains Mono"/>
              </a:rPr>
              <a:t>textview</a:t>
            </a:r>
            <a:r>
              <a:rPr lang="tr-TR" altLang="tr-TR" sz="900" dirty="0">
                <a:solidFill>
                  <a:srgbClr val="000000"/>
                </a:solidFill>
                <a:latin typeface="JetBrains Mono"/>
              </a:rPr>
              <a:t>)</a:t>
            </a:r>
            <a:br>
              <a:rPr lang="tr-TR" altLang="tr-TR" sz="900" dirty="0">
                <a:solidFill>
                  <a:srgbClr val="000000"/>
                </a:solidFill>
                <a:latin typeface="JetBrains Mono"/>
              </a:rPr>
            </a:br>
            <a:br>
              <a:rPr lang="tr-TR" altLang="tr-TR" sz="900" dirty="0">
                <a:solidFill>
                  <a:srgbClr val="000000"/>
                </a:solidFill>
                <a:latin typeface="JetBrains Mono"/>
              </a:rPr>
            </a:br>
            <a:r>
              <a:rPr lang="tr-TR" altLang="tr-TR" sz="900" dirty="0">
                <a:solidFill>
                  <a:srgbClr val="000000"/>
                </a:solidFill>
                <a:latin typeface="JetBrains Mono"/>
              </a:rPr>
              <a:t>        </a:t>
            </a:r>
            <a:r>
              <a:rPr lang="tr-TR" altLang="tr-TR" sz="900" b="1" dirty="0" err="1">
                <a:solidFill>
                  <a:srgbClr val="660E7A"/>
                </a:solidFill>
                <a:latin typeface="JetBrains Mono"/>
              </a:rPr>
              <a:t>buttonsehir</a:t>
            </a:r>
            <a:r>
              <a:rPr lang="tr-TR" altLang="tr-TR" sz="900" dirty="0" err="1">
                <a:solidFill>
                  <a:srgbClr val="000000"/>
                </a:solidFill>
                <a:latin typeface="JetBrains Mono"/>
              </a:rPr>
              <a:t>.setOnClickListener</a:t>
            </a:r>
            <a:r>
              <a:rPr lang="tr-TR" altLang="tr-TR" sz="900" dirty="0">
                <a:solidFill>
                  <a:srgbClr val="000000"/>
                </a:solidFill>
                <a:latin typeface="JetBrains Mono"/>
              </a:rPr>
              <a:t> </a:t>
            </a:r>
            <a:r>
              <a:rPr lang="tr-TR" altLang="tr-TR" sz="900" b="1" dirty="0">
                <a:solidFill>
                  <a:srgbClr val="000000"/>
                </a:solidFill>
                <a:latin typeface="JetBrains Mono"/>
              </a:rPr>
              <a:t>{</a:t>
            </a:r>
            <a:br>
              <a:rPr lang="tr-TR" altLang="tr-TR" sz="900" b="1" dirty="0">
                <a:solidFill>
                  <a:srgbClr val="000000"/>
                </a:solidFill>
                <a:latin typeface="JetBrains Mono"/>
              </a:rPr>
            </a:br>
            <a:r>
              <a:rPr lang="tr-TR" altLang="tr-TR" sz="900" b="1" dirty="0">
                <a:solidFill>
                  <a:srgbClr val="000000"/>
                </a:solidFill>
                <a:latin typeface="JetBrains Mono"/>
              </a:rPr>
              <a:t>            </a:t>
            </a:r>
            <a:r>
              <a:rPr lang="tr-TR" altLang="tr-TR" sz="900" b="1" dirty="0" err="1">
                <a:solidFill>
                  <a:srgbClr val="000080"/>
                </a:solidFill>
                <a:latin typeface="JetBrains Mono"/>
              </a:rPr>
              <a:t>if</a:t>
            </a:r>
            <a:r>
              <a:rPr lang="tr-TR" altLang="tr-TR" sz="900" b="1" dirty="0">
                <a:solidFill>
                  <a:srgbClr val="000080"/>
                </a:solidFill>
                <a:latin typeface="JetBrains Mono"/>
              </a:rPr>
              <a:t> </a:t>
            </a:r>
            <a:r>
              <a:rPr lang="tr-TR" altLang="tr-TR" sz="900" dirty="0">
                <a:solidFill>
                  <a:srgbClr val="000000"/>
                </a:solidFill>
                <a:latin typeface="JetBrains Mono"/>
              </a:rPr>
              <a:t>(</a:t>
            </a:r>
            <a:r>
              <a:rPr lang="tr-TR" altLang="tr-TR" sz="900" b="1" dirty="0" err="1">
                <a:solidFill>
                  <a:srgbClr val="660E7A"/>
                </a:solidFill>
                <a:latin typeface="JetBrains Mono"/>
              </a:rPr>
              <a:t>plakatext</a:t>
            </a:r>
            <a:r>
              <a:rPr lang="tr-TR" altLang="tr-TR" sz="900" dirty="0" err="1">
                <a:solidFill>
                  <a:srgbClr val="000000"/>
                </a:solidFill>
                <a:latin typeface="JetBrains Mono"/>
              </a:rPr>
              <a:t>.</a:t>
            </a:r>
            <a:r>
              <a:rPr lang="tr-TR" altLang="tr-TR" sz="900" i="1" dirty="0" err="1">
                <a:solidFill>
                  <a:srgbClr val="660E7A"/>
                </a:solidFill>
                <a:latin typeface="JetBrains Mono"/>
              </a:rPr>
              <a:t>text</a:t>
            </a:r>
            <a:r>
              <a:rPr lang="tr-TR" altLang="tr-TR" sz="900" dirty="0" err="1">
                <a:solidFill>
                  <a:srgbClr val="000000"/>
                </a:solidFill>
                <a:latin typeface="JetBrains Mono"/>
              </a:rPr>
              <a:t>.</a:t>
            </a:r>
            <a:r>
              <a:rPr lang="tr-TR" altLang="tr-TR" sz="900" i="1" dirty="0" err="1">
                <a:solidFill>
                  <a:srgbClr val="000000"/>
                </a:solidFill>
                <a:latin typeface="JetBrains Mono"/>
              </a:rPr>
              <a:t>isNotEmpty</a:t>
            </a:r>
            <a:r>
              <a:rPr lang="tr-TR" altLang="tr-TR" sz="900" dirty="0">
                <a:solidFill>
                  <a:srgbClr val="000000"/>
                </a:solidFill>
                <a:latin typeface="JetBrains Mono"/>
              </a:rPr>
              <a:t>()) {</a:t>
            </a:r>
            <a:br>
              <a:rPr lang="tr-TR" altLang="tr-TR" sz="900" dirty="0">
                <a:solidFill>
                  <a:srgbClr val="000000"/>
                </a:solidFill>
                <a:latin typeface="JetBrains Mono"/>
              </a:rPr>
            </a:br>
            <a:r>
              <a:rPr lang="tr-TR" altLang="tr-TR" sz="900" dirty="0">
                <a:solidFill>
                  <a:srgbClr val="000000"/>
                </a:solidFill>
                <a:latin typeface="JetBrains Mono"/>
              </a:rPr>
              <a:t>                </a:t>
            </a:r>
            <a:r>
              <a:rPr lang="tr-TR" altLang="tr-TR" sz="900" b="1" dirty="0" err="1">
                <a:solidFill>
                  <a:srgbClr val="000080"/>
                </a:solidFill>
                <a:latin typeface="JetBrains Mono"/>
              </a:rPr>
              <a:t>when</a:t>
            </a:r>
            <a:r>
              <a:rPr lang="tr-TR" altLang="tr-TR" sz="900" b="1" dirty="0">
                <a:solidFill>
                  <a:srgbClr val="000080"/>
                </a:solidFill>
                <a:latin typeface="JetBrains Mono"/>
              </a:rPr>
              <a:t> </a:t>
            </a:r>
            <a:r>
              <a:rPr lang="tr-TR" altLang="tr-TR" sz="900" dirty="0">
                <a:solidFill>
                  <a:srgbClr val="000000"/>
                </a:solidFill>
                <a:latin typeface="JetBrains Mono"/>
              </a:rPr>
              <a:t>(</a:t>
            </a:r>
            <a:r>
              <a:rPr lang="tr-TR" altLang="tr-TR" sz="900" b="1" dirty="0" err="1">
                <a:solidFill>
                  <a:srgbClr val="660E7A"/>
                </a:solidFill>
                <a:latin typeface="JetBrains Mono"/>
              </a:rPr>
              <a:t>plakatext</a:t>
            </a:r>
            <a:r>
              <a:rPr lang="tr-TR" altLang="tr-TR" sz="900" dirty="0" err="1">
                <a:solidFill>
                  <a:srgbClr val="000000"/>
                </a:solidFill>
                <a:latin typeface="JetBrains Mono"/>
              </a:rPr>
              <a:t>.</a:t>
            </a:r>
            <a:r>
              <a:rPr lang="tr-TR" altLang="tr-TR" sz="900" i="1" dirty="0" err="1">
                <a:solidFill>
                  <a:srgbClr val="660E7A"/>
                </a:solidFill>
                <a:latin typeface="JetBrains Mono"/>
              </a:rPr>
              <a:t>text</a:t>
            </a:r>
            <a:r>
              <a:rPr lang="tr-TR" altLang="tr-TR" sz="900" dirty="0" err="1">
                <a:solidFill>
                  <a:srgbClr val="000000"/>
                </a:solidFill>
                <a:latin typeface="JetBrains Mono"/>
              </a:rPr>
              <a:t>.toString</a:t>
            </a:r>
            <a:r>
              <a:rPr lang="tr-TR" altLang="tr-TR" sz="900" dirty="0">
                <a:solidFill>
                  <a:srgbClr val="000000"/>
                </a:solidFill>
                <a:latin typeface="JetBrains Mono"/>
              </a:rPr>
              <a:t>().</a:t>
            </a:r>
            <a:r>
              <a:rPr lang="tr-TR" altLang="tr-TR" sz="900" i="1" dirty="0" err="1">
                <a:solidFill>
                  <a:srgbClr val="000000"/>
                </a:solidFill>
                <a:latin typeface="JetBrains Mono"/>
              </a:rPr>
              <a:t>toInt</a:t>
            </a:r>
            <a:r>
              <a:rPr lang="tr-TR" altLang="tr-TR" sz="900" dirty="0">
                <a:solidFill>
                  <a:srgbClr val="000000"/>
                </a:solidFill>
                <a:latin typeface="JetBrains Mono"/>
              </a:rPr>
              <a:t>()) {</a:t>
            </a:r>
            <a:br>
              <a:rPr lang="tr-TR" altLang="tr-TR" sz="900" dirty="0">
                <a:solidFill>
                  <a:srgbClr val="000000"/>
                </a:solidFill>
                <a:latin typeface="JetBrains Mono"/>
              </a:rPr>
            </a:br>
            <a:r>
              <a:rPr lang="tr-TR" altLang="tr-TR" sz="900" dirty="0">
                <a:solidFill>
                  <a:srgbClr val="000000"/>
                </a:solidFill>
                <a:latin typeface="JetBrains Mono"/>
              </a:rPr>
              <a:t>                    </a:t>
            </a:r>
            <a:r>
              <a:rPr lang="tr-TR" altLang="tr-TR" sz="900" dirty="0">
                <a:solidFill>
                  <a:srgbClr val="0000FF"/>
                </a:solidFill>
                <a:latin typeface="JetBrains Mono"/>
              </a:rPr>
              <a:t>1 </a:t>
            </a:r>
            <a:r>
              <a:rPr lang="tr-TR" altLang="tr-TR" sz="900" dirty="0">
                <a:solidFill>
                  <a:srgbClr val="000000"/>
                </a:solidFill>
                <a:latin typeface="JetBrains Mono"/>
              </a:rPr>
              <a:t>-&gt; </a:t>
            </a:r>
            <a:r>
              <a:rPr lang="tr-TR" altLang="tr-TR" sz="900" b="1" dirty="0" err="1">
                <a:solidFill>
                  <a:srgbClr val="660E7A"/>
                </a:solidFill>
                <a:latin typeface="JetBrains Mono"/>
              </a:rPr>
              <a:t>bilgiler</a:t>
            </a:r>
            <a:r>
              <a:rPr lang="tr-TR" altLang="tr-TR" sz="900" dirty="0" err="1">
                <a:solidFill>
                  <a:srgbClr val="000000"/>
                </a:solidFill>
                <a:latin typeface="JetBrains Mono"/>
              </a:rPr>
              <a:t>.</a:t>
            </a:r>
            <a:r>
              <a:rPr lang="tr-TR" altLang="tr-TR" sz="900" i="1" dirty="0" err="1">
                <a:solidFill>
                  <a:srgbClr val="660E7A"/>
                </a:solidFill>
                <a:latin typeface="JetBrains Mono"/>
              </a:rPr>
              <a:t>text</a:t>
            </a:r>
            <a:r>
              <a:rPr lang="tr-TR" altLang="tr-TR" sz="900" i="1" dirty="0">
                <a:solidFill>
                  <a:srgbClr val="660E7A"/>
                </a:solidFill>
                <a:latin typeface="JetBrains Mono"/>
              </a:rPr>
              <a:t> </a:t>
            </a:r>
            <a:r>
              <a:rPr lang="tr-TR" altLang="tr-TR" sz="900" dirty="0">
                <a:solidFill>
                  <a:srgbClr val="000000"/>
                </a:solidFill>
                <a:latin typeface="JetBrains Mono"/>
              </a:rPr>
              <a:t>= </a:t>
            </a:r>
            <a:r>
              <a:rPr lang="tr-TR" altLang="tr-TR" sz="900" b="1" dirty="0">
                <a:solidFill>
                  <a:srgbClr val="008000"/>
                </a:solidFill>
                <a:latin typeface="JetBrains Mono"/>
              </a:rPr>
              <a:t>"Adana </a:t>
            </a:r>
            <a:r>
              <a:rPr lang="tr-TR" altLang="tr-TR" sz="900" b="1" dirty="0">
                <a:solidFill>
                  <a:srgbClr val="000080"/>
                </a:solidFill>
                <a:latin typeface="JetBrains Mono"/>
              </a:rPr>
              <a:t>\n\n</a:t>
            </a:r>
            <a:r>
              <a:rPr lang="tr-TR" altLang="tr-TR" sz="900" b="1" dirty="0">
                <a:solidFill>
                  <a:srgbClr val="008000"/>
                </a:solidFill>
                <a:latin typeface="JetBrains Mono"/>
              </a:rPr>
              <a:t>04.02.2021 TÜİK verilerine göre 5'i merkez ilçe (Seyhan, Yüreğir, Çukurova, Sarıçam, Karaisalı) olmak üzere toplam 15 ilçesi ve belediyesi vardır. Bu ilçelerde 831 mahalle bulunmaktadır. Adana; kuzeyinde Kayseri, doğusunda Osmaniye, kuzeydoğusunda Kahramanmaraş, güneydoğusunda Hatay, kuzeybatısında Niğde ve batısında Mersin illeri ve güneyinde Akdeniz ile çevrilidir.[3]</a:t>
            </a:r>
            <a:r>
              <a:rPr lang="tr-TR" altLang="tr-TR" sz="900" b="1" dirty="0">
                <a:solidFill>
                  <a:srgbClr val="000080"/>
                </a:solidFill>
                <a:latin typeface="JetBrains Mono"/>
              </a:rPr>
              <a:t>\n</a:t>
            </a:r>
            <a:r>
              <a:rPr lang="tr-TR" altLang="tr-TR" sz="900" b="1" dirty="0">
                <a:solidFill>
                  <a:srgbClr val="008000"/>
                </a:solidFill>
                <a:latin typeface="JetBrains Mono"/>
              </a:rPr>
              <a:t>" </a:t>
            </a:r>
            <a:r>
              <a:rPr lang="tr-TR" altLang="tr-TR" sz="900" dirty="0">
                <a:solidFill>
                  <a:srgbClr val="000000"/>
                </a:solidFill>
                <a:latin typeface="JetBrains Mono"/>
              </a:rPr>
              <a:t>+</a:t>
            </a:r>
            <a:br>
              <a:rPr lang="tr-TR" altLang="tr-TR" sz="900" dirty="0">
                <a:solidFill>
                  <a:srgbClr val="000000"/>
                </a:solidFill>
                <a:latin typeface="JetBrains Mono"/>
              </a:rPr>
            </a:br>
            <a:r>
              <a:rPr lang="tr-TR" altLang="tr-TR" sz="900" dirty="0">
                <a:solidFill>
                  <a:srgbClr val="000000"/>
                </a:solidFill>
                <a:latin typeface="JetBrains Mono"/>
              </a:rPr>
              <a:t>                            </a:t>
            </a:r>
            <a:r>
              <a:rPr lang="tr-TR" altLang="tr-TR" sz="900" b="1" dirty="0">
                <a:solidFill>
                  <a:srgbClr val="008000"/>
                </a:solidFill>
                <a:latin typeface="JetBrains Mono"/>
              </a:rPr>
              <a:t>"</a:t>
            </a:r>
            <a:r>
              <a:rPr lang="tr-TR" altLang="tr-TR" sz="900" b="1" dirty="0">
                <a:solidFill>
                  <a:srgbClr val="000080"/>
                </a:solidFill>
                <a:latin typeface="JetBrains Mono"/>
              </a:rPr>
              <a:t>\n</a:t>
            </a:r>
            <a:r>
              <a:rPr lang="tr-TR" altLang="tr-TR" sz="900" b="1" dirty="0">
                <a:solidFill>
                  <a:srgbClr val="008000"/>
                </a:solidFill>
                <a:latin typeface="JetBrains Mono"/>
              </a:rPr>
              <a:t>" </a:t>
            </a:r>
            <a:r>
              <a:rPr lang="tr-TR" altLang="tr-TR" sz="900" dirty="0">
                <a:solidFill>
                  <a:srgbClr val="000000"/>
                </a:solidFill>
                <a:latin typeface="JetBrains Mono"/>
              </a:rPr>
              <a:t>+</a:t>
            </a:r>
            <a:br>
              <a:rPr lang="tr-TR" altLang="tr-TR" sz="900" dirty="0">
                <a:solidFill>
                  <a:srgbClr val="000000"/>
                </a:solidFill>
                <a:latin typeface="JetBrains Mono"/>
              </a:rPr>
            </a:br>
            <a:r>
              <a:rPr lang="tr-TR" altLang="tr-TR" sz="900" dirty="0">
                <a:solidFill>
                  <a:srgbClr val="000000"/>
                </a:solidFill>
                <a:latin typeface="JetBrains Mono"/>
              </a:rPr>
              <a:t>                            </a:t>
            </a:r>
            <a:r>
              <a:rPr lang="tr-TR" altLang="tr-TR" sz="900" b="1" dirty="0">
                <a:solidFill>
                  <a:srgbClr val="008000"/>
                </a:solidFill>
                <a:latin typeface="JetBrains Mono"/>
              </a:rPr>
              <a:t>"Türkiye'deki altıncı büyük </a:t>
            </a:r>
            <a:r>
              <a:rPr lang="tr-TR" altLang="tr-TR" sz="900" b="1" dirty="0" err="1">
                <a:solidFill>
                  <a:srgbClr val="008000"/>
                </a:solidFill>
                <a:latin typeface="JetBrains Mono"/>
              </a:rPr>
              <a:t>metropolitan</a:t>
            </a:r>
            <a:r>
              <a:rPr lang="tr-TR" altLang="tr-TR" sz="900" b="1" dirty="0">
                <a:solidFill>
                  <a:srgbClr val="008000"/>
                </a:solidFill>
                <a:latin typeface="JetBrains Mono"/>
              </a:rPr>
              <a:t> alan olup ülkenin önde gelen tarım, ticaret ve kültür merkezlerinden biridir. Türkiye'deki maden zengini 4. bölge olan Adana; krom, demir, manganez, kurşun ve çinko yatakları açısından önem taşımaktadır.</a:t>
            </a:r>
            <a:r>
              <a:rPr lang="tr-TR" altLang="tr-TR" sz="900" b="1" dirty="0">
                <a:solidFill>
                  <a:srgbClr val="000080"/>
                </a:solidFill>
                <a:latin typeface="JetBrains Mono"/>
              </a:rPr>
              <a:t>\n</a:t>
            </a:r>
            <a:r>
              <a:rPr lang="tr-TR" altLang="tr-TR" sz="900" b="1" dirty="0">
                <a:solidFill>
                  <a:srgbClr val="008000"/>
                </a:solidFill>
                <a:latin typeface="JetBrains Mono"/>
              </a:rPr>
              <a:t>" </a:t>
            </a:r>
            <a:r>
              <a:rPr lang="tr-TR" altLang="tr-TR" sz="900" dirty="0">
                <a:solidFill>
                  <a:srgbClr val="000000"/>
                </a:solidFill>
                <a:latin typeface="JetBrains Mono"/>
              </a:rPr>
              <a:t>+</a:t>
            </a:r>
            <a:br>
              <a:rPr lang="tr-TR" altLang="tr-TR" sz="900" dirty="0">
                <a:solidFill>
                  <a:srgbClr val="000000"/>
                </a:solidFill>
                <a:latin typeface="JetBrains Mono"/>
              </a:rPr>
            </a:br>
            <a:r>
              <a:rPr lang="tr-TR" altLang="tr-TR" sz="900" dirty="0">
                <a:solidFill>
                  <a:srgbClr val="000000"/>
                </a:solidFill>
                <a:latin typeface="JetBrains Mono"/>
              </a:rPr>
              <a:t>                            </a:t>
            </a:r>
            <a:r>
              <a:rPr lang="tr-TR" altLang="tr-TR" sz="900" b="1" dirty="0">
                <a:solidFill>
                  <a:srgbClr val="008000"/>
                </a:solidFill>
                <a:latin typeface="JetBrains Mono"/>
              </a:rPr>
              <a:t>"</a:t>
            </a:r>
            <a:r>
              <a:rPr lang="tr-TR" altLang="tr-TR" sz="900" b="1" dirty="0">
                <a:solidFill>
                  <a:srgbClr val="000080"/>
                </a:solidFill>
                <a:latin typeface="JetBrains Mono"/>
              </a:rPr>
              <a:t>\n</a:t>
            </a:r>
            <a:r>
              <a:rPr lang="tr-TR" altLang="tr-TR" sz="900" b="1" dirty="0">
                <a:solidFill>
                  <a:srgbClr val="008000"/>
                </a:solidFill>
                <a:latin typeface="JetBrains Mono"/>
              </a:rPr>
              <a:t>" </a:t>
            </a:r>
            <a:r>
              <a:rPr lang="tr-TR" altLang="tr-TR" sz="900" dirty="0">
                <a:solidFill>
                  <a:srgbClr val="000000"/>
                </a:solidFill>
                <a:latin typeface="JetBrains Mono"/>
              </a:rPr>
              <a:t>+</a:t>
            </a:r>
            <a:br>
              <a:rPr lang="tr-TR" altLang="tr-TR" sz="900" dirty="0">
                <a:solidFill>
                  <a:srgbClr val="000000"/>
                </a:solidFill>
                <a:latin typeface="JetBrains Mono"/>
              </a:rPr>
            </a:br>
            <a:r>
              <a:rPr lang="tr-TR" altLang="tr-TR" sz="900" dirty="0">
                <a:solidFill>
                  <a:srgbClr val="000000"/>
                </a:solidFill>
                <a:latin typeface="JetBrains Mono"/>
              </a:rPr>
              <a:t>                            </a:t>
            </a:r>
            <a:r>
              <a:rPr lang="tr-TR" altLang="tr-TR" sz="900" b="1" dirty="0">
                <a:solidFill>
                  <a:srgbClr val="008000"/>
                </a:solidFill>
                <a:latin typeface="JetBrains Mono"/>
              </a:rPr>
              <a:t>"Adana'nın merkezi; Mersin, Adana, Osmaniye ve Hatay illerini kapsayan coğrafi, ekonomik ve kültürel bir bölge olan Çukurova'nın merkezinde bulunur. Yaklaşık 6,33 milyon insana ev sahipliği yapan bölgenin büyük bir bölümü, tarıma oldukça elverişli, geniş ve düz bir arazidir."</a:t>
            </a:r>
            <a:br>
              <a:rPr lang="tr-TR" altLang="tr-TR" sz="900" b="1" dirty="0">
                <a:solidFill>
                  <a:srgbClr val="008000"/>
                </a:solidFill>
                <a:latin typeface="JetBrains Mono"/>
              </a:rPr>
            </a:br>
            <a:r>
              <a:rPr lang="tr-TR" altLang="tr-TR" sz="900" b="1" dirty="0">
                <a:solidFill>
                  <a:srgbClr val="008000"/>
                </a:solidFill>
                <a:latin typeface="JetBrains Mono"/>
              </a:rPr>
              <a:t>                    </a:t>
            </a:r>
            <a:r>
              <a:rPr lang="tr-TR" altLang="tr-TR" sz="900" dirty="0">
                <a:solidFill>
                  <a:srgbClr val="0000FF"/>
                </a:solidFill>
                <a:latin typeface="JetBrains Mono"/>
              </a:rPr>
              <a:t>2 </a:t>
            </a:r>
            <a:r>
              <a:rPr lang="tr-TR" altLang="tr-TR" sz="900" dirty="0">
                <a:solidFill>
                  <a:srgbClr val="000000"/>
                </a:solidFill>
                <a:latin typeface="JetBrains Mono"/>
              </a:rPr>
              <a:t>-&gt; </a:t>
            </a:r>
            <a:r>
              <a:rPr lang="tr-TR" altLang="tr-TR" sz="900" b="1" dirty="0" err="1">
                <a:solidFill>
                  <a:srgbClr val="660E7A"/>
                </a:solidFill>
                <a:latin typeface="JetBrains Mono"/>
              </a:rPr>
              <a:t>bilgiler</a:t>
            </a:r>
            <a:r>
              <a:rPr lang="tr-TR" altLang="tr-TR" sz="900" dirty="0" err="1">
                <a:solidFill>
                  <a:srgbClr val="000000"/>
                </a:solidFill>
                <a:latin typeface="JetBrains Mono"/>
              </a:rPr>
              <a:t>.</a:t>
            </a:r>
            <a:r>
              <a:rPr lang="tr-TR" altLang="tr-TR" sz="900" i="1" dirty="0" err="1">
                <a:solidFill>
                  <a:srgbClr val="660E7A"/>
                </a:solidFill>
                <a:latin typeface="JetBrains Mono"/>
              </a:rPr>
              <a:t>text</a:t>
            </a:r>
            <a:r>
              <a:rPr lang="tr-TR" altLang="tr-TR" sz="900" i="1" dirty="0">
                <a:solidFill>
                  <a:srgbClr val="660E7A"/>
                </a:solidFill>
                <a:latin typeface="JetBrains Mono"/>
              </a:rPr>
              <a:t> </a:t>
            </a:r>
            <a:r>
              <a:rPr lang="tr-TR" altLang="tr-TR" sz="900" dirty="0">
                <a:solidFill>
                  <a:srgbClr val="000000"/>
                </a:solidFill>
                <a:latin typeface="JetBrains Mono"/>
              </a:rPr>
              <a:t>= </a:t>
            </a:r>
            <a:r>
              <a:rPr lang="tr-TR" altLang="tr-TR" sz="900" b="1" dirty="0">
                <a:solidFill>
                  <a:srgbClr val="008000"/>
                </a:solidFill>
                <a:latin typeface="JetBrains Mono"/>
              </a:rPr>
              <a:t>"Adıyaman </a:t>
            </a:r>
            <a:r>
              <a:rPr lang="tr-TR" altLang="tr-TR" sz="900" b="1" dirty="0">
                <a:solidFill>
                  <a:srgbClr val="000080"/>
                </a:solidFill>
                <a:latin typeface="JetBrains Mono"/>
              </a:rPr>
              <a:t>\n</a:t>
            </a:r>
            <a:r>
              <a:rPr lang="tr-TR" altLang="tr-TR" sz="900" b="1" dirty="0">
                <a:solidFill>
                  <a:srgbClr val="008000"/>
                </a:solidFill>
                <a:latin typeface="JetBrains Mono"/>
              </a:rPr>
              <a:t>" </a:t>
            </a:r>
            <a:r>
              <a:rPr lang="tr-TR" altLang="tr-TR" sz="900" dirty="0">
                <a:solidFill>
                  <a:srgbClr val="000000"/>
                </a:solidFill>
                <a:latin typeface="JetBrains Mono"/>
              </a:rPr>
              <a:t>+</a:t>
            </a:r>
            <a:br>
              <a:rPr lang="tr-TR" altLang="tr-TR" sz="900" dirty="0">
                <a:solidFill>
                  <a:srgbClr val="000000"/>
                </a:solidFill>
                <a:latin typeface="JetBrains Mono"/>
              </a:rPr>
            </a:br>
            <a:r>
              <a:rPr lang="tr-TR" altLang="tr-TR" sz="900" dirty="0">
                <a:solidFill>
                  <a:srgbClr val="000000"/>
                </a:solidFill>
                <a:latin typeface="JetBrains Mono"/>
              </a:rPr>
              <a:t>                            </a:t>
            </a:r>
            <a:r>
              <a:rPr lang="tr-TR" altLang="tr-TR" sz="900" b="1" dirty="0">
                <a:solidFill>
                  <a:srgbClr val="008000"/>
                </a:solidFill>
                <a:latin typeface="JetBrains Mono"/>
              </a:rPr>
              <a:t>"</a:t>
            </a:r>
            <a:r>
              <a:rPr lang="tr-TR" altLang="tr-TR" sz="900" b="1" dirty="0">
                <a:solidFill>
                  <a:srgbClr val="000080"/>
                </a:solidFill>
                <a:latin typeface="JetBrains Mono"/>
              </a:rPr>
              <a:t>\</a:t>
            </a:r>
            <a:r>
              <a:rPr lang="tr-TR" altLang="tr-TR" sz="900" b="1" dirty="0" err="1">
                <a:solidFill>
                  <a:srgbClr val="000080"/>
                </a:solidFill>
                <a:latin typeface="JetBrains Mono"/>
              </a:rPr>
              <a:t>n</a:t>
            </a:r>
            <a:r>
              <a:rPr lang="tr-TR" altLang="tr-TR" sz="900" b="1" dirty="0" err="1">
                <a:solidFill>
                  <a:srgbClr val="008000"/>
                </a:solidFill>
                <a:latin typeface="JetBrains Mono"/>
              </a:rPr>
              <a:t>Türkiye'nin</a:t>
            </a:r>
            <a:r>
              <a:rPr lang="tr-TR" altLang="tr-TR" sz="900" b="1" dirty="0">
                <a:solidFill>
                  <a:srgbClr val="008000"/>
                </a:solidFill>
                <a:latin typeface="JetBrains Mono"/>
              </a:rPr>
              <a:t> Güneydoğu Anadolu Bölgesi'nin Orta Fırat Bölümü'nde bulunan bir ilidir. İdari merkezi Adıyaman şehridir. TÜİK 2021 sonu verilerine göre ilin nüfusu 632.459'dur.</a:t>
            </a:r>
            <a:r>
              <a:rPr lang="tr-TR" altLang="tr-TR" sz="900" b="1" dirty="0">
                <a:solidFill>
                  <a:srgbClr val="000080"/>
                </a:solidFill>
                <a:latin typeface="JetBrains Mono"/>
              </a:rPr>
              <a:t>\n</a:t>
            </a:r>
            <a:r>
              <a:rPr lang="tr-TR" altLang="tr-TR" sz="900" b="1" dirty="0">
                <a:solidFill>
                  <a:srgbClr val="008000"/>
                </a:solidFill>
                <a:latin typeface="JetBrains Mono"/>
              </a:rPr>
              <a:t>" </a:t>
            </a:r>
            <a:r>
              <a:rPr lang="tr-TR" altLang="tr-TR" sz="900" dirty="0">
                <a:solidFill>
                  <a:srgbClr val="000000"/>
                </a:solidFill>
                <a:latin typeface="JetBrains Mono"/>
              </a:rPr>
              <a:t>+</a:t>
            </a:r>
            <a:br>
              <a:rPr lang="tr-TR" altLang="tr-TR" sz="900" dirty="0">
                <a:solidFill>
                  <a:srgbClr val="000000"/>
                </a:solidFill>
                <a:latin typeface="JetBrains Mono"/>
              </a:rPr>
            </a:br>
            <a:r>
              <a:rPr lang="tr-TR" altLang="tr-TR" sz="900" dirty="0">
                <a:solidFill>
                  <a:srgbClr val="000000"/>
                </a:solidFill>
                <a:latin typeface="JetBrains Mono"/>
              </a:rPr>
              <a:t>                            </a:t>
            </a:r>
            <a:r>
              <a:rPr lang="tr-TR" altLang="tr-TR" sz="900" b="1" dirty="0">
                <a:solidFill>
                  <a:srgbClr val="008000"/>
                </a:solidFill>
                <a:latin typeface="JetBrains Mono"/>
              </a:rPr>
              <a:t>"</a:t>
            </a:r>
            <a:r>
              <a:rPr lang="tr-TR" altLang="tr-TR" sz="900" b="1" dirty="0">
                <a:solidFill>
                  <a:srgbClr val="000080"/>
                </a:solidFill>
                <a:latin typeface="JetBrains Mono"/>
              </a:rPr>
              <a:t>\n</a:t>
            </a:r>
            <a:r>
              <a:rPr lang="tr-TR" altLang="tr-TR" sz="900" b="1" dirty="0">
                <a:solidFill>
                  <a:srgbClr val="008000"/>
                </a:solidFill>
                <a:latin typeface="JetBrains Mono"/>
              </a:rPr>
              <a:t>" </a:t>
            </a:r>
            <a:r>
              <a:rPr lang="tr-TR" altLang="tr-TR" sz="900" dirty="0">
                <a:solidFill>
                  <a:srgbClr val="000000"/>
                </a:solidFill>
                <a:latin typeface="JetBrains Mono"/>
              </a:rPr>
              <a:t>+</a:t>
            </a:r>
            <a:br>
              <a:rPr lang="tr-TR" altLang="tr-TR" sz="900" dirty="0">
                <a:solidFill>
                  <a:srgbClr val="000000"/>
                </a:solidFill>
                <a:latin typeface="JetBrains Mono"/>
              </a:rPr>
            </a:br>
            <a:r>
              <a:rPr lang="tr-TR" altLang="tr-TR" sz="900" dirty="0">
                <a:solidFill>
                  <a:srgbClr val="000000"/>
                </a:solidFill>
                <a:latin typeface="JetBrains Mono"/>
              </a:rPr>
              <a:t>                            </a:t>
            </a:r>
            <a:r>
              <a:rPr lang="tr-TR" altLang="tr-TR" sz="900" b="1" dirty="0">
                <a:solidFill>
                  <a:srgbClr val="008000"/>
                </a:solidFill>
                <a:latin typeface="JetBrains Mono"/>
              </a:rPr>
              <a:t>"Doğusunda Diyarbakır, kuzeyinde Malatya, batısında Kahramanmaraş, güneyinde Gaziantep ve Şanlıurfa illeri ile çevrilidir. İlin doğusunda Torosların güneydoğu uzantısı olan Malatya dağları, güneydoğusunda Atatürk Baraj Gölü yer alır. Doğusundan Fırat Nehri ile çevrilidir. İlin kuzey kesimi genel anlamda dağlık ve engebeli iken güney kesiminde geniş ovalar bulunur.</a:t>
            </a:r>
            <a:r>
              <a:rPr lang="tr-TR" altLang="tr-TR" sz="900" b="1" dirty="0">
                <a:solidFill>
                  <a:srgbClr val="000080"/>
                </a:solidFill>
                <a:latin typeface="JetBrains Mono"/>
              </a:rPr>
              <a:t>\n</a:t>
            </a:r>
            <a:r>
              <a:rPr lang="tr-TR" altLang="tr-TR" sz="900" b="1" dirty="0">
                <a:solidFill>
                  <a:srgbClr val="008000"/>
                </a:solidFill>
                <a:latin typeface="JetBrains Mono"/>
              </a:rPr>
              <a:t>" </a:t>
            </a:r>
            <a:r>
              <a:rPr lang="tr-TR" altLang="tr-TR" sz="900" dirty="0">
                <a:solidFill>
                  <a:srgbClr val="000000"/>
                </a:solidFill>
                <a:latin typeface="JetBrains Mono"/>
              </a:rPr>
              <a:t>+</a:t>
            </a:r>
            <a:br>
              <a:rPr lang="tr-TR" altLang="tr-TR" sz="900" dirty="0">
                <a:solidFill>
                  <a:srgbClr val="000000"/>
                </a:solidFill>
                <a:latin typeface="JetBrains Mono"/>
              </a:rPr>
            </a:br>
            <a:r>
              <a:rPr lang="tr-TR" altLang="tr-TR" sz="900" dirty="0">
                <a:solidFill>
                  <a:srgbClr val="000000"/>
                </a:solidFill>
                <a:latin typeface="JetBrains Mono"/>
              </a:rPr>
              <a:t>                            </a:t>
            </a:r>
            <a:r>
              <a:rPr lang="tr-TR" altLang="tr-TR" sz="900" b="1" dirty="0">
                <a:solidFill>
                  <a:srgbClr val="008000"/>
                </a:solidFill>
                <a:latin typeface="JetBrains Mono"/>
              </a:rPr>
              <a:t>"</a:t>
            </a:r>
            <a:r>
              <a:rPr lang="tr-TR" altLang="tr-TR" sz="900" b="1" dirty="0">
                <a:solidFill>
                  <a:srgbClr val="000080"/>
                </a:solidFill>
                <a:latin typeface="JetBrains Mono"/>
              </a:rPr>
              <a:t>\n</a:t>
            </a:r>
            <a:r>
              <a:rPr lang="tr-TR" altLang="tr-TR" sz="900" b="1" dirty="0">
                <a:solidFill>
                  <a:srgbClr val="008000"/>
                </a:solidFill>
                <a:latin typeface="JetBrains Mono"/>
              </a:rPr>
              <a:t>" </a:t>
            </a:r>
            <a:r>
              <a:rPr lang="tr-TR" altLang="tr-TR" sz="900" dirty="0">
                <a:solidFill>
                  <a:srgbClr val="000000"/>
                </a:solidFill>
                <a:latin typeface="JetBrains Mono"/>
              </a:rPr>
              <a:t>+</a:t>
            </a:r>
            <a:br>
              <a:rPr lang="tr-TR" altLang="tr-TR" sz="900" dirty="0">
                <a:solidFill>
                  <a:srgbClr val="000000"/>
                </a:solidFill>
                <a:latin typeface="JetBrains Mono"/>
              </a:rPr>
            </a:br>
            <a:r>
              <a:rPr lang="tr-TR" altLang="tr-TR" sz="900" dirty="0">
                <a:solidFill>
                  <a:srgbClr val="000000"/>
                </a:solidFill>
                <a:latin typeface="JetBrains Mono"/>
              </a:rPr>
              <a:t>                            </a:t>
            </a:r>
            <a:r>
              <a:rPr lang="tr-TR" altLang="tr-TR" sz="900" b="1" dirty="0">
                <a:solidFill>
                  <a:srgbClr val="008000"/>
                </a:solidFill>
                <a:latin typeface="JetBrains Mono"/>
              </a:rPr>
              <a:t>"İl sınırları içerisindeki tek üniversite Adıyaman Üniversitesi'dir."</a:t>
            </a:r>
            <a:br>
              <a:rPr lang="tr-TR" altLang="tr-TR" sz="900" b="1" dirty="0">
                <a:solidFill>
                  <a:srgbClr val="008000"/>
                </a:solidFill>
                <a:latin typeface="JetBrains Mono"/>
              </a:rPr>
            </a:br>
            <a:r>
              <a:rPr lang="tr-TR" altLang="tr-TR" sz="900" b="1" dirty="0">
                <a:solidFill>
                  <a:srgbClr val="008000"/>
                </a:solidFill>
                <a:latin typeface="JetBrains Mono"/>
              </a:rPr>
              <a:t>                    </a:t>
            </a:r>
            <a:r>
              <a:rPr lang="tr-TR" altLang="tr-TR" sz="900" dirty="0">
                <a:solidFill>
                  <a:srgbClr val="0000FF"/>
                </a:solidFill>
                <a:latin typeface="JetBrains Mono"/>
              </a:rPr>
              <a:t>3 </a:t>
            </a:r>
            <a:r>
              <a:rPr lang="tr-TR" altLang="tr-TR" sz="900" dirty="0">
                <a:solidFill>
                  <a:srgbClr val="000000"/>
                </a:solidFill>
                <a:latin typeface="JetBrains Mono"/>
              </a:rPr>
              <a:t>-&gt; </a:t>
            </a:r>
            <a:r>
              <a:rPr lang="tr-TR" altLang="tr-TR" sz="900" b="1" dirty="0" err="1">
                <a:solidFill>
                  <a:srgbClr val="660E7A"/>
                </a:solidFill>
                <a:latin typeface="JetBrains Mono"/>
              </a:rPr>
              <a:t>bilgiler</a:t>
            </a:r>
            <a:r>
              <a:rPr lang="tr-TR" altLang="tr-TR" sz="900" dirty="0" err="1">
                <a:solidFill>
                  <a:srgbClr val="000000"/>
                </a:solidFill>
                <a:latin typeface="JetBrains Mono"/>
              </a:rPr>
              <a:t>.</a:t>
            </a:r>
            <a:r>
              <a:rPr lang="tr-TR" altLang="tr-TR" sz="900" i="1" dirty="0" err="1">
                <a:solidFill>
                  <a:srgbClr val="660E7A"/>
                </a:solidFill>
                <a:latin typeface="JetBrains Mono"/>
              </a:rPr>
              <a:t>text</a:t>
            </a:r>
            <a:r>
              <a:rPr lang="tr-TR" altLang="tr-TR" sz="900" i="1" dirty="0">
                <a:solidFill>
                  <a:srgbClr val="660E7A"/>
                </a:solidFill>
                <a:latin typeface="JetBrains Mono"/>
              </a:rPr>
              <a:t> </a:t>
            </a:r>
            <a:r>
              <a:rPr lang="tr-TR" altLang="tr-TR" sz="900" dirty="0">
                <a:solidFill>
                  <a:srgbClr val="000000"/>
                </a:solidFill>
                <a:latin typeface="JetBrains Mono"/>
              </a:rPr>
              <a:t>= </a:t>
            </a:r>
            <a:r>
              <a:rPr lang="tr-TR" altLang="tr-TR" sz="900" b="1" dirty="0">
                <a:solidFill>
                  <a:srgbClr val="008000"/>
                </a:solidFill>
                <a:latin typeface="JetBrains Mono"/>
              </a:rPr>
              <a:t>"Afyonkarahisar</a:t>
            </a:r>
            <a:r>
              <a:rPr lang="tr-TR" altLang="tr-TR" sz="900" b="1" dirty="0">
                <a:solidFill>
                  <a:srgbClr val="000080"/>
                </a:solidFill>
                <a:latin typeface="JetBrains Mono"/>
              </a:rPr>
              <a:t>\n</a:t>
            </a:r>
            <a:r>
              <a:rPr lang="tr-TR" altLang="tr-TR" sz="900" b="1" dirty="0">
                <a:solidFill>
                  <a:srgbClr val="008000"/>
                </a:solidFill>
                <a:latin typeface="JetBrains Mono"/>
              </a:rPr>
              <a:t>" </a:t>
            </a:r>
            <a:r>
              <a:rPr lang="tr-TR" altLang="tr-TR" sz="900" dirty="0">
                <a:solidFill>
                  <a:srgbClr val="000000"/>
                </a:solidFill>
                <a:latin typeface="JetBrains Mono"/>
              </a:rPr>
              <a:t>+</a:t>
            </a:r>
            <a:br>
              <a:rPr lang="tr-TR" altLang="tr-TR" sz="900" dirty="0">
                <a:solidFill>
                  <a:srgbClr val="000000"/>
                </a:solidFill>
                <a:latin typeface="JetBrains Mono"/>
              </a:rPr>
            </a:br>
            <a:r>
              <a:rPr lang="tr-TR" altLang="tr-TR" sz="900" dirty="0">
                <a:solidFill>
                  <a:srgbClr val="000000"/>
                </a:solidFill>
                <a:latin typeface="JetBrains Mono"/>
              </a:rPr>
              <a:t>                            </a:t>
            </a:r>
            <a:r>
              <a:rPr lang="tr-TR" altLang="tr-TR" sz="900" b="1" dirty="0">
                <a:solidFill>
                  <a:srgbClr val="008000"/>
                </a:solidFill>
                <a:latin typeface="JetBrains Mono"/>
              </a:rPr>
              <a:t>"</a:t>
            </a:r>
            <a:r>
              <a:rPr lang="tr-TR" altLang="tr-TR" sz="900" b="1" dirty="0">
                <a:solidFill>
                  <a:srgbClr val="000080"/>
                </a:solidFill>
                <a:latin typeface="JetBrains Mono"/>
              </a:rPr>
              <a:t>\n</a:t>
            </a:r>
            <a:r>
              <a:rPr lang="tr-TR" altLang="tr-TR" sz="900" b="1" dirty="0">
                <a:solidFill>
                  <a:srgbClr val="008000"/>
                </a:solidFill>
                <a:latin typeface="JetBrains Mono"/>
              </a:rPr>
              <a:t> Ege Bölgesi'nin İç Batı Anadolu Bölümü'nde yer alan bir ildir. İl nüfusu 747.555'tir (31 Aralık 2022). Bu nüfusun %78,07'ü şehirlerde yaşamaktadır (31 Aralık 2021). İlin yüzölçümü 14.016 km²'dir. İlde km²'ye 53 kişi düşmektedir. (Bu sayı merkez ilçede 253’dür.) Afyonkarahisar sınırlarında merkez ilçeyle beraber 18 İlçe, 60 belediye, bu belediyelerde 448 mahalle ve ayrıca 420 köy vardır. "</a:t>
            </a:r>
            <a:br>
              <a:rPr lang="tr-TR" altLang="tr-TR" sz="900" b="1" dirty="0">
                <a:solidFill>
                  <a:srgbClr val="008000"/>
                </a:solidFill>
                <a:latin typeface="JetBrains Mono"/>
              </a:rPr>
            </a:br>
            <a:r>
              <a:rPr lang="tr-TR" altLang="tr-TR" sz="900" b="1" dirty="0">
                <a:solidFill>
                  <a:srgbClr val="008000"/>
                </a:solidFill>
                <a:latin typeface="JetBrains Mono"/>
              </a:rPr>
              <a:t>                   </a:t>
            </a:r>
            <a:endParaRPr kumimoji="0" lang="tr-TR" altLang="tr-TR" sz="1600" b="0" i="0" u="none" strike="noStrike" cap="none" normalizeH="0" baseline="0" dirty="0">
              <a:ln>
                <a:noFill/>
              </a:ln>
              <a:solidFill>
                <a:schemeClr val="tx1"/>
              </a:solidFill>
              <a:effectLst/>
              <a:latin typeface="Arial" panose="020B0604020202020204" pitchFamily="34" charset="0"/>
            </a:endParaRPr>
          </a:p>
          <a:p>
            <a:endParaRPr dirty="0"/>
          </a:p>
        </p:txBody>
      </p:sp>
      <p:sp>
        <p:nvSpPr>
          <p:cNvPr id="2" name="object 2"/>
          <p:cNvSpPr txBox="1"/>
          <p:nvPr/>
        </p:nvSpPr>
        <p:spPr>
          <a:xfrm>
            <a:off x="1630362" y="511175"/>
            <a:ext cx="7962265" cy="571951"/>
          </a:xfrm>
          <a:prstGeom prst="rect">
            <a:avLst/>
          </a:prstGeom>
        </p:spPr>
        <p:txBody>
          <a:bodyPr vert="horz" wrap="square" lIns="0" tIns="12700" rIns="0" bIns="0" rtlCol="0">
            <a:spAutoFit/>
          </a:bodyPr>
          <a:lstStyle/>
          <a:p>
            <a:pPr marR="6497320" algn="ctr">
              <a:lnSpc>
                <a:spcPct val="100000"/>
              </a:lnSpc>
              <a:spcBef>
                <a:spcPts val="100"/>
              </a:spcBef>
            </a:pPr>
            <a:r>
              <a:rPr lang="tr-TR" sz="1100" spc="15" dirty="0">
                <a:solidFill>
                  <a:srgbClr val="262525"/>
                </a:solidFill>
                <a:latin typeface="Lucida Sans Unicode"/>
                <a:cs typeface="Lucida Sans Unicode"/>
              </a:rPr>
              <a:t>UYGULAMADAN KOD PARÇACIKLARI </a:t>
            </a:r>
            <a:endParaRPr lang="tr-TR" sz="1100" spc="55" dirty="0">
              <a:solidFill>
                <a:srgbClr val="262525"/>
              </a:solidFill>
              <a:latin typeface="Tahoma"/>
              <a:cs typeface="Tahoma"/>
            </a:endParaRPr>
          </a:p>
          <a:p>
            <a:pPr marR="6497320" algn="ctr">
              <a:lnSpc>
                <a:spcPct val="100000"/>
              </a:lnSpc>
              <a:spcBef>
                <a:spcPts val="100"/>
              </a:spcBef>
            </a:pPr>
            <a:endParaRPr sz="1350" dirty="0">
              <a:latin typeface="Tahoma"/>
              <a:cs typeface="Tahoma"/>
            </a:endParaRPr>
          </a:p>
        </p:txBody>
      </p:sp>
      <p:sp>
        <p:nvSpPr>
          <p:cNvPr id="3" name="object 3"/>
          <p:cNvSpPr/>
          <p:nvPr/>
        </p:nvSpPr>
        <p:spPr>
          <a:xfrm>
            <a:off x="1704974" y="1381124"/>
            <a:ext cx="9525" cy="4419600"/>
          </a:xfrm>
          <a:custGeom>
            <a:avLst/>
            <a:gdLst/>
            <a:ahLst/>
            <a:cxnLst/>
            <a:rect l="l" t="t" r="r" b="b"/>
            <a:pathLst>
              <a:path w="9525" h="4419600">
                <a:moveTo>
                  <a:pt x="9524" y="4419599"/>
                </a:moveTo>
                <a:lnTo>
                  <a:pt x="0" y="4419599"/>
                </a:lnTo>
                <a:lnTo>
                  <a:pt x="0" y="0"/>
                </a:lnTo>
                <a:lnTo>
                  <a:pt x="9524" y="0"/>
                </a:lnTo>
                <a:lnTo>
                  <a:pt x="9524" y="4419599"/>
                </a:lnTo>
                <a:close/>
              </a:path>
            </a:pathLst>
          </a:custGeom>
          <a:solidFill>
            <a:srgbClr val="000000">
              <a:alpha val="7839"/>
            </a:srgbClr>
          </a:solidFill>
        </p:spPr>
        <p:txBody>
          <a:bodyPr wrap="square" lIns="0" tIns="0" rIns="0" bIns="0" rtlCol="0"/>
          <a:lstStyle/>
          <a:p>
            <a:endParaRPr/>
          </a:p>
        </p:txBody>
      </p:sp>
      <p:sp>
        <p:nvSpPr>
          <p:cNvPr id="5" name="Rectangle 1">
            <a:extLst>
              <a:ext uri="{FF2B5EF4-FFF2-40B4-BE49-F238E27FC236}">
                <a16:creationId xmlns:a16="http://schemas.microsoft.com/office/drawing/2014/main" id="{03B29859-FD75-4A68-B008-5BDB89389E2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F72F30C-DFE4-40A8-9516-D737C2510FF6}"/>
              </a:ext>
            </a:extLst>
          </p:cNvPr>
          <p:cNvSpPr/>
          <p:nvPr/>
        </p:nvSpPr>
        <p:spPr>
          <a:xfrm>
            <a:off x="30479" y="0"/>
            <a:ext cx="11430001" cy="6318250"/>
          </a:xfrm>
          <a:custGeom>
            <a:avLst/>
            <a:gdLst/>
            <a:ahLst/>
            <a:cxnLst/>
            <a:rect l="l" t="t" r="r" b="b"/>
            <a:pathLst>
              <a:path w="11430000" h="9582150">
                <a:moveTo>
                  <a:pt x="11429999" y="9582149"/>
                </a:moveTo>
                <a:lnTo>
                  <a:pt x="0" y="9582149"/>
                </a:lnTo>
                <a:lnTo>
                  <a:pt x="0" y="0"/>
                </a:lnTo>
                <a:lnTo>
                  <a:pt x="11429999" y="0"/>
                </a:lnTo>
                <a:lnTo>
                  <a:pt x="11429999" y="9582149"/>
                </a:lnTo>
                <a:close/>
              </a:path>
            </a:pathLst>
          </a:custGeom>
          <a:solidFill>
            <a:srgbClr val="FFF7F0"/>
          </a:solidFill>
        </p:spPr>
        <p:txBody>
          <a:bodyPr wrap="square" lIns="0" tIns="0" rIns="0" bIns="0" rtlCol="0"/>
          <a:lstStyle/>
          <a:p>
            <a:endParaRPr/>
          </a:p>
        </p:txBody>
      </p:sp>
      <p:sp>
        <p:nvSpPr>
          <p:cNvPr id="3" name="Metin kutusu 2">
            <a:extLst>
              <a:ext uri="{FF2B5EF4-FFF2-40B4-BE49-F238E27FC236}">
                <a16:creationId xmlns:a16="http://schemas.microsoft.com/office/drawing/2014/main" id="{4E7AA9EB-D945-46D0-90E1-CAC4F41BA48B}"/>
              </a:ext>
            </a:extLst>
          </p:cNvPr>
          <p:cNvSpPr txBox="1"/>
          <p:nvPr/>
        </p:nvSpPr>
        <p:spPr>
          <a:xfrm>
            <a:off x="762000" y="873125"/>
            <a:ext cx="9601200" cy="923330"/>
          </a:xfrm>
          <a:prstGeom prst="rect">
            <a:avLst/>
          </a:prstGeom>
          <a:noFill/>
        </p:spPr>
        <p:txBody>
          <a:bodyPr wrap="square" rtlCol="0">
            <a:spAutoFit/>
          </a:bodyPr>
          <a:lstStyle/>
          <a:p>
            <a:r>
              <a:rPr lang="tr-TR" dirty="0"/>
              <a:t>YUKARIDAKİ KOD PARÇASINDA ANLATILMAK İSTENENLER:</a:t>
            </a:r>
          </a:p>
          <a:p>
            <a:endParaRPr lang="tr-TR" dirty="0"/>
          </a:p>
          <a:p>
            <a:endParaRPr lang="tr-TR" dirty="0"/>
          </a:p>
        </p:txBody>
      </p:sp>
      <p:sp>
        <p:nvSpPr>
          <p:cNvPr id="9" name="Metin kutusu 8">
            <a:extLst>
              <a:ext uri="{FF2B5EF4-FFF2-40B4-BE49-F238E27FC236}">
                <a16:creationId xmlns:a16="http://schemas.microsoft.com/office/drawing/2014/main" id="{EFC51A03-FF94-44C8-A213-F0DEA402F7C1}"/>
              </a:ext>
            </a:extLst>
          </p:cNvPr>
          <p:cNvSpPr txBox="1"/>
          <p:nvPr/>
        </p:nvSpPr>
        <p:spPr>
          <a:xfrm>
            <a:off x="381000" y="1482725"/>
            <a:ext cx="10744200" cy="3490379"/>
          </a:xfrm>
          <a:prstGeom prst="rect">
            <a:avLst/>
          </a:prstGeom>
          <a:noFill/>
        </p:spPr>
        <p:txBody>
          <a:bodyPr wrap="square" rtlCol="0">
            <a:spAutoFit/>
          </a:bodyPr>
          <a:lstStyle/>
          <a:p>
            <a:pPr marL="342900" lvl="0" indent="-342900">
              <a:lnSpc>
                <a:spcPct val="107000"/>
              </a:lnSpc>
              <a:spcAft>
                <a:spcPts val="800"/>
              </a:spcAft>
              <a:tabLst>
                <a:tab pos="228600" algn="l"/>
              </a:tabLst>
            </a:pPr>
            <a:r>
              <a:rPr lang="tr-TR" sz="1100" dirty="0">
                <a:effectLst/>
                <a:latin typeface="Calibri" panose="020F0502020204030204" pitchFamily="34" charset="0"/>
                <a:ea typeface="Calibri" panose="020F0502020204030204" pitchFamily="34" charset="0"/>
                <a:cs typeface="Times New Roman" panose="02020603050405020304" pitchFamily="18" charset="0"/>
              </a:rPr>
              <a:t>İlk olarak, uygulama başlatıldığında </a:t>
            </a:r>
            <a:r>
              <a:rPr lang="tr-TR" sz="1100" b="1" dirty="0" err="1">
                <a:effectLst/>
                <a:latin typeface="Calibri" panose="020F0502020204030204" pitchFamily="34" charset="0"/>
                <a:ea typeface="Calibri" panose="020F0502020204030204" pitchFamily="34" charset="0"/>
                <a:cs typeface="Times New Roman" panose="02020603050405020304" pitchFamily="18" charset="0"/>
              </a:rPr>
              <a:t>onCreate</a:t>
            </a:r>
            <a:r>
              <a:rPr lang="tr-TR" sz="1100" dirty="0">
                <a:effectLst/>
                <a:latin typeface="Calibri" panose="020F0502020204030204" pitchFamily="34" charset="0"/>
                <a:ea typeface="Calibri" panose="020F0502020204030204" pitchFamily="34" charset="0"/>
                <a:cs typeface="Times New Roman" panose="02020603050405020304" pitchFamily="18" charset="0"/>
              </a:rPr>
              <a:t> fonksiyonu çağrılır.</a:t>
            </a:r>
          </a:p>
          <a:p>
            <a:pPr marL="342900" lvl="0" indent="-342900">
              <a:lnSpc>
                <a:spcPct val="107000"/>
              </a:lnSpc>
              <a:spcAft>
                <a:spcPts val="800"/>
              </a:spcAft>
              <a:tabLst>
                <a:tab pos="228600" algn="l"/>
              </a:tabLst>
            </a:pPr>
            <a:r>
              <a:rPr lang="tr-TR" sz="1100" dirty="0">
                <a:effectLst/>
                <a:latin typeface="Calibri" panose="020F0502020204030204" pitchFamily="34" charset="0"/>
                <a:ea typeface="Calibri" panose="020F0502020204030204" pitchFamily="34" charset="0"/>
                <a:cs typeface="Times New Roman" panose="02020603050405020304" pitchFamily="18" charset="0"/>
              </a:rPr>
              <a:t>Uygulama </a:t>
            </a:r>
            <a:r>
              <a:rPr lang="tr-TR" sz="1100" dirty="0" err="1">
                <a:effectLst/>
                <a:latin typeface="Calibri" panose="020F0502020204030204" pitchFamily="34" charset="0"/>
                <a:ea typeface="Calibri" panose="020F0502020204030204" pitchFamily="34" charset="0"/>
                <a:cs typeface="Times New Roman" panose="02020603050405020304" pitchFamily="18" charset="0"/>
              </a:rPr>
              <a:t>arayüzü</a:t>
            </a:r>
            <a:r>
              <a:rPr lang="tr-TR" sz="1100" dirty="0">
                <a:effectLst/>
                <a:latin typeface="Calibri" panose="020F0502020204030204" pitchFamily="34" charset="0"/>
                <a:ea typeface="Calibri" panose="020F0502020204030204" pitchFamily="34" charset="0"/>
                <a:cs typeface="Times New Roman" panose="02020603050405020304" pitchFamily="18" charset="0"/>
              </a:rPr>
              <a:t> oluşturulur ve kullanıcıya bir metin alanı, bir buton ve bir metin alanı gösterilir.</a:t>
            </a:r>
          </a:p>
          <a:p>
            <a:pPr marL="342900" lvl="0" indent="-342900">
              <a:lnSpc>
                <a:spcPct val="107000"/>
              </a:lnSpc>
              <a:spcAft>
                <a:spcPts val="800"/>
              </a:spcAft>
              <a:tabLst>
                <a:tab pos="228600" algn="l"/>
              </a:tabLst>
            </a:pPr>
            <a:r>
              <a:rPr lang="tr-TR" sz="1100" dirty="0">
                <a:effectLst/>
                <a:latin typeface="Calibri" panose="020F0502020204030204" pitchFamily="34" charset="0"/>
                <a:ea typeface="Calibri" panose="020F0502020204030204" pitchFamily="34" charset="0"/>
                <a:cs typeface="Times New Roman" panose="02020603050405020304" pitchFamily="18" charset="0"/>
              </a:rPr>
              <a:t>Kullanıcı, şehir plakasını girmek için metin alanına yazı yazar.</a:t>
            </a:r>
          </a:p>
          <a:p>
            <a:pPr marL="342900" lvl="0" indent="-342900">
              <a:lnSpc>
                <a:spcPct val="107000"/>
              </a:lnSpc>
              <a:spcAft>
                <a:spcPts val="800"/>
              </a:spcAft>
              <a:tabLst>
                <a:tab pos="228600" algn="l"/>
              </a:tabLst>
            </a:pPr>
            <a:r>
              <a:rPr lang="tr-TR" sz="1100" dirty="0">
                <a:effectLst/>
                <a:latin typeface="Calibri" panose="020F0502020204030204" pitchFamily="34" charset="0"/>
                <a:ea typeface="Calibri" panose="020F0502020204030204" pitchFamily="34" charset="0"/>
                <a:cs typeface="Times New Roman" panose="02020603050405020304" pitchFamily="18" charset="0"/>
              </a:rPr>
              <a:t>Kullanıcı, plaka girişini tamamladıktan sonra butona tıklar.</a:t>
            </a:r>
          </a:p>
          <a:p>
            <a:pPr marL="342900" lvl="0" indent="-342900">
              <a:lnSpc>
                <a:spcPct val="107000"/>
              </a:lnSpc>
              <a:spcAft>
                <a:spcPts val="800"/>
              </a:spcAft>
              <a:tabLst>
                <a:tab pos="228600" algn="l"/>
              </a:tabLst>
            </a:pPr>
            <a:r>
              <a:rPr lang="tr-TR" sz="1100" dirty="0">
                <a:effectLst/>
                <a:latin typeface="Calibri" panose="020F0502020204030204" pitchFamily="34" charset="0"/>
                <a:ea typeface="Calibri" panose="020F0502020204030204" pitchFamily="34" charset="0"/>
                <a:cs typeface="Times New Roman" panose="02020603050405020304" pitchFamily="18" charset="0"/>
              </a:rPr>
              <a:t>Tıklama olayı dinleyicisi, kullanıcının girdiği plaka değerini kontrol etmek için metin alanındaki içeriği alır.</a:t>
            </a:r>
          </a:p>
          <a:p>
            <a:pPr marL="342900" lvl="0" indent="-342900">
              <a:lnSpc>
                <a:spcPct val="107000"/>
              </a:lnSpc>
              <a:spcAft>
                <a:spcPts val="800"/>
              </a:spcAft>
              <a:tabLst>
                <a:tab pos="228600" algn="l"/>
              </a:tabLst>
            </a:pPr>
            <a:r>
              <a:rPr lang="tr-TR" sz="1100" dirty="0">
                <a:effectLst/>
                <a:latin typeface="Calibri" panose="020F0502020204030204" pitchFamily="34" charset="0"/>
                <a:ea typeface="Calibri" panose="020F0502020204030204" pitchFamily="34" charset="0"/>
                <a:cs typeface="Times New Roman" panose="02020603050405020304" pitchFamily="18" charset="0"/>
              </a:rPr>
              <a:t>Şimdi, </a:t>
            </a:r>
            <a:r>
              <a:rPr lang="tr-TR" sz="1100" b="1" dirty="0" err="1">
                <a:effectLst/>
                <a:latin typeface="Calibri" panose="020F0502020204030204" pitchFamily="34" charset="0"/>
                <a:ea typeface="Calibri" panose="020F0502020204030204" pitchFamily="34" charset="0"/>
                <a:cs typeface="Times New Roman" panose="02020603050405020304" pitchFamily="18" charset="0"/>
              </a:rPr>
              <a:t>when</a:t>
            </a:r>
            <a:r>
              <a:rPr lang="tr-TR" sz="1100" dirty="0">
                <a:effectLst/>
                <a:latin typeface="Calibri" panose="020F0502020204030204" pitchFamily="34" charset="0"/>
                <a:ea typeface="Calibri" panose="020F0502020204030204" pitchFamily="34" charset="0"/>
                <a:cs typeface="Times New Roman" panose="02020603050405020304" pitchFamily="18" charset="0"/>
              </a:rPr>
              <a:t> ifadesi kullanılır ve kullanıcının girdiği plakaya göre karar verilir.</a:t>
            </a:r>
          </a:p>
          <a:p>
            <a:pPr marL="742950" lvl="1" indent="-285750">
              <a:lnSpc>
                <a:spcPct val="107000"/>
              </a:lnSpc>
              <a:spcAft>
                <a:spcPts val="800"/>
              </a:spcAft>
              <a:buSzPts val="1000"/>
              <a:buFont typeface="Symbol" panose="05050102010706020507" pitchFamily="18" charset="2"/>
              <a:buChar char=""/>
              <a:tabLst>
                <a:tab pos="685800" algn="l"/>
              </a:tabLst>
            </a:pPr>
            <a:r>
              <a:rPr lang="tr-TR" sz="1100" dirty="0">
                <a:effectLst/>
                <a:latin typeface="Calibri" panose="020F0502020204030204" pitchFamily="34" charset="0"/>
                <a:ea typeface="Calibri" panose="020F0502020204030204" pitchFamily="34" charset="0"/>
                <a:cs typeface="Times New Roman" panose="02020603050405020304" pitchFamily="18" charset="0"/>
              </a:rPr>
              <a:t>Eğer plaka değeri 1 ise, "Adana" şehri hakkındaki bilgiler ekranda gösterilir.</a:t>
            </a:r>
          </a:p>
          <a:p>
            <a:pPr marL="742950" lvl="1" indent="-285750">
              <a:lnSpc>
                <a:spcPct val="107000"/>
              </a:lnSpc>
              <a:spcAft>
                <a:spcPts val="800"/>
              </a:spcAft>
              <a:buSzPts val="1000"/>
              <a:buFont typeface="Symbol" panose="05050102010706020507" pitchFamily="18" charset="2"/>
              <a:buChar char=""/>
              <a:tabLst>
                <a:tab pos="685800" algn="l"/>
              </a:tabLst>
            </a:pPr>
            <a:r>
              <a:rPr lang="tr-TR" sz="1100" dirty="0">
                <a:effectLst/>
                <a:latin typeface="Calibri" panose="020F0502020204030204" pitchFamily="34" charset="0"/>
                <a:ea typeface="Calibri" panose="020F0502020204030204" pitchFamily="34" charset="0"/>
                <a:cs typeface="Times New Roman" panose="02020603050405020304" pitchFamily="18" charset="0"/>
              </a:rPr>
              <a:t>Eğer plaka değeri 2 ise, "Adıyaman" şehri hakkındaki bilgiler ekranda gösterilir.</a:t>
            </a:r>
          </a:p>
          <a:p>
            <a:pPr marL="742950" lvl="1" indent="-285750">
              <a:lnSpc>
                <a:spcPct val="107000"/>
              </a:lnSpc>
              <a:spcAft>
                <a:spcPts val="800"/>
              </a:spcAft>
              <a:buSzPts val="1000"/>
              <a:buFont typeface="Symbol" panose="05050102010706020507" pitchFamily="18" charset="2"/>
              <a:buChar char=""/>
              <a:tabLst>
                <a:tab pos="685800" algn="l"/>
              </a:tabLst>
            </a:pPr>
            <a:r>
              <a:rPr lang="tr-TR" sz="1100" dirty="0">
                <a:effectLst/>
                <a:latin typeface="Calibri" panose="020F0502020204030204" pitchFamily="34" charset="0"/>
                <a:ea typeface="Calibri" panose="020F0502020204030204" pitchFamily="34" charset="0"/>
                <a:cs typeface="Times New Roman" panose="02020603050405020304" pitchFamily="18" charset="0"/>
              </a:rPr>
              <a:t>Diğer plaka değerleri için aynı yapı kullanılabilir, her bir plaka değeri için ilgili şehrin bilgileri ekranda gösterilir.</a:t>
            </a:r>
          </a:p>
          <a:p>
            <a:pPr marL="342900" lvl="0" indent="-342900">
              <a:lnSpc>
                <a:spcPct val="107000"/>
              </a:lnSpc>
              <a:spcAft>
                <a:spcPts val="800"/>
              </a:spcAft>
              <a:tabLst>
                <a:tab pos="228600" algn="l"/>
              </a:tabLst>
            </a:pPr>
            <a:r>
              <a:rPr lang="tr-TR" sz="1100" dirty="0">
                <a:effectLst/>
                <a:latin typeface="Calibri" panose="020F0502020204030204" pitchFamily="34" charset="0"/>
                <a:ea typeface="Calibri" panose="020F0502020204030204" pitchFamily="34" charset="0"/>
                <a:cs typeface="Times New Roman" panose="02020603050405020304" pitchFamily="18" charset="0"/>
              </a:rPr>
              <a:t>Kullanıcı, farklı plaka değerleri girerek diğer şehirlerin bilgilerini de görebilir.</a:t>
            </a:r>
          </a:p>
          <a:p>
            <a:pPr>
              <a:lnSpc>
                <a:spcPct val="107000"/>
              </a:lnSpc>
              <a:spcAft>
                <a:spcPts val="800"/>
              </a:spcAft>
            </a:pPr>
            <a:r>
              <a:rPr lang="tr-TR" sz="1100" dirty="0">
                <a:effectLst/>
                <a:latin typeface="Calibri" panose="020F0502020204030204" pitchFamily="34" charset="0"/>
                <a:ea typeface="Calibri" panose="020F0502020204030204" pitchFamily="34" charset="0"/>
                <a:cs typeface="Times New Roman" panose="02020603050405020304" pitchFamily="18" charset="0"/>
              </a:rPr>
              <a:t>Bu şekilde, kullanıcı şehir plakası girerek ilgili şehrin bilgilerini ekranda görür. Her plaka değeri, ilgili şehir bilgilerini ekrana getirmek için bir karar yapısı kullanılır.</a:t>
            </a:r>
          </a:p>
          <a:p>
            <a:endParaRPr lang="tr-TR" dirty="0"/>
          </a:p>
        </p:txBody>
      </p:sp>
    </p:spTree>
    <p:extLst>
      <p:ext uri="{BB962C8B-B14F-4D97-AF65-F5344CB8AC3E}">
        <p14:creationId xmlns:p14="http://schemas.microsoft.com/office/powerpoint/2010/main" val="620367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9DE75FF3-8444-48F9-8933-498AD2C92AC7}"/>
              </a:ext>
            </a:extLst>
          </p:cNvPr>
          <p:cNvSpPr/>
          <p:nvPr/>
        </p:nvSpPr>
        <p:spPr>
          <a:xfrm>
            <a:off x="-1" y="1"/>
            <a:ext cx="11430001" cy="6318250"/>
          </a:xfrm>
          <a:custGeom>
            <a:avLst/>
            <a:gdLst/>
            <a:ahLst/>
            <a:cxnLst/>
            <a:rect l="l" t="t" r="r" b="b"/>
            <a:pathLst>
              <a:path w="11430000" h="9582150">
                <a:moveTo>
                  <a:pt x="11429999" y="9582149"/>
                </a:moveTo>
                <a:lnTo>
                  <a:pt x="0" y="9582149"/>
                </a:lnTo>
                <a:lnTo>
                  <a:pt x="0" y="0"/>
                </a:lnTo>
                <a:lnTo>
                  <a:pt x="11429999" y="0"/>
                </a:lnTo>
                <a:lnTo>
                  <a:pt x="11429999" y="9582149"/>
                </a:lnTo>
                <a:close/>
              </a:path>
            </a:pathLst>
          </a:custGeom>
          <a:solidFill>
            <a:srgbClr val="FFF7F0"/>
          </a:solidFill>
        </p:spPr>
        <p:txBody>
          <a:bodyPr wrap="square" lIns="0" tIns="0" rIns="0" bIns="0" rtlCol="0"/>
          <a:lstStyle/>
          <a:p>
            <a:endParaRPr/>
          </a:p>
        </p:txBody>
      </p:sp>
      <p:sp>
        <p:nvSpPr>
          <p:cNvPr id="2" name="object 2"/>
          <p:cNvSpPr txBox="1">
            <a:spLocks noGrp="1"/>
          </p:cNvSpPr>
          <p:nvPr>
            <p:ph type="title"/>
          </p:nvPr>
        </p:nvSpPr>
        <p:spPr>
          <a:xfrm>
            <a:off x="1524000" y="1330325"/>
            <a:ext cx="3295650" cy="446917"/>
          </a:xfrm>
          <a:prstGeom prst="rect">
            <a:avLst/>
          </a:prstGeom>
        </p:spPr>
        <p:txBody>
          <a:bodyPr vert="horz" wrap="square" lIns="0" tIns="15875" rIns="0" bIns="0" rtlCol="0">
            <a:spAutoFit/>
          </a:bodyPr>
          <a:lstStyle/>
          <a:p>
            <a:pPr marL="12700">
              <a:lnSpc>
                <a:spcPct val="100000"/>
              </a:lnSpc>
              <a:spcBef>
                <a:spcPts val="125"/>
              </a:spcBef>
            </a:pPr>
            <a:r>
              <a:rPr sz="2800" spc="215" dirty="0" err="1">
                <a:latin typeface="Lucida Sans Unicode"/>
                <a:cs typeface="Lucida Sans Unicode"/>
              </a:rPr>
              <a:t>S</a:t>
            </a:r>
            <a:r>
              <a:rPr sz="2800" spc="-60" dirty="0" err="1">
                <a:latin typeface="Lucida Sans Unicode"/>
                <a:cs typeface="Lucida Sans Unicode"/>
              </a:rPr>
              <a:t>unu</a:t>
            </a:r>
            <a:r>
              <a:rPr sz="2800" spc="-5" dirty="0" err="1">
                <a:latin typeface="Lucida Sans Unicode"/>
                <a:cs typeface="Lucida Sans Unicode"/>
              </a:rPr>
              <a:t>m</a:t>
            </a:r>
            <a:r>
              <a:rPr sz="2800" spc="-290" dirty="0">
                <a:latin typeface="Lucida Sans Unicode"/>
                <a:cs typeface="Lucida Sans Unicode"/>
              </a:rPr>
              <a:t> </a:t>
            </a:r>
            <a:r>
              <a:rPr sz="2800" spc="-15" dirty="0" err="1">
                <a:latin typeface="Lucida Sans Unicode"/>
                <a:cs typeface="Lucida Sans Unicode"/>
              </a:rPr>
              <a:t>v</a:t>
            </a:r>
            <a:r>
              <a:rPr sz="2800" dirty="0" err="1">
                <a:latin typeface="Lucida Sans Unicode"/>
                <a:cs typeface="Lucida Sans Unicode"/>
              </a:rPr>
              <a:t>e</a:t>
            </a:r>
            <a:r>
              <a:rPr lang="tr-TR" sz="2800" spc="-305" dirty="0">
                <a:latin typeface="Lucida Sans Unicode"/>
                <a:cs typeface="Lucida Sans Unicode"/>
              </a:rPr>
              <a:t> </a:t>
            </a:r>
            <a:r>
              <a:rPr sz="2800" spc="-190" dirty="0">
                <a:latin typeface="Lucida Sans Unicode"/>
                <a:cs typeface="Lucida Sans Unicode"/>
              </a:rPr>
              <a:t>D</a:t>
            </a:r>
            <a:r>
              <a:rPr sz="2800" spc="5" dirty="0">
                <a:latin typeface="Lucida Sans Unicode"/>
                <a:cs typeface="Lucida Sans Unicode"/>
              </a:rPr>
              <a:t>e</a:t>
            </a:r>
            <a:r>
              <a:rPr sz="2800" spc="15" dirty="0">
                <a:latin typeface="Lucida Sans Unicode"/>
                <a:cs typeface="Lucida Sans Unicode"/>
              </a:rPr>
              <a:t>m</a:t>
            </a:r>
            <a:r>
              <a:rPr sz="2800" spc="-15" dirty="0">
                <a:latin typeface="Lucida Sans Unicode"/>
                <a:cs typeface="Lucida Sans Unicode"/>
              </a:rPr>
              <a:t>o</a:t>
            </a:r>
            <a:endParaRPr sz="2800" dirty="0">
              <a:latin typeface="Lucida Sans Unicode"/>
              <a:cs typeface="Lucida Sans Unicode"/>
            </a:endParaRPr>
          </a:p>
        </p:txBody>
      </p:sp>
      <p:sp>
        <p:nvSpPr>
          <p:cNvPr id="3" name="object 3"/>
          <p:cNvSpPr txBox="1"/>
          <p:nvPr/>
        </p:nvSpPr>
        <p:spPr>
          <a:xfrm>
            <a:off x="1600200" y="2701925"/>
            <a:ext cx="8030845" cy="1130300"/>
          </a:xfrm>
          <a:prstGeom prst="rect">
            <a:avLst/>
          </a:prstGeom>
        </p:spPr>
        <p:txBody>
          <a:bodyPr vert="horz" wrap="square" lIns="0" tIns="12700" rIns="0" bIns="0" rtlCol="0">
            <a:spAutoFit/>
          </a:bodyPr>
          <a:lstStyle/>
          <a:p>
            <a:pPr marL="12700" marR="5080">
              <a:lnSpc>
                <a:spcPct val="152800"/>
              </a:lnSpc>
              <a:spcBef>
                <a:spcPts val="100"/>
              </a:spcBef>
            </a:pPr>
            <a:r>
              <a:rPr sz="1350" spc="5" dirty="0">
                <a:solidFill>
                  <a:srgbClr val="262525"/>
                </a:solidFill>
                <a:latin typeface="Tahoma"/>
                <a:cs typeface="Tahoma"/>
              </a:rPr>
              <a:t>Uygulamamızı</a:t>
            </a:r>
            <a:r>
              <a:rPr sz="1350" spc="-160" dirty="0">
                <a:solidFill>
                  <a:srgbClr val="262525"/>
                </a:solidFill>
                <a:latin typeface="Tahoma"/>
                <a:cs typeface="Tahoma"/>
              </a:rPr>
              <a:t> </a:t>
            </a:r>
            <a:r>
              <a:rPr sz="1350" spc="5" dirty="0">
                <a:solidFill>
                  <a:srgbClr val="262525"/>
                </a:solidFill>
                <a:latin typeface="Tahoma"/>
                <a:cs typeface="Tahoma"/>
              </a:rPr>
              <a:t>canlı</a:t>
            </a:r>
            <a:r>
              <a:rPr sz="1350" spc="-160" dirty="0">
                <a:solidFill>
                  <a:srgbClr val="262525"/>
                </a:solidFill>
                <a:latin typeface="Tahoma"/>
                <a:cs typeface="Tahoma"/>
              </a:rPr>
              <a:t> </a:t>
            </a:r>
            <a:r>
              <a:rPr sz="1350" spc="10" dirty="0">
                <a:solidFill>
                  <a:srgbClr val="262525"/>
                </a:solidFill>
                <a:latin typeface="Tahoma"/>
                <a:cs typeface="Tahoma"/>
              </a:rPr>
              <a:t>olarak</a:t>
            </a:r>
            <a:r>
              <a:rPr sz="1350" spc="-220" dirty="0">
                <a:solidFill>
                  <a:srgbClr val="262525"/>
                </a:solidFill>
                <a:latin typeface="Tahoma"/>
                <a:cs typeface="Tahoma"/>
              </a:rPr>
              <a:t> </a:t>
            </a:r>
            <a:r>
              <a:rPr sz="1350" spc="-10" dirty="0">
                <a:solidFill>
                  <a:srgbClr val="262525"/>
                </a:solidFill>
                <a:latin typeface="Tahoma"/>
                <a:cs typeface="Tahoma"/>
              </a:rPr>
              <a:t>demo</a:t>
            </a:r>
            <a:r>
              <a:rPr sz="1350" spc="-190" dirty="0">
                <a:solidFill>
                  <a:srgbClr val="262525"/>
                </a:solidFill>
                <a:latin typeface="Tahoma"/>
                <a:cs typeface="Tahoma"/>
              </a:rPr>
              <a:t> </a:t>
            </a:r>
            <a:r>
              <a:rPr sz="1350" spc="-10" dirty="0">
                <a:solidFill>
                  <a:srgbClr val="262525"/>
                </a:solidFill>
                <a:latin typeface="Tahoma"/>
                <a:cs typeface="Tahoma"/>
              </a:rPr>
              <a:t>ederek</a:t>
            </a:r>
            <a:r>
              <a:rPr sz="1350" spc="-220" dirty="0">
                <a:solidFill>
                  <a:srgbClr val="262525"/>
                </a:solidFill>
                <a:latin typeface="Tahoma"/>
                <a:cs typeface="Tahoma"/>
              </a:rPr>
              <a:t> </a:t>
            </a:r>
            <a:r>
              <a:rPr sz="1350" spc="15" dirty="0">
                <a:solidFill>
                  <a:srgbClr val="262525"/>
                </a:solidFill>
                <a:latin typeface="Tahoma"/>
                <a:cs typeface="Tahoma"/>
              </a:rPr>
              <a:t>sizlere</a:t>
            </a:r>
            <a:r>
              <a:rPr sz="1350" spc="-225" dirty="0">
                <a:solidFill>
                  <a:srgbClr val="262525"/>
                </a:solidFill>
                <a:latin typeface="Tahoma"/>
                <a:cs typeface="Tahoma"/>
              </a:rPr>
              <a:t> </a:t>
            </a:r>
            <a:r>
              <a:rPr sz="1350" spc="-20" dirty="0">
                <a:solidFill>
                  <a:srgbClr val="262525"/>
                </a:solidFill>
                <a:latin typeface="Tahoma"/>
                <a:cs typeface="Tahoma"/>
              </a:rPr>
              <a:t>daha</a:t>
            </a:r>
            <a:r>
              <a:rPr sz="1350" spc="-200" dirty="0">
                <a:solidFill>
                  <a:srgbClr val="262525"/>
                </a:solidFill>
                <a:latin typeface="Tahoma"/>
                <a:cs typeface="Tahoma"/>
              </a:rPr>
              <a:t> </a:t>
            </a:r>
            <a:r>
              <a:rPr sz="1350" spc="30" dirty="0">
                <a:solidFill>
                  <a:srgbClr val="262525"/>
                </a:solidFill>
                <a:latin typeface="Tahoma"/>
                <a:cs typeface="Tahoma"/>
              </a:rPr>
              <a:t>ayrıntılı</a:t>
            </a:r>
            <a:r>
              <a:rPr sz="1350" spc="-155" dirty="0">
                <a:solidFill>
                  <a:srgbClr val="262525"/>
                </a:solidFill>
                <a:latin typeface="Tahoma"/>
                <a:cs typeface="Tahoma"/>
              </a:rPr>
              <a:t> </a:t>
            </a:r>
            <a:r>
              <a:rPr sz="1350" spc="40" dirty="0">
                <a:solidFill>
                  <a:srgbClr val="262525"/>
                </a:solidFill>
                <a:latin typeface="Tahoma"/>
                <a:cs typeface="Tahoma"/>
              </a:rPr>
              <a:t>bir</a:t>
            </a:r>
            <a:r>
              <a:rPr sz="1350" spc="-210" dirty="0">
                <a:solidFill>
                  <a:srgbClr val="262525"/>
                </a:solidFill>
                <a:latin typeface="Tahoma"/>
                <a:cs typeface="Tahoma"/>
              </a:rPr>
              <a:t> </a:t>
            </a:r>
            <a:r>
              <a:rPr sz="1350" spc="10" dirty="0">
                <a:solidFill>
                  <a:srgbClr val="262525"/>
                </a:solidFill>
                <a:latin typeface="Lucida Sans Unicode"/>
                <a:cs typeface="Lucida Sans Unicode"/>
              </a:rPr>
              <a:t>ş</a:t>
            </a:r>
            <a:r>
              <a:rPr sz="1350" spc="10" dirty="0">
                <a:solidFill>
                  <a:srgbClr val="262525"/>
                </a:solidFill>
                <a:latin typeface="Tahoma"/>
                <a:cs typeface="Tahoma"/>
              </a:rPr>
              <a:t>ekilde</a:t>
            </a:r>
            <a:r>
              <a:rPr sz="1350" spc="-225" dirty="0">
                <a:solidFill>
                  <a:srgbClr val="262525"/>
                </a:solidFill>
                <a:latin typeface="Tahoma"/>
                <a:cs typeface="Tahoma"/>
              </a:rPr>
              <a:t> </a:t>
            </a:r>
            <a:r>
              <a:rPr sz="1350" spc="-5" dirty="0">
                <a:solidFill>
                  <a:srgbClr val="262525"/>
                </a:solidFill>
                <a:latin typeface="Tahoma"/>
                <a:cs typeface="Tahoma"/>
              </a:rPr>
              <a:t>göstermek</a:t>
            </a:r>
            <a:r>
              <a:rPr sz="1350" spc="-220" dirty="0">
                <a:solidFill>
                  <a:srgbClr val="262525"/>
                </a:solidFill>
                <a:latin typeface="Tahoma"/>
                <a:cs typeface="Tahoma"/>
              </a:rPr>
              <a:t> </a:t>
            </a:r>
            <a:r>
              <a:rPr sz="1350" spc="5" dirty="0">
                <a:solidFill>
                  <a:srgbClr val="262525"/>
                </a:solidFill>
                <a:latin typeface="Tahoma"/>
                <a:cs typeface="Tahoma"/>
              </a:rPr>
              <a:t>isteriz.</a:t>
            </a:r>
            <a:r>
              <a:rPr sz="1350" spc="-175" dirty="0">
                <a:solidFill>
                  <a:srgbClr val="262525"/>
                </a:solidFill>
                <a:latin typeface="Tahoma"/>
                <a:cs typeface="Tahoma"/>
              </a:rPr>
              <a:t> </a:t>
            </a:r>
            <a:r>
              <a:rPr sz="1350" spc="-5" dirty="0">
                <a:solidFill>
                  <a:srgbClr val="262525"/>
                </a:solidFill>
                <a:latin typeface="Lucida Sans Unicode"/>
                <a:cs typeface="Lucida Sans Unicode"/>
              </a:rPr>
              <a:t>İ</a:t>
            </a:r>
            <a:r>
              <a:rPr sz="1350" spc="-5" dirty="0">
                <a:solidFill>
                  <a:srgbClr val="262525"/>
                </a:solidFill>
                <a:latin typeface="Tahoma"/>
                <a:cs typeface="Tahoma"/>
              </a:rPr>
              <a:t>nceleyip</a:t>
            </a:r>
            <a:r>
              <a:rPr sz="1350" spc="-185" dirty="0">
                <a:solidFill>
                  <a:srgbClr val="262525"/>
                </a:solidFill>
                <a:latin typeface="Tahoma"/>
                <a:cs typeface="Tahoma"/>
              </a:rPr>
              <a:t> </a:t>
            </a:r>
            <a:r>
              <a:rPr sz="1350" spc="-15" dirty="0">
                <a:solidFill>
                  <a:srgbClr val="262525"/>
                </a:solidFill>
                <a:latin typeface="Tahoma"/>
                <a:cs typeface="Tahoma"/>
              </a:rPr>
              <a:t>denemek </a:t>
            </a:r>
            <a:r>
              <a:rPr sz="1350" spc="-405" dirty="0">
                <a:solidFill>
                  <a:srgbClr val="262525"/>
                </a:solidFill>
                <a:latin typeface="Tahoma"/>
                <a:cs typeface="Tahoma"/>
              </a:rPr>
              <a:t> </a:t>
            </a:r>
            <a:r>
              <a:rPr sz="1350" spc="10" dirty="0">
                <a:solidFill>
                  <a:srgbClr val="262525"/>
                </a:solidFill>
                <a:latin typeface="Tahoma"/>
                <a:cs typeface="Tahoma"/>
              </a:rPr>
              <a:t>isteyenler</a:t>
            </a:r>
            <a:r>
              <a:rPr sz="1350" spc="-225" dirty="0">
                <a:solidFill>
                  <a:srgbClr val="262525"/>
                </a:solidFill>
                <a:latin typeface="Tahoma"/>
                <a:cs typeface="Tahoma"/>
              </a:rPr>
              <a:t> </a:t>
            </a:r>
            <a:r>
              <a:rPr sz="1350" spc="20" dirty="0">
                <a:solidFill>
                  <a:srgbClr val="262525"/>
                </a:solidFill>
                <a:latin typeface="Tahoma"/>
                <a:cs typeface="Tahoma"/>
              </a:rPr>
              <a:t>için</a:t>
            </a:r>
            <a:r>
              <a:rPr sz="1350" spc="-200" dirty="0">
                <a:solidFill>
                  <a:srgbClr val="262525"/>
                </a:solidFill>
                <a:latin typeface="Tahoma"/>
                <a:cs typeface="Tahoma"/>
              </a:rPr>
              <a:t> </a:t>
            </a:r>
            <a:r>
              <a:rPr sz="1350" spc="30" dirty="0">
                <a:solidFill>
                  <a:srgbClr val="262525"/>
                </a:solidFill>
                <a:latin typeface="Tahoma"/>
                <a:cs typeface="Tahoma"/>
              </a:rPr>
              <a:t>linkimiz</a:t>
            </a:r>
            <a:r>
              <a:rPr sz="1350" spc="-225" dirty="0">
                <a:solidFill>
                  <a:srgbClr val="262525"/>
                </a:solidFill>
                <a:latin typeface="Tahoma"/>
                <a:cs typeface="Tahoma"/>
              </a:rPr>
              <a:t> </a:t>
            </a:r>
            <a:r>
              <a:rPr sz="1350" spc="-5" dirty="0" err="1">
                <a:solidFill>
                  <a:srgbClr val="262525"/>
                </a:solidFill>
                <a:latin typeface="Lucida Sans Unicode"/>
                <a:cs typeface="Lucida Sans Unicode"/>
              </a:rPr>
              <a:t>ş</a:t>
            </a:r>
            <a:r>
              <a:rPr sz="1350" spc="-5" dirty="0" err="1">
                <a:solidFill>
                  <a:srgbClr val="262525"/>
                </a:solidFill>
                <a:latin typeface="Tahoma"/>
                <a:cs typeface="Tahoma"/>
              </a:rPr>
              <a:t>öyledir</a:t>
            </a:r>
            <a:r>
              <a:rPr sz="1350" spc="-5" dirty="0">
                <a:solidFill>
                  <a:srgbClr val="262525"/>
                </a:solidFill>
                <a:latin typeface="Tahoma"/>
                <a:cs typeface="Tahoma"/>
              </a:rPr>
              <a:t>:</a:t>
            </a:r>
            <a:r>
              <a:rPr lang="tr-TR" sz="1350" spc="-5" dirty="0">
                <a:solidFill>
                  <a:srgbClr val="262525"/>
                </a:solidFill>
                <a:latin typeface="Tahoma"/>
                <a:cs typeface="Tahoma"/>
              </a:rPr>
              <a:t> https://github.com/alpesen/mobilprojeodevim</a:t>
            </a:r>
            <a:endParaRPr sz="1350" dirty="0">
              <a:latin typeface="Tahoma"/>
              <a:cs typeface="Tahoma"/>
            </a:endParaRPr>
          </a:p>
          <a:p>
            <a:pPr marL="12700">
              <a:lnSpc>
                <a:spcPct val="100000"/>
              </a:lnSpc>
              <a:spcBef>
                <a:spcPts val="2130"/>
              </a:spcBef>
            </a:pPr>
            <a:r>
              <a:rPr sz="1350" spc="5" dirty="0">
                <a:solidFill>
                  <a:srgbClr val="262525"/>
                </a:solidFill>
                <a:latin typeface="Tahoma"/>
                <a:cs typeface="Tahoma"/>
              </a:rPr>
              <a:t>Uygulamamızı</a:t>
            </a:r>
            <a:r>
              <a:rPr sz="1350" spc="-165" dirty="0">
                <a:solidFill>
                  <a:srgbClr val="262525"/>
                </a:solidFill>
                <a:latin typeface="Tahoma"/>
                <a:cs typeface="Tahoma"/>
              </a:rPr>
              <a:t> </a:t>
            </a:r>
            <a:r>
              <a:rPr sz="1350" spc="10" dirty="0">
                <a:solidFill>
                  <a:srgbClr val="262525"/>
                </a:solidFill>
                <a:latin typeface="Tahoma"/>
                <a:cs typeface="Tahoma"/>
              </a:rPr>
              <a:t>tüm</a:t>
            </a:r>
            <a:r>
              <a:rPr sz="1350" spc="-175" dirty="0">
                <a:solidFill>
                  <a:srgbClr val="262525"/>
                </a:solidFill>
                <a:latin typeface="Tahoma"/>
                <a:cs typeface="Tahoma"/>
              </a:rPr>
              <a:t> </a:t>
            </a:r>
            <a:r>
              <a:rPr sz="1350" spc="25" dirty="0">
                <a:solidFill>
                  <a:srgbClr val="262525"/>
                </a:solidFill>
                <a:latin typeface="Tahoma"/>
                <a:cs typeface="Tahoma"/>
              </a:rPr>
              <a:t>Android</a:t>
            </a:r>
            <a:r>
              <a:rPr sz="1350" spc="-195" dirty="0">
                <a:solidFill>
                  <a:srgbClr val="262525"/>
                </a:solidFill>
                <a:latin typeface="Tahoma"/>
                <a:cs typeface="Tahoma"/>
              </a:rPr>
              <a:t> </a:t>
            </a:r>
            <a:r>
              <a:rPr sz="1350" spc="10" dirty="0">
                <a:solidFill>
                  <a:srgbClr val="262525"/>
                </a:solidFill>
                <a:latin typeface="Tahoma"/>
                <a:cs typeface="Tahoma"/>
              </a:rPr>
              <a:t>platformundaki</a:t>
            </a:r>
            <a:r>
              <a:rPr sz="1350" spc="-165" dirty="0">
                <a:solidFill>
                  <a:srgbClr val="262525"/>
                </a:solidFill>
                <a:latin typeface="Tahoma"/>
                <a:cs typeface="Tahoma"/>
              </a:rPr>
              <a:t> </a:t>
            </a:r>
            <a:r>
              <a:rPr sz="1350" spc="10" dirty="0">
                <a:solidFill>
                  <a:srgbClr val="262525"/>
                </a:solidFill>
                <a:latin typeface="Tahoma"/>
                <a:cs typeface="Tahoma"/>
              </a:rPr>
              <a:t>cihazlarınıza</a:t>
            </a:r>
            <a:r>
              <a:rPr sz="1350" spc="-200" dirty="0">
                <a:solidFill>
                  <a:srgbClr val="262525"/>
                </a:solidFill>
                <a:latin typeface="Tahoma"/>
                <a:cs typeface="Tahoma"/>
              </a:rPr>
              <a:t> </a:t>
            </a:r>
            <a:r>
              <a:rPr sz="1350" spc="5" dirty="0">
                <a:solidFill>
                  <a:srgbClr val="262525"/>
                </a:solidFill>
                <a:latin typeface="Tahoma"/>
                <a:cs typeface="Tahoma"/>
              </a:rPr>
              <a:t>yükleyip</a:t>
            </a:r>
            <a:r>
              <a:rPr sz="1350" spc="-185" dirty="0">
                <a:solidFill>
                  <a:srgbClr val="262525"/>
                </a:solidFill>
                <a:latin typeface="Tahoma"/>
                <a:cs typeface="Tahoma"/>
              </a:rPr>
              <a:t> </a:t>
            </a:r>
            <a:r>
              <a:rPr sz="1350" dirty="0">
                <a:solidFill>
                  <a:srgbClr val="262525"/>
                </a:solidFill>
                <a:latin typeface="Tahoma"/>
                <a:cs typeface="Tahoma"/>
              </a:rPr>
              <a:t>keyifle</a:t>
            </a:r>
            <a:r>
              <a:rPr sz="1350" spc="-225" dirty="0">
                <a:solidFill>
                  <a:srgbClr val="262525"/>
                </a:solidFill>
                <a:latin typeface="Tahoma"/>
                <a:cs typeface="Tahoma"/>
              </a:rPr>
              <a:t> </a:t>
            </a:r>
            <a:r>
              <a:rPr sz="1350" spc="15" dirty="0">
                <a:solidFill>
                  <a:srgbClr val="262525"/>
                </a:solidFill>
                <a:latin typeface="Tahoma"/>
                <a:cs typeface="Tahoma"/>
              </a:rPr>
              <a:t>kullanılmasını</a:t>
            </a:r>
            <a:r>
              <a:rPr sz="1350" spc="-160" dirty="0">
                <a:solidFill>
                  <a:srgbClr val="262525"/>
                </a:solidFill>
                <a:latin typeface="Tahoma"/>
                <a:cs typeface="Tahoma"/>
              </a:rPr>
              <a:t> </a:t>
            </a:r>
            <a:r>
              <a:rPr sz="1350" spc="25" dirty="0">
                <a:solidFill>
                  <a:srgbClr val="262525"/>
                </a:solidFill>
                <a:latin typeface="Tahoma"/>
                <a:cs typeface="Tahoma"/>
              </a:rPr>
              <a:t>dileriz!</a:t>
            </a:r>
            <a:endParaRPr sz="1350" dirty="0">
              <a:latin typeface="Tahoma"/>
              <a:cs typeface="Tahoma"/>
            </a:endParaRPr>
          </a:p>
        </p:txBody>
      </p:sp>
      <p:sp>
        <p:nvSpPr>
          <p:cNvPr id="6" name="Metin kutusu 5">
            <a:extLst>
              <a:ext uri="{FF2B5EF4-FFF2-40B4-BE49-F238E27FC236}">
                <a16:creationId xmlns:a16="http://schemas.microsoft.com/office/drawing/2014/main" id="{C41C7866-CB20-45BA-AADB-A47651DFD691}"/>
              </a:ext>
            </a:extLst>
          </p:cNvPr>
          <p:cNvSpPr txBox="1"/>
          <p:nvPr/>
        </p:nvSpPr>
        <p:spPr>
          <a:xfrm>
            <a:off x="6781800" y="5122942"/>
            <a:ext cx="5334000" cy="369332"/>
          </a:xfrm>
          <a:prstGeom prst="rect">
            <a:avLst/>
          </a:prstGeom>
          <a:noFill/>
        </p:spPr>
        <p:txBody>
          <a:bodyPr wrap="square" rtlCol="0">
            <a:spAutoFit/>
          </a:bodyPr>
          <a:lstStyle/>
          <a:p>
            <a:r>
              <a:rPr lang="tr-TR" dirty="0">
                <a:latin typeface="Berlin Sans FB" panose="020E0602020502020306" pitchFamily="34" charset="0"/>
              </a:rPr>
              <a:t>HAZIRLAYAN:ALP ARSLAN ESEN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TotalTime>
  <Words>1116</Words>
  <Application>Microsoft Office PowerPoint</Application>
  <PresentationFormat>Özel</PresentationFormat>
  <Paragraphs>70</Paragraphs>
  <Slides>9</Slides>
  <Notes>0</Notes>
  <HiddenSlides>0</HiddenSlides>
  <MMClips>0</MMClips>
  <ScaleCrop>false</ScaleCrop>
  <HeadingPairs>
    <vt:vector size="6" baseType="variant">
      <vt:variant>
        <vt:lpstr>Kullanılan Yazı Tipleri</vt:lpstr>
      </vt:variant>
      <vt:variant>
        <vt:i4>11</vt:i4>
      </vt:variant>
      <vt:variant>
        <vt:lpstr>Tema</vt:lpstr>
      </vt:variant>
      <vt:variant>
        <vt:i4>1</vt:i4>
      </vt:variant>
      <vt:variant>
        <vt:lpstr>Slayt Başlıkları</vt:lpstr>
      </vt:variant>
      <vt:variant>
        <vt:i4>9</vt:i4>
      </vt:variant>
    </vt:vector>
  </HeadingPairs>
  <TitlesOfParts>
    <vt:vector size="21" baseType="lpstr">
      <vt:lpstr>Arial</vt:lpstr>
      <vt:lpstr>Arial MT</vt:lpstr>
      <vt:lpstr>Berlin Sans FB</vt:lpstr>
      <vt:lpstr>Calibri</vt:lpstr>
      <vt:lpstr>Cambria</vt:lpstr>
      <vt:lpstr>JetBrains Mono</vt:lpstr>
      <vt:lpstr>Lucida Sans Unicode</vt:lpstr>
      <vt:lpstr>Microsoft Sans Serif</vt:lpstr>
      <vt:lpstr>Symbol</vt:lpstr>
      <vt:lpstr>Tahoma</vt:lpstr>
      <vt:lpstr>Trebuchet MS</vt:lpstr>
      <vt:lpstr>Office Theme</vt:lpstr>
      <vt:lpstr>PowerPoint Sunusu</vt:lpstr>
      <vt:lpstr>Tek Tıkla Hangi İlin Plakası Ne?</vt:lpstr>
      <vt:lpstr>PowerPoint Sunusu</vt:lpstr>
      <vt:lpstr>Kotlin Nedir?</vt:lpstr>
      <vt:lpstr>Uygulama Özellikleri ve İşlevi</vt:lpstr>
      <vt:lpstr>İl Bilgileri</vt:lpstr>
      <vt:lpstr>PowerPoint Sunusu</vt:lpstr>
      <vt:lpstr>PowerPoint Sunusu</vt:lpstr>
      <vt:lpstr>Sunum ve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cp:lastModifiedBy>merve nur kenar</cp:lastModifiedBy>
  <cp:revision>6</cp:revision>
  <dcterms:created xsi:type="dcterms:W3CDTF">2023-06-14T23:00:52Z</dcterms:created>
  <dcterms:modified xsi:type="dcterms:W3CDTF">2023-06-14T23:33:09Z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2023-06-14T00:00:00Z</vt:filetime>
  </property>
  <property fmtid="{D5CDD505-2E9C-101B-9397-08002B2CF9AE}" pid="3" name="Creator">
    <vt:lpwstr>pdf-lib (https://github.com/Hopding/pdf-lib)</vt:lpwstr>
  </property>
  <property fmtid="{D5CDD505-2E9C-101B-9397-08002B2CF9AE}" pid="4" name="LastSaved">
    <vt:filetime>2023-06-14T00:00:00Z</vt:filetime>
  </property>
</Properties>
</file>