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8B52-80E7-4747-914E-E0018F07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3571A-4815-4DF3-8F58-2173F2B8E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287F-0B36-4C6E-BCD6-733310CF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D41B-71AF-4DD1-A1F8-7067C2D4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7948-8940-4BF0-B730-9D1DA994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2D7A-79E1-4033-87F2-DA6BAC33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8D274-EB23-4F32-8E6A-FDF84E880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A636-2A77-4420-892E-454233F6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D2B2-C39C-48E8-A46B-076E5786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25C4-69A5-475D-9D15-6154D62D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89042-16D5-4113-BFA0-9C2BA5E9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75F59-6188-401D-AFCF-0D09B25C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E0796-2232-436C-B87A-81084F71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6704C-CA72-4B0D-BF9A-2C392679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29E-DAE0-4620-A3B0-B79F6189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880B-F2CC-4E4A-97C8-93EB92E1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861A-00F3-4088-9D6E-216457A8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10F4-D011-45AC-8A89-9BC4D373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9085-0666-47DF-A75F-B0C2CC17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C06B-0264-48C6-8502-D6DDAB5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1CCD-47F3-4BA4-93F9-82D18D43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5E39-902A-4326-BE61-7992F3D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15ED-10CB-4EDC-AF4E-65FB22AA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3427-EFFC-4523-9BF1-5CAC1AC4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518C-890C-45FD-97E8-98E2867D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0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2FDF-EB9E-4482-B97C-1F0CEF3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F07FC-C993-45D2-9ABF-B629D7324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1F660-EECD-4F98-9511-8B1A9DA8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22924-624C-4986-9F76-B332614F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2193F-C97D-4422-8127-0AD745AB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763C-C338-4EA7-9FD8-69F41F2E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6ABA-EEDC-4EE8-8D79-CA1335CD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AD819-D133-4F9A-92F6-4BAF2E4B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EB40B-0774-425E-BDC5-D462949D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3F2C8-F92D-48E1-ABDA-AF7EF0385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1AFAA-1975-4F16-AAF8-9240454D0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C343D-4BB0-4A21-82CF-5D503F94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DA72C-4ABB-4DD7-AFDF-F395EACF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18523-AA98-4491-8122-395BF40D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25BB-C052-4C8F-9062-2FBC74A6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692D4-9C6F-4A4A-A2D7-A4B1EFE6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8DDFE-1F46-4A20-8385-ED56CBAE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39FDA-7724-4F0D-81EC-7D9EDA12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668FC-431A-4253-9374-5A8581F5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2F70E-F7C3-45F6-87C5-4C2850C9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53739-715F-46BB-9664-7E9D443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26CB-52CF-43DD-8F46-6A42C21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818E-0FBB-49A6-90A4-A2957FA6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7529-DAD5-4C46-8FA0-D5FBEAEF5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EF126-B368-47A9-8524-92D7F19C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795A-8EA9-4FBE-A0A3-86813117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C57C-0101-494E-8904-653BE361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CB4D-CC4E-4462-BA01-78F98E4C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1E67-B2EE-4451-B12F-886B2DB07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A267-C7BF-4591-BBF7-A15DB0AE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E251-5367-4AB3-8561-501F2210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D3674-DE17-4C81-BF2A-50002D97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EC80-BE46-4355-96FB-EAA9BF72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4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0DD22-041F-4070-8840-173B1706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D4CA-EE5D-4905-BCC2-A24CCDB4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6475-3BCF-4899-AA4D-43B6CAFBB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8CE42-FEE2-4BBD-BBE7-71C347CEF86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A55A-1330-4535-AAB4-F0FE59EF1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7785-4ECA-4789-9D65-21BBBA27E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2256-0222-41AC-89A0-C0A593D2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propublica.org/api-docs/congress-api/bills/#get-recent-bills-by-a-specific-sub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F187-AD84-4BB8-BB2F-DE591BEE8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76D60-BFF9-4694-9B6C-90BA584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AE1-0389-4BED-94EC-57C8965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OpenSecrets.org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31C69B-8CBF-46CC-8A4D-4A8569BD8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806560"/>
              </p:ext>
            </p:extLst>
          </p:nvPr>
        </p:nvGraphicFramePr>
        <p:xfrm>
          <a:off x="985421" y="1526959"/>
          <a:ext cx="10076156" cy="3830695"/>
        </p:xfrm>
        <a:graphic>
          <a:graphicData uri="http://schemas.openxmlformats.org/drawingml/2006/table">
            <a:tbl>
              <a:tblPr/>
              <a:tblGrid>
                <a:gridCol w="2101504">
                  <a:extLst>
                    <a:ext uri="{9D8B030D-6E8A-4147-A177-3AD203B41FA5}">
                      <a16:colId xmlns:a16="http://schemas.microsoft.com/office/drawing/2014/main" val="2979050487"/>
                    </a:ext>
                  </a:extLst>
                </a:gridCol>
                <a:gridCol w="6204965">
                  <a:extLst>
                    <a:ext uri="{9D8B030D-6E8A-4147-A177-3AD203B41FA5}">
                      <a16:colId xmlns:a16="http://schemas.microsoft.com/office/drawing/2014/main" val="1027438655"/>
                    </a:ext>
                  </a:extLst>
                </a:gridCol>
                <a:gridCol w="1769687">
                  <a:extLst>
                    <a:ext uri="{9D8B030D-6E8A-4147-A177-3AD203B41FA5}">
                      <a16:colId xmlns:a16="http://schemas.microsoft.com/office/drawing/2014/main" val="2332098489"/>
                    </a:ext>
                  </a:extLst>
                </a:gridCol>
              </a:tblGrid>
              <a:tr h="94691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Method Name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Cycle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54504"/>
                  </a:ext>
                </a:extLst>
              </a:tr>
              <a:tr h="288378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candContrib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top contributors to specified candidate for a House or Senate seat or member of Congress. These are 6 year numbers for Senators/Senate candidates; 2 years for Representatives/House candidates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(optional) 2012, 2014, 2016, 2018 (blank or out of range cycle will return most recent cycle)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502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1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355-2DE0-4879-8EFD-BA3A8C97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ProPublica 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3DAB-2038-450A-8B23-9F7C7E50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specific bill and how it has been voted on by members over time</a:t>
            </a:r>
          </a:p>
          <a:p>
            <a:r>
              <a:rPr lang="en-US" dirty="0"/>
              <a:t>Take a look at the sponsors to see how they impacted the vote</a:t>
            </a:r>
          </a:p>
          <a:p>
            <a:r>
              <a:rPr lang="en-US" dirty="0">
                <a:hlinkClick r:id="rId2"/>
              </a:rPr>
              <a:t>https://projects.propublica.org/api-docs/congress-api/bills/#get-recent-bills-by-a-specific-subject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C3D-60FD-4B50-8659-0A967C00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5D3C-23AE-4171-A5AF-C0EBD4AD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DB for Congressional Sponsors</a:t>
            </a:r>
          </a:p>
          <a:p>
            <a:r>
              <a:rPr lang="en-US" dirty="0"/>
              <a:t>1 – DB for how they voted on marijuana </a:t>
            </a:r>
          </a:p>
          <a:p>
            <a:r>
              <a:rPr lang="en-US" dirty="0"/>
              <a:t>1 – DB </a:t>
            </a:r>
            <a:r>
              <a:rPr lang="en-US"/>
              <a:t>for combination of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OpenSecrets.org</vt:lpstr>
      <vt:lpstr>ProPublica Data Store</vt:lpstr>
      <vt:lpstr>ETL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Alpesh Patel</dc:creator>
  <cp:lastModifiedBy>Alpesh Patel</cp:lastModifiedBy>
  <cp:revision>3</cp:revision>
  <dcterms:created xsi:type="dcterms:W3CDTF">2019-02-23T16:09:20Z</dcterms:created>
  <dcterms:modified xsi:type="dcterms:W3CDTF">2019-02-23T16:39:03Z</dcterms:modified>
</cp:coreProperties>
</file>