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2" r:id="rId7"/>
    <p:sldId id="263" r:id="rId8"/>
    <p:sldId id="264" r:id="rId9"/>
    <p:sldId id="260"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E5059C3-6A89-4494-99FF-5A4D6FFD50EB}" type="datetimeFigureOut">
              <a:rPr lang="en-US" dirty="0"/>
              <a:t>1/14/2021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609285" y="2851331"/>
            <a:ext cx="3893623" cy="307143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66635" y="2851331"/>
            <a:ext cx="3899798" cy="307143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1/14/2021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1/14/2021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1/14/2021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7D525BB-DA17-4BA0-B3C8-3AC3ABC827E6}" type="datetimeFigureOut">
              <a:rPr lang="en-US" dirty="0"/>
              <a:t>1/14/2021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16C4C9A-3960-41CF-A4E9-2A8FB932454B}" type="datetimeFigureOut">
              <a:rPr lang="en-US" dirty="0"/>
              <a:t>1/14/2021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1/14/2021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665D6A-D108-46D9-8B47-23697C17EFB7}"/>
              </a:ext>
            </a:extLst>
          </p:cNvPr>
          <p:cNvSpPr>
            <a:spLocks noGrp="1"/>
          </p:cNvSpPr>
          <p:nvPr>
            <p:ph type="ctrTitle"/>
          </p:nvPr>
        </p:nvSpPr>
        <p:spPr>
          <a:xfrm>
            <a:off x="2608998" y="3429000"/>
            <a:ext cx="5518066" cy="2268559"/>
          </a:xfrm>
        </p:spPr>
        <p:txBody>
          <a:bodyPr>
            <a:normAutofit fontScale="90000"/>
          </a:bodyPr>
          <a:lstStyle/>
          <a:p>
            <a:r>
              <a:rPr lang="tr-TR" dirty="0"/>
              <a:t>NÜFUS YÖNETİM SİSTEMİ</a:t>
            </a:r>
          </a:p>
        </p:txBody>
      </p:sp>
    </p:spTree>
    <p:extLst>
      <p:ext uri="{BB962C8B-B14F-4D97-AF65-F5344CB8AC3E}">
        <p14:creationId xmlns:p14="http://schemas.microsoft.com/office/powerpoint/2010/main" val="758368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E4F545-57DE-40BB-BD30-2C4F741ECF5A}"/>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3F214D3E-F843-42E1-BD58-37ED43573F29}"/>
              </a:ext>
            </a:extLst>
          </p:cNvPr>
          <p:cNvSpPr>
            <a:spLocks noGrp="1"/>
          </p:cNvSpPr>
          <p:nvPr>
            <p:ph idx="1"/>
          </p:nvPr>
        </p:nvSpPr>
        <p:spPr>
          <a:xfrm>
            <a:off x="2197730" y="1665972"/>
            <a:ext cx="7796540" cy="3306744"/>
          </a:xfrm>
        </p:spPr>
        <p:txBody>
          <a:bodyPr/>
          <a:lstStyle/>
          <a:p>
            <a:pPr marL="855662" indent="-285750" algn="just"/>
            <a:r>
              <a:rPr lang="tr-TR" sz="1800" dirty="0">
                <a:effectLst/>
                <a:latin typeface="Times New Roman" panose="02020603050405020304" pitchFamily="18" charset="0"/>
                <a:ea typeface="MS Mincho" panose="02020609040205080304" pitchFamily="49" charset="-128"/>
              </a:rPr>
              <a:t>Projenin desteklediği özellikler yeni kayıt açma, kayıt arama, kişi güncelleme, kişi silme ve tüm veri tabanını listelemedir. Bu işlemler ana ekrandan seçilerek gerçekleştirilebilir. </a:t>
            </a:r>
            <a:endParaRPr lang="tr-TR" sz="1800" dirty="0">
              <a:effectLst/>
              <a:latin typeface="Times New Roman" panose="02020603050405020304" pitchFamily="18" charset="0"/>
              <a:ea typeface="Times New Roman" panose="02020603050405020304" pitchFamily="18" charset="0"/>
            </a:endParaRPr>
          </a:p>
          <a:p>
            <a:pPr lvl="1"/>
            <a:r>
              <a:rPr lang="tr-TR" sz="1600" dirty="0">
                <a:effectLst/>
                <a:latin typeface="Times New Roman" panose="02020603050405020304" pitchFamily="18" charset="0"/>
                <a:ea typeface="MS Mincho" panose="02020609040205080304" pitchFamily="49" charset="-128"/>
              </a:rPr>
              <a:t>Bu projeyle birlikte Python diline olan hakimiyetimiz arttı. Dosyaların çalışma mantığını daha iyi anladık. Bu proje sayesinde algoritmik düşünme ve sorun çözme yeteneğimiz gelişti</a:t>
            </a:r>
            <a:endParaRPr lang="tr-TR" dirty="0"/>
          </a:p>
        </p:txBody>
      </p:sp>
    </p:spTree>
    <p:extLst>
      <p:ext uri="{BB962C8B-B14F-4D97-AF65-F5344CB8AC3E}">
        <p14:creationId xmlns:p14="http://schemas.microsoft.com/office/powerpoint/2010/main" val="225337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56F990-3532-4F37-9E5D-5CDDBFEE89B8}"/>
              </a:ext>
            </a:extLst>
          </p:cNvPr>
          <p:cNvSpPr>
            <a:spLocks noGrp="1"/>
          </p:cNvSpPr>
          <p:nvPr>
            <p:ph type="title"/>
          </p:nvPr>
        </p:nvSpPr>
        <p:spPr/>
        <p:txBody>
          <a:bodyPr/>
          <a:lstStyle/>
          <a:p>
            <a:r>
              <a:rPr lang="tr-TR" dirty="0"/>
              <a:t>TEŞEKKÜRLER</a:t>
            </a:r>
          </a:p>
        </p:txBody>
      </p:sp>
      <p:sp>
        <p:nvSpPr>
          <p:cNvPr id="3" name="İçerik Yer Tutucusu 2">
            <a:extLst>
              <a:ext uri="{FF2B5EF4-FFF2-40B4-BE49-F238E27FC236}">
                <a16:creationId xmlns:a16="http://schemas.microsoft.com/office/drawing/2014/main" id="{4E2C8D70-1D20-4A4D-823B-41FB52F62E65}"/>
              </a:ext>
            </a:extLst>
          </p:cNvPr>
          <p:cNvSpPr>
            <a:spLocks noGrp="1"/>
          </p:cNvSpPr>
          <p:nvPr>
            <p:ph idx="1"/>
          </p:nvPr>
        </p:nvSpPr>
        <p:spPr/>
        <p:txBody>
          <a:bodyPr/>
          <a:lstStyle/>
          <a:p>
            <a:r>
              <a:rPr lang="tr-TR" dirty="0"/>
              <a:t>ALP EREN GÜRLE           190301028      </a:t>
            </a:r>
          </a:p>
          <a:p>
            <a:r>
              <a:rPr lang="tr-TR" dirty="0"/>
              <a:t>MELİH YAZAR                   190302022</a:t>
            </a:r>
          </a:p>
          <a:p>
            <a:r>
              <a:rPr lang="tr-TR" dirty="0"/>
              <a:t>TAHA YASİN ÖZTÜRK      190301027</a:t>
            </a:r>
          </a:p>
        </p:txBody>
      </p:sp>
    </p:spTree>
    <p:extLst>
      <p:ext uri="{BB962C8B-B14F-4D97-AF65-F5344CB8AC3E}">
        <p14:creationId xmlns:p14="http://schemas.microsoft.com/office/powerpoint/2010/main" val="121196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5F0641-ED47-49B4-9248-1E0A2690601C}"/>
              </a:ext>
            </a:extLst>
          </p:cNvPr>
          <p:cNvSpPr>
            <a:spLocks noGrp="1"/>
          </p:cNvSpPr>
          <p:nvPr>
            <p:ph type="title"/>
          </p:nvPr>
        </p:nvSpPr>
        <p:spPr/>
        <p:txBody>
          <a:bodyPr/>
          <a:lstStyle/>
          <a:p>
            <a:r>
              <a:rPr lang="tr-TR" dirty="0"/>
              <a:t>PROJENİN TANIMI VE AMACI</a:t>
            </a:r>
          </a:p>
        </p:txBody>
      </p:sp>
      <p:sp>
        <p:nvSpPr>
          <p:cNvPr id="3" name="İçerik Yer Tutucusu 2">
            <a:extLst>
              <a:ext uri="{FF2B5EF4-FFF2-40B4-BE49-F238E27FC236}">
                <a16:creationId xmlns:a16="http://schemas.microsoft.com/office/drawing/2014/main" id="{93A02D34-58A0-44F5-A458-F40C5AC4FD48}"/>
              </a:ext>
            </a:extLst>
          </p:cNvPr>
          <p:cNvSpPr>
            <a:spLocks noGrp="1"/>
          </p:cNvSpPr>
          <p:nvPr>
            <p:ph idx="1"/>
          </p:nvPr>
        </p:nvSpPr>
        <p:spPr/>
        <p:txBody>
          <a:bodyPr/>
          <a:lstStyle/>
          <a:p>
            <a:r>
              <a:rPr lang="tr-TR" dirty="0"/>
              <a:t>Python dili ile projeye ait farklı işlemler kullanılarak nüfus yönetim sistemi oluşturulmuştur.</a:t>
            </a:r>
          </a:p>
          <a:p>
            <a:r>
              <a:rPr lang="tr-TR" dirty="0"/>
              <a:t>Bu projede istenilen tüm veriler data.bin adlı dosyada tutulmaktadır. Uygulamanın desteklediği özelliklere göre işlemler yapılır ve bu işlemler dosyada güncellenir.</a:t>
            </a:r>
          </a:p>
        </p:txBody>
      </p:sp>
    </p:spTree>
    <p:extLst>
      <p:ext uri="{BB962C8B-B14F-4D97-AF65-F5344CB8AC3E}">
        <p14:creationId xmlns:p14="http://schemas.microsoft.com/office/powerpoint/2010/main" val="186634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F4A770-1FE7-45FC-8FC4-A1711E4D29A2}"/>
              </a:ext>
            </a:extLst>
          </p:cNvPr>
          <p:cNvSpPr>
            <a:spLocks noGrp="1"/>
          </p:cNvSpPr>
          <p:nvPr>
            <p:ph type="title"/>
          </p:nvPr>
        </p:nvSpPr>
        <p:spPr/>
        <p:txBody>
          <a:bodyPr/>
          <a:lstStyle/>
          <a:p>
            <a:r>
              <a:rPr lang="tr-TR" dirty="0"/>
              <a:t>SİSTEM MİMARİSİ</a:t>
            </a:r>
          </a:p>
        </p:txBody>
      </p:sp>
      <p:pic>
        <p:nvPicPr>
          <p:cNvPr id="5" name="İçerik Yer Tutucusu 4">
            <a:extLst>
              <a:ext uri="{FF2B5EF4-FFF2-40B4-BE49-F238E27FC236}">
                <a16:creationId xmlns:a16="http://schemas.microsoft.com/office/drawing/2014/main" id="{BEA55E68-0EF9-4012-944C-D6471D8850BE}"/>
              </a:ext>
            </a:extLst>
          </p:cNvPr>
          <p:cNvPicPr>
            <a:picLocks noGrp="1" noChangeAspect="1"/>
          </p:cNvPicPr>
          <p:nvPr>
            <p:ph idx="1"/>
          </p:nvPr>
        </p:nvPicPr>
        <p:blipFill>
          <a:blip r:embed="rId2"/>
          <a:stretch>
            <a:fillRect/>
          </a:stretch>
        </p:blipFill>
        <p:spPr>
          <a:xfrm>
            <a:off x="7554896" y="1346670"/>
            <a:ext cx="2370338" cy="861134"/>
          </a:xfrm>
        </p:spPr>
      </p:pic>
      <p:sp>
        <p:nvSpPr>
          <p:cNvPr id="8" name="Metin kutusu 7">
            <a:extLst>
              <a:ext uri="{FF2B5EF4-FFF2-40B4-BE49-F238E27FC236}">
                <a16:creationId xmlns:a16="http://schemas.microsoft.com/office/drawing/2014/main" id="{806B3116-D329-4886-9550-1622C7A0EB19}"/>
              </a:ext>
            </a:extLst>
          </p:cNvPr>
          <p:cNvSpPr txBox="1"/>
          <p:nvPr/>
        </p:nvSpPr>
        <p:spPr>
          <a:xfrm>
            <a:off x="1091171" y="1346670"/>
            <a:ext cx="4234648" cy="4801314"/>
          </a:xfrm>
          <a:prstGeom prst="rect">
            <a:avLst/>
          </a:prstGeom>
          <a:noFill/>
        </p:spPr>
        <p:txBody>
          <a:bodyPr wrap="square" rtlCol="0">
            <a:spAutoFit/>
          </a:bodyPr>
          <a:lstStyle/>
          <a:p>
            <a:pPr marL="285750" indent="-285750">
              <a:buClr>
                <a:schemeClr val="accent6"/>
              </a:buClr>
              <a:buFont typeface="Wingdings" panose="05000000000000000000" pitchFamily="2" charset="2"/>
              <a:buChar char="§"/>
            </a:pPr>
            <a:r>
              <a:rPr lang="tr-TR" dirty="0"/>
              <a:t>Projede iki modül kullanılmıştır. Bunlar pickle ve os modülleridir.</a:t>
            </a:r>
          </a:p>
          <a:p>
            <a:pPr marL="285750" indent="-285750">
              <a:buClr>
                <a:schemeClr val="accent6"/>
              </a:buClr>
              <a:buFont typeface="Wingdings" panose="05000000000000000000" pitchFamily="2" charset="2"/>
              <a:buChar char="§"/>
            </a:pPr>
            <a:endParaRPr lang="tr-TR" dirty="0"/>
          </a:p>
          <a:p>
            <a:pPr marL="285750" indent="-285750">
              <a:buClr>
                <a:schemeClr val="accent6"/>
              </a:buClr>
              <a:buFont typeface="Wingdings" panose="05000000000000000000" pitchFamily="2" charset="2"/>
              <a:buChar char="§"/>
            </a:pPr>
            <a:r>
              <a:rPr lang="tr-TR" dirty="0"/>
              <a:t>Pickle modülünün load ve dump metotları kullanıldı. Dump metodu ile verilen nesneyi dosyaya kolayca aktarabiliriz. Load metodu ise verilen nesneyi dosyadan okumamızı sağlar.</a:t>
            </a:r>
          </a:p>
          <a:p>
            <a:pPr>
              <a:buClr>
                <a:schemeClr val="accent6"/>
              </a:buClr>
            </a:pPr>
            <a:endParaRPr lang="tr-TR" dirty="0"/>
          </a:p>
          <a:p>
            <a:pPr marL="285750" indent="-285750">
              <a:buClr>
                <a:schemeClr val="accent6"/>
              </a:buClr>
              <a:buFont typeface="Wingdings" panose="05000000000000000000" pitchFamily="2" charset="2"/>
              <a:buChar char="§"/>
            </a:pPr>
            <a:r>
              <a:rPr lang="tr-TR" dirty="0"/>
              <a:t>Os modülünün path metodu kullanıldı. Path metoduyla verilen parametrenin dosya olup olmadığı kontrol edilir.</a:t>
            </a:r>
          </a:p>
          <a:p>
            <a:pPr marL="285750" indent="-285750">
              <a:buClr>
                <a:schemeClr val="accent6"/>
              </a:buClr>
              <a:buFont typeface="Wingdings" panose="05000000000000000000" pitchFamily="2" charset="2"/>
              <a:buChar char="§"/>
            </a:pPr>
            <a:endParaRPr lang="tr-TR" dirty="0"/>
          </a:p>
          <a:p>
            <a:pPr marL="285750" indent="-285750">
              <a:buClr>
                <a:schemeClr val="accent6"/>
              </a:buClr>
              <a:buFont typeface="Wingdings" panose="05000000000000000000" pitchFamily="2" charset="2"/>
              <a:buChar char="§"/>
            </a:pPr>
            <a:endParaRPr lang="tr-TR" dirty="0"/>
          </a:p>
          <a:p>
            <a:pPr marL="285750" indent="-285750">
              <a:buClr>
                <a:schemeClr val="accent6"/>
              </a:buClr>
              <a:buFont typeface="Wingdings" panose="05000000000000000000" pitchFamily="2" charset="2"/>
              <a:buChar char="§"/>
            </a:pPr>
            <a:endParaRPr lang="tr-TR" dirty="0"/>
          </a:p>
          <a:p>
            <a:pPr marL="285750" indent="-285750">
              <a:buClr>
                <a:schemeClr val="accent6"/>
              </a:buClr>
              <a:buFont typeface="Wingdings" panose="05000000000000000000" pitchFamily="2" charset="2"/>
              <a:buChar char="§"/>
            </a:pPr>
            <a:endParaRPr lang="tr-TR" dirty="0"/>
          </a:p>
        </p:txBody>
      </p:sp>
      <p:pic>
        <p:nvPicPr>
          <p:cNvPr id="10" name="Resim 9">
            <a:extLst>
              <a:ext uri="{FF2B5EF4-FFF2-40B4-BE49-F238E27FC236}">
                <a16:creationId xmlns:a16="http://schemas.microsoft.com/office/drawing/2014/main" id="{71731252-56CD-40CE-8893-88E35B7C36CF}"/>
              </a:ext>
            </a:extLst>
          </p:cNvPr>
          <p:cNvPicPr>
            <a:picLocks noChangeAspect="1"/>
          </p:cNvPicPr>
          <p:nvPr/>
        </p:nvPicPr>
        <p:blipFill>
          <a:blip r:embed="rId3"/>
          <a:stretch>
            <a:fillRect/>
          </a:stretch>
        </p:blipFill>
        <p:spPr>
          <a:xfrm>
            <a:off x="6671280" y="2423899"/>
            <a:ext cx="4137570" cy="2670052"/>
          </a:xfrm>
          <a:prstGeom prst="rect">
            <a:avLst/>
          </a:prstGeom>
        </p:spPr>
      </p:pic>
    </p:spTree>
    <p:extLst>
      <p:ext uri="{BB962C8B-B14F-4D97-AF65-F5344CB8AC3E}">
        <p14:creationId xmlns:p14="http://schemas.microsoft.com/office/powerpoint/2010/main" val="92328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EEE3E0-5471-4EF9-9BE9-EA976EF00EC0}"/>
              </a:ext>
            </a:extLst>
          </p:cNvPr>
          <p:cNvSpPr>
            <a:spLocks noGrp="1"/>
          </p:cNvSpPr>
          <p:nvPr>
            <p:ph type="title"/>
          </p:nvPr>
        </p:nvSpPr>
        <p:spPr/>
        <p:txBody>
          <a:bodyPr/>
          <a:lstStyle/>
          <a:p>
            <a:r>
              <a:rPr lang="tr-TR" dirty="0"/>
              <a:t>SİSTEM MİMARİSİ</a:t>
            </a:r>
          </a:p>
        </p:txBody>
      </p:sp>
      <p:pic>
        <p:nvPicPr>
          <p:cNvPr id="15" name="İçerik Yer Tutucusu 14">
            <a:extLst>
              <a:ext uri="{FF2B5EF4-FFF2-40B4-BE49-F238E27FC236}">
                <a16:creationId xmlns:a16="http://schemas.microsoft.com/office/drawing/2014/main" id="{D11A690F-2F0B-416F-9F57-BA0A05291D4E}"/>
              </a:ext>
            </a:extLst>
          </p:cNvPr>
          <p:cNvPicPr>
            <a:picLocks noGrp="1" noChangeAspect="1"/>
          </p:cNvPicPr>
          <p:nvPr>
            <p:ph idx="1"/>
          </p:nvPr>
        </p:nvPicPr>
        <p:blipFill>
          <a:blip r:embed="rId2"/>
          <a:stretch>
            <a:fillRect/>
          </a:stretch>
        </p:blipFill>
        <p:spPr>
          <a:xfrm>
            <a:off x="5399396" y="1346670"/>
            <a:ext cx="6010183" cy="5370990"/>
          </a:xfrm>
        </p:spPr>
      </p:pic>
      <p:sp>
        <p:nvSpPr>
          <p:cNvPr id="22" name="Metin kutusu 21">
            <a:extLst>
              <a:ext uri="{FF2B5EF4-FFF2-40B4-BE49-F238E27FC236}">
                <a16:creationId xmlns:a16="http://schemas.microsoft.com/office/drawing/2014/main" id="{2944258E-CEC0-4AA8-AB68-888D3C3BD83A}"/>
              </a:ext>
            </a:extLst>
          </p:cNvPr>
          <p:cNvSpPr txBox="1"/>
          <p:nvPr/>
        </p:nvSpPr>
        <p:spPr>
          <a:xfrm>
            <a:off x="958788" y="1346670"/>
            <a:ext cx="4440607" cy="3416320"/>
          </a:xfrm>
          <a:prstGeom prst="rect">
            <a:avLst/>
          </a:prstGeom>
          <a:noFill/>
        </p:spPr>
        <p:txBody>
          <a:bodyPr wrap="square" rtlCol="0">
            <a:spAutoFit/>
          </a:bodyPr>
          <a:lstStyle/>
          <a:p>
            <a:pPr marL="285750" indent="-285750">
              <a:buClr>
                <a:schemeClr val="accent6"/>
              </a:buClr>
              <a:buFont typeface="Wingdings" panose="05000000000000000000" pitchFamily="2" charset="2"/>
              <a:buChar char="§"/>
            </a:pPr>
            <a:r>
              <a:rPr lang="tr-TR" dirty="0"/>
              <a:t>Uygulama çalıştırılınca ekrana gelen ana ekranda uygulamanın sahip olduğu işlemler gösterilmektedir. Bunlar kayıt listeleme, kayıt arama, kayıt ekleme, kayıt silme, kayıt güncelleme ve uygulamadan çıkış seçenekleridir.</a:t>
            </a:r>
          </a:p>
          <a:p>
            <a:pPr marL="285750" indent="-285750">
              <a:buClr>
                <a:schemeClr val="accent6"/>
              </a:buClr>
              <a:buFont typeface="Wingdings" panose="05000000000000000000" pitchFamily="2" charset="2"/>
              <a:buChar char="§"/>
            </a:pPr>
            <a:endParaRPr lang="tr-TR" dirty="0"/>
          </a:p>
          <a:p>
            <a:pPr marL="285750" indent="-285750">
              <a:buClr>
                <a:schemeClr val="accent6"/>
              </a:buClr>
              <a:buFont typeface="Wingdings" panose="05000000000000000000" pitchFamily="2" charset="2"/>
              <a:buChar char="§"/>
            </a:pPr>
            <a:endParaRPr lang="tr-TR" dirty="0"/>
          </a:p>
          <a:p>
            <a:pPr marL="285750" indent="-285750">
              <a:buClr>
                <a:schemeClr val="accent6"/>
              </a:buClr>
              <a:buFont typeface="Wingdings" panose="05000000000000000000" pitchFamily="2" charset="2"/>
              <a:buChar char="§"/>
            </a:pPr>
            <a:r>
              <a:rPr lang="tr-TR" dirty="0"/>
              <a:t>Yapılan bir kontrolle yapmak istenen işlem seçilir ve seçilen işleme göre fonksiyon çalışır.</a:t>
            </a:r>
          </a:p>
        </p:txBody>
      </p:sp>
    </p:spTree>
    <p:extLst>
      <p:ext uri="{BB962C8B-B14F-4D97-AF65-F5344CB8AC3E}">
        <p14:creationId xmlns:p14="http://schemas.microsoft.com/office/powerpoint/2010/main" val="3168291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4ECD24-A448-4F6B-89DE-99E2B8B27AAA}"/>
              </a:ext>
            </a:extLst>
          </p:cNvPr>
          <p:cNvSpPr>
            <a:spLocks noGrp="1"/>
          </p:cNvSpPr>
          <p:nvPr>
            <p:ph type="title"/>
          </p:nvPr>
        </p:nvSpPr>
        <p:spPr/>
        <p:txBody>
          <a:bodyPr/>
          <a:lstStyle/>
          <a:p>
            <a:r>
              <a:rPr lang="tr-TR" dirty="0"/>
              <a:t>SİSTEM MİMARİSİ</a:t>
            </a:r>
          </a:p>
        </p:txBody>
      </p:sp>
      <p:pic>
        <p:nvPicPr>
          <p:cNvPr id="9" name="İçerik Yer Tutucusu 8">
            <a:extLst>
              <a:ext uri="{FF2B5EF4-FFF2-40B4-BE49-F238E27FC236}">
                <a16:creationId xmlns:a16="http://schemas.microsoft.com/office/drawing/2014/main" id="{634E5F77-ADDA-4A91-A3CD-6AA1B66A7803}"/>
              </a:ext>
            </a:extLst>
          </p:cNvPr>
          <p:cNvPicPr>
            <a:picLocks noGrp="1" noChangeAspect="1"/>
          </p:cNvPicPr>
          <p:nvPr>
            <p:ph idx="1"/>
          </p:nvPr>
        </p:nvPicPr>
        <p:blipFill>
          <a:blip r:embed="rId2"/>
          <a:stretch>
            <a:fillRect/>
          </a:stretch>
        </p:blipFill>
        <p:spPr>
          <a:xfrm>
            <a:off x="5086906" y="1346670"/>
            <a:ext cx="6290538" cy="2894120"/>
          </a:xfrm>
        </p:spPr>
      </p:pic>
      <p:pic>
        <p:nvPicPr>
          <p:cNvPr id="11" name="Resim 10">
            <a:extLst>
              <a:ext uri="{FF2B5EF4-FFF2-40B4-BE49-F238E27FC236}">
                <a16:creationId xmlns:a16="http://schemas.microsoft.com/office/drawing/2014/main" id="{12B11AAD-E703-4496-A0CE-504251B397C2}"/>
              </a:ext>
            </a:extLst>
          </p:cNvPr>
          <p:cNvPicPr>
            <a:picLocks noChangeAspect="1"/>
          </p:cNvPicPr>
          <p:nvPr/>
        </p:nvPicPr>
        <p:blipFill>
          <a:blip r:embed="rId3"/>
          <a:stretch>
            <a:fillRect/>
          </a:stretch>
        </p:blipFill>
        <p:spPr>
          <a:xfrm>
            <a:off x="5086906" y="4240790"/>
            <a:ext cx="6290538" cy="1905067"/>
          </a:xfrm>
          <a:prstGeom prst="rect">
            <a:avLst/>
          </a:prstGeom>
        </p:spPr>
      </p:pic>
      <p:sp>
        <p:nvSpPr>
          <p:cNvPr id="13" name="Metin kutusu 12">
            <a:extLst>
              <a:ext uri="{FF2B5EF4-FFF2-40B4-BE49-F238E27FC236}">
                <a16:creationId xmlns:a16="http://schemas.microsoft.com/office/drawing/2014/main" id="{D02A5B63-AC1A-41E6-999A-A2D786CEFE89}"/>
              </a:ext>
            </a:extLst>
          </p:cNvPr>
          <p:cNvSpPr txBox="1"/>
          <p:nvPr/>
        </p:nvSpPr>
        <p:spPr>
          <a:xfrm>
            <a:off x="994300" y="1708900"/>
            <a:ext cx="4092606" cy="923330"/>
          </a:xfrm>
          <a:prstGeom prst="rect">
            <a:avLst/>
          </a:prstGeom>
          <a:noFill/>
        </p:spPr>
        <p:txBody>
          <a:bodyPr wrap="square" rtlCol="0">
            <a:spAutoFit/>
          </a:bodyPr>
          <a:lstStyle/>
          <a:p>
            <a:pPr marL="285750" indent="-285750">
              <a:buClr>
                <a:schemeClr val="accent6"/>
              </a:buClr>
              <a:buFont typeface="Wingdings" panose="05000000000000000000" pitchFamily="2" charset="2"/>
              <a:buChar char="§"/>
            </a:pPr>
            <a:r>
              <a:rPr lang="tr-TR" dirty="0"/>
              <a:t>Kayıt ekleme fonksiyonu ile sistem tarafından istenilen bilgiler girilerek veriler dosyaya yazılır.</a:t>
            </a:r>
          </a:p>
        </p:txBody>
      </p:sp>
      <p:pic>
        <p:nvPicPr>
          <p:cNvPr id="15" name="Resim 14">
            <a:extLst>
              <a:ext uri="{FF2B5EF4-FFF2-40B4-BE49-F238E27FC236}">
                <a16:creationId xmlns:a16="http://schemas.microsoft.com/office/drawing/2014/main" id="{EA9BD252-6E23-425D-950A-D6359BCDFF5A}"/>
              </a:ext>
            </a:extLst>
          </p:cNvPr>
          <p:cNvPicPr>
            <a:picLocks noChangeAspect="1"/>
          </p:cNvPicPr>
          <p:nvPr/>
        </p:nvPicPr>
        <p:blipFill>
          <a:blip r:embed="rId4"/>
          <a:stretch>
            <a:fillRect/>
          </a:stretch>
        </p:blipFill>
        <p:spPr>
          <a:xfrm>
            <a:off x="1761002" y="2717581"/>
            <a:ext cx="3325904" cy="3428276"/>
          </a:xfrm>
          <a:prstGeom prst="rect">
            <a:avLst/>
          </a:prstGeom>
        </p:spPr>
      </p:pic>
    </p:spTree>
    <p:extLst>
      <p:ext uri="{BB962C8B-B14F-4D97-AF65-F5344CB8AC3E}">
        <p14:creationId xmlns:p14="http://schemas.microsoft.com/office/powerpoint/2010/main" val="264829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4ECD24-A448-4F6B-89DE-99E2B8B27AAA}"/>
              </a:ext>
            </a:extLst>
          </p:cNvPr>
          <p:cNvSpPr>
            <a:spLocks noGrp="1"/>
          </p:cNvSpPr>
          <p:nvPr>
            <p:ph type="title"/>
          </p:nvPr>
        </p:nvSpPr>
        <p:spPr/>
        <p:txBody>
          <a:bodyPr/>
          <a:lstStyle/>
          <a:p>
            <a:r>
              <a:rPr lang="tr-TR" dirty="0"/>
              <a:t>SİSTEM MİMARİSİ</a:t>
            </a:r>
          </a:p>
        </p:txBody>
      </p:sp>
      <p:pic>
        <p:nvPicPr>
          <p:cNvPr id="4" name="İçerik Yer Tutucusu 3">
            <a:extLst>
              <a:ext uri="{FF2B5EF4-FFF2-40B4-BE49-F238E27FC236}">
                <a16:creationId xmlns:a16="http://schemas.microsoft.com/office/drawing/2014/main" id="{A9829DFE-C337-4711-A8DD-66AEE73C4B9C}"/>
              </a:ext>
            </a:extLst>
          </p:cNvPr>
          <p:cNvPicPr>
            <a:picLocks noGrp="1" noChangeAspect="1"/>
          </p:cNvPicPr>
          <p:nvPr>
            <p:ph idx="1"/>
          </p:nvPr>
        </p:nvPicPr>
        <p:blipFill>
          <a:blip r:embed="rId2"/>
          <a:stretch>
            <a:fillRect/>
          </a:stretch>
        </p:blipFill>
        <p:spPr>
          <a:xfrm>
            <a:off x="4749553" y="1346670"/>
            <a:ext cx="6598447" cy="1840413"/>
          </a:xfrm>
        </p:spPr>
      </p:pic>
      <p:pic>
        <p:nvPicPr>
          <p:cNvPr id="6" name="Resim 5">
            <a:extLst>
              <a:ext uri="{FF2B5EF4-FFF2-40B4-BE49-F238E27FC236}">
                <a16:creationId xmlns:a16="http://schemas.microsoft.com/office/drawing/2014/main" id="{BEB343CC-DC7A-4594-A544-550DB26EB924}"/>
              </a:ext>
            </a:extLst>
          </p:cNvPr>
          <p:cNvPicPr>
            <a:picLocks noChangeAspect="1"/>
          </p:cNvPicPr>
          <p:nvPr/>
        </p:nvPicPr>
        <p:blipFill>
          <a:blip r:embed="rId3"/>
          <a:stretch>
            <a:fillRect/>
          </a:stretch>
        </p:blipFill>
        <p:spPr>
          <a:xfrm>
            <a:off x="4749553" y="3187083"/>
            <a:ext cx="6598446" cy="2453853"/>
          </a:xfrm>
          <a:prstGeom prst="rect">
            <a:avLst/>
          </a:prstGeom>
        </p:spPr>
      </p:pic>
      <p:sp>
        <p:nvSpPr>
          <p:cNvPr id="13" name="Metin kutusu 12">
            <a:extLst>
              <a:ext uri="{FF2B5EF4-FFF2-40B4-BE49-F238E27FC236}">
                <a16:creationId xmlns:a16="http://schemas.microsoft.com/office/drawing/2014/main" id="{E40458B3-29DE-44CF-80C2-6E0EDABE4FBF}"/>
              </a:ext>
            </a:extLst>
          </p:cNvPr>
          <p:cNvSpPr txBox="1"/>
          <p:nvPr/>
        </p:nvSpPr>
        <p:spPr>
          <a:xfrm>
            <a:off x="1009302" y="1346670"/>
            <a:ext cx="3740250" cy="2031325"/>
          </a:xfrm>
          <a:prstGeom prst="rect">
            <a:avLst/>
          </a:prstGeom>
          <a:noFill/>
        </p:spPr>
        <p:txBody>
          <a:bodyPr wrap="square" rtlCol="0">
            <a:spAutoFit/>
          </a:bodyPr>
          <a:lstStyle/>
          <a:p>
            <a:pPr marL="285750" indent="-285750">
              <a:buClr>
                <a:schemeClr val="accent6"/>
              </a:buClr>
              <a:buFont typeface="Wingdings" panose="05000000000000000000" pitchFamily="2" charset="2"/>
              <a:buChar char="§"/>
            </a:pPr>
            <a:r>
              <a:rPr lang="tr-TR" dirty="0"/>
              <a:t>Kayıt listeleme fonksiyonu ile dosyada tutulan tüm verileri ekrana yazdırabiliriz.</a:t>
            </a:r>
          </a:p>
          <a:p>
            <a:pPr marL="285750" indent="-285750">
              <a:buClr>
                <a:schemeClr val="accent6"/>
              </a:buClr>
              <a:buFont typeface="Wingdings" panose="05000000000000000000" pitchFamily="2" charset="2"/>
              <a:buChar char="§"/>
            </a:pPr>
            <a:endParaRPr lang="tr-TR" dirty="0"/>
          </a:p>
          <a:p>
            <a:pPr marL="285750" indent="-285750">
              <a:buClr>
                <a:schemeClr val="accent6"/>
              </a:buClr>
              <a:buFont typeface="Wingdings" panose="05000000000000000000" pitchFamily="2" charset="2"/>
              <a:buChar char="§"/>
            </a:pPr>
            <a:r>
              <a:rPr lang="tr-TR" dirty="0"/>
              <a:t>Listeleme fonksiyonu çalışırken ekrana önce kaç kayıt olduğu yazdırılmaktadır.</a:t>
            </a:r>
          </a:p>
        </p:txBody>
      </p:sp>
    </p:spTree>
    <p:extLst>
      <p:ext uri="{BB962C8B-B14F-4D97-AF65-F5344CB8AC3E}">
        <p14:creationId xmlns:p14="http://schemas.microsoft.com/office/powerpoint/2010/main" val="227738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4ECD24-A448-4F6B-89DE-99E2B8B27AAA}"/>
              </a:ext>
            </a:extLst>
          </p:cNvPr>
          <p:cNvSpPr>
            <a:spLocks noGrp="1"/>
          </p:cNvSpPr>
          <p:nvPr>
            <p:ph type="title"/>
          </p:nvPr>
        </p:nvSpPr>
        <p:spPr/>
        <p:txBody>
          <a:bodyPr/>
          <a:lstStyle/>
          <a:p>
            <a:r>
              <a:rPr lang="tr-TR" dirty="0"/>
              <a:t>SİSTEM MİMARİSİ</a:t>
            </a:r>
          </a:p>
        </p:txBody>
      </p:sp>
      <p:pic>
        <p:nvPicPr>
          <p:cNvPr id="4" name="İçerik Yer Tutucusu 3">
            <a:extLst>
              <a:ext uri="{FF2B5EF4-FFF2-40B4-BE49-F238E27FC236}">
                <a16:creationId xmlns:a16="http://schemas.microsoft.com/office/drawing/2014/main" id="{43B338AE-4528-4346-8CF2-1DC343946470}"/>
              </a:ext>
            </a:extLst>
          </p:cNvPr>
          <p:cNvPicPr>
            <a:picLocks noGrp="1" noChangeAspect="1"/>
          </p:cNvPicPr>
          <p:nvPr>
            <p:ph idx="1"/>
          </p:nvPr>
        </p:nvPicPr>
        <p:blipFill>
          <a:blip r:embed="rId2"/>
          <a:stretch>
            <a:fillRect/>
          </a:stretch>
        </p:blipFill>
        <p:spPr>
          <a:xfrm>
            <a:off x="5752730" y="1346670"/>
            <a:ext cx="5608076" cy="1615580"/>
          </a:xfrm>
        </p:spPr>
      </p:pic>
      <p:pic>
        <p:nvPicPr>
          <p:cNvPr id="6" name="Resim 5">
            <a:extLst>
              <a:ext uri="{FF2B5EF4-FFF2-40B4-BE49-F238E27FC236}">
                <a16:creationId xmlns:a16="http://schemas.microsoft.com/office/drawing/2014/main" id="{858F220B-1BDD-4021-B7C5-338C9693A293}"/>
              </a:ext>
            </a:extLst>
          </p:cNvPr>
          <p:cNvPicPr>
            <a:picLocks noChangeAspect="1"/>
          </p:cNvPicPr>
          <p:nvPr/>
        </p:nvPicPr>
        <p:blipFill>
          <a:blip r:embed="rId3"/>
          <a:stretch>
            <a:fillRect/>
          </a:stretch>
        </p:blipFill>
        <p:spPr>
          <a:xfrm>
            <a:off x="5752730" y="2962250"/>
            <a:ext cx="4019172" cy="1449952"/>
          </a:xfrm>
          <a:prstGeom prst="rect">
            <a:avLst/>
          </a:prstGeom>
        </p:spPr>
      </p:pic>
      <p:pic>
        <p:nvPicPr>
          <p:cNvPr id="9" name="Resim 8">
            <a:extLst>
              <a:ext uri="{FF2B5EF4-FFF2-40B4-BE49-F238E27FC236}">
                <a16:creationId xmlns:a16="http://schemas.microsoft.com/office/drawing/2014/main" id="{A328E481-7CE8-4EE4-85C7-68BD427AE095}"/>
              </a:ext>
            </a:extLst>
          </p:cNvPr>
          <p:cNvPicPr>
            <a:picLocks noChangeAspect="1"/>
          </p:cNvPicPr>
          <p:nvPr/>
        </p:nvPicPr>
        <p:blipFill>
          <a:blip r:embed="rId4"/>
          <a:stretch>
            <a:fillRect/>
          </a:stretch>
        </p:blipFill>
        <p:spPr>
          <a:xfrm>
            <a:off x="1209439" y="4412202"/>
            <a:ext cx="10151367" cy="2232853"/>
          </a:xfrm>
          <a:prstGeom prst="rect">
            <a:avLst/>
          </a:prstGeom>
        </p:spPr>
      </p:pic>
      <p:sp>
        <p:nvSpPr>
          <p:cNvPr id="11" name="Metin kutusu 10">
            <a:extLst>
              <a:ext uri="{FF2B5EF4-FFF2-40B4-BE49-F238E27FC236}">
                <a16:creationId xmlns:a16="http://schemas.microsoft.com/office/drawing/2014/main" id="{916F1419-6540-466F-B5D9-43B75F6484E1}"/>
              </a:ext>
            </a:extLst>
          </p:cNvPr>
          <p:cNvSpPr txBox="1"/>
          <p:nvPr/>
        </p:nvSpPr>
        <p:spPr>
          <a:xfrm>
            <a:off x="971550" y="1346670"/>
            <a:ext cx="4781180" cy="1477328"/>
          </a:xfrm>
          <a:prstGeom prst="rect">
            <a:avLst/>
          </a:prstGeom>
          <a:noFill/>
        </p:spPr>
        <p:txBody>
          <a:bodyPr wrap="square" rtlCol="0">
            <a:spAutoFit/>
          </a:bodyPr>
          <a:lstStyle/>
          <a:p>
            <a:pPr marL="285750" indent="-285750">
              <a:buClr>
                <a:schemeClr val="accent6"/>
              </a:buClr>
              <a:buFont typeface="Wingdings" panose="05000000000000000000" pitchFamily="2" charset="2"/>
              <a:buChar char="§"/>
            </a:pPr>
            <a:r>
              <a:rPr lang="tr-TR" dirty="0"/>
              <a:t>Kayıt arama fonksiyonu çalıştırıldığında sistemde kayıtlı TC kimlik numarasına göre arama yapar. Bu TC kimlik numarasına ait olan bilgileri ekrana yazdırır. </a:t>
            </a:r>
          </a:p>
        </p:txBody>
      </p:sp>
    </p:spTree>
    <p:extLst>
      <p:ext uri="{BB962C8B-B14F-4D97-AF65-F5344CB8AC3E}">
        <p14:creationId xmlns:p14="http://schemas.microsoft.com/office/powerpoint/2010/main" val="666629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54AB4-A220-4E2C-8294-4BE98D2FC041}"/>
              </a:ext>
            </a:extLst>
          </p:cNvPr>
          <p:cNvSpPr>
            <a:spLocks noGrp="1"/>
          </p:cNvSpPr>
          <p:nvPr>
            <p:ph type="title"/>
          </p:nvPr>
        </p:nvSpPr>
        <p:spPr/>
        <p:txBody>
          <a:bodyPr/>
          <a:lstStyle/>
          <a:p>
            <a:r>
              <a:rPr lang="tr-TR" dirty="0"/>
              <a:t>SİSTEM MİMARİSİ</a:t>
            </a:r>
          </a:p>
        </p:txBody>
      </p:sp>
      <p:pic>
        <p:nvPicPr>
          <p:cNvPr id="5" name="İçerik Yer Tutucusu 4">
            <a:extLst>
              <a:ext uri="{FF2B5EF4-FFF2-40B4-BE49-F238E27FC236}">
                <a16:creationId xmlns:a16="http://schemas.microsoft.com/office/drawing/2014/main" id="{C4CA83D4-7AD9-47DA-AFD0-2AA0668D0BCF}"/>
              </a:ext>
            </a:extLst>
          </p:cNvPr>
          <p:cNvPicPr>
            <a:picLocks noGrp="1" noChangeAspect="1"/>
          </p:cNvPicPr>
          <p:nvPr>
            <p:ph idx="1"/>
          </p:nvPr>
        </p:nvPicPr>
        <p:blipFill>
          <a:blip r:embed="rId2"/>
          <a:stretch>
            <a:fillRect/>
          </a:stretch>
        </p:blipFill>
        <p:spPr>
          <a:xfrm>
            <a:off x="6095999" y="1346670"/>
            <a:ext cx="5274941" cy="1804903"/>
          </a:xfrm>
        </p:spPr>
      </p:pic>
      <p:pic>
        <p:nvPicPr>
          <p:cNvPr id="7" name="Resim 6">
            <a:extLst>
              <a:ext uri="{FF2B5EF4-FFF2-40B4-BE49-F238E27FC236}">
                <a16:creationId xmlns:a16="http://schemas.microsoft.com/office/drawing/2014/main" id="{117E4955-9B99-4798-A5ED-27ED5EB0697A}"/>
              </a:ext>
            </a:extLst>
          </p:cNvPr>
          <p:cNvPicPr>
            <a:picLocks noChangeAspect="1"/>
          </p:cNvPicPr>
          <p:nvPr/>
        </p:nvPicPr>
        <p:blipFill>
          <a:blip r:embed="rId3"/>
          <a:stretch>
            <a:fillRect/>
          </a:stretch>
        </p:blipFill>
        <p:spPr>
          <a:xfrm>
            <a:off x="6095999" y="3151573"/>
            <a:ext cx="5274941" cy="1414991"/>
          </a:xfrm>
          <a:prstGeom prst="rect">
            <a:avLst/>
          </a:prstGeom>
        </p:spPr>
      </p:pic>
      <p:pic>
        <p:nvPicPr>
          <p:cNvPr id="9" name="Resim 8">
            <a:extLst>
              <a:ext uri="{FF2B5EF4-FFF2-40B4-BE49-F238E27FC236}">
                <a16:creationId xmlns:a16="http://schemas.microsoft.com/office/drawing/2014/main" id="{4952399F-AA8E-4942-87BF-7F8EA40E78BE}"/>
              </a:ext>
            </a:extLst>
          </p:cNvPr>
          <p:cNvPicPr>
            <a:picLocks noChangeAspect="1"/>
          </p:cNvPicPr>
          <p:nvPr/>
        </p:nvPicPr>
        <p:blipFill>
          <a:blip r:embed="rId4"/>
          <a:stretch>
            <a:fillRect/>
          </a:stretch>
        </p:blipFill>
        <p:spPr>
          <a:xfrm>
            <a:off x="1040043" y="4566564"/>
            <a:ext cx="9941635" cy="2103302"/>
          </a:xfrm>
          <a:prstGeom prst="rect">
            <a:avLst/>
          </a:prstGeom>
        </p:spPr>
      </p:pic>
      <p:sp>
        <p:nvSpPr>
          <p:cNvPr id="11" name="Metin kutusu 10">
            <a:extLst>
              <a:ext uri="{FF2B5EF4-FFF2-40B4-BE49-F238E27FC236}">
                <a16:creationId xmlns:a16="http://schemas.microsoft.com/office/drawing/2014/main" id="{0594B947-58B9-4983-8013-B6303E85EA86}"/>
              </a:ext>
            </a:extLst>
          </p:cNvPr>
          <p:cNvSpPr txBox="1"/>
          <p:nvPr/>
        </p:nvSpPr>
        <p:spPr>
          <a:xfrm>
            <a:off x="1040043" y="1346670"/>
            <a:ext cx="4666694" cy="1477328"/>
          </a:xfrm>
          <a:prstGeom prst="rect">
            <a:avLst/>
          </a:prstGeom>
          <a:noFill/>
        </p:spPr>
        <p:txBody>
          <a:bodyPr wrap="square" rtlCol="0">
            <a:spAutoFit/>
          </a:bodyPr>
          <a:lstStyle/>
          <a:p>
            <a:pPr marL="285750" indent="-285750">
              <a:buClr>
                <a:schemeClr val="accent6"/>
              </a:buClr>
              <a:buFont typeface="Wingdings" panose="05000000000000000000" pitchFamily="2" charset="2"/>
              <a:buChar char="§"/>
            </a:pPr>
            <a:r>
              <a:rPr lang="tr-TR" dirty="0"/>
              <a:t>Kayıt silme fonksiyonu sistemde kayıtlı TC kimlik numarasına göre arama yapar. Bu TC kimlik numarasına ait olan bilgileri ekrana yazdırır. Bu TC kimlik numarasına ait bilgileri sistemden siler.</a:t>
            </a:r>
          </a:p>
        </p:txBody>
      </p:sp>
    </p:spTree>
    <p:extLst>
      <p:ext uri="{BB962C8B-B14F-4D97-AF65-F5344CB8AC3E}">
        <p14:creationId xmlns:p14="http://schemas.microsoft.com/office/powerpoint/2010/main" val="1679208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DFA973-693E-4B0D-AEFE-0B46A1574075}"/>
              </a:ext>
            </a:extLst>
          </p:cNvPr>
          <p:cNvSpPr>
            <a:spLocks noGrp="1"/>
          </p:cNvSpPr>
          <p:nvPr>
            <p:ph type="title"/>
          </p:nvPr>
        </p:nvSpPr>
        <p:spPr/>
        <p:txBody>
          <a:bodyPr/>
          <a:lstStyle/>
          <a:p>
            <a:r>
              <a:rPr lang="tr-TR" dirty="0"/>
              <a:t>SİSTEM MİMARİSİ</a:t>
            </a:r>
          </a:p>
        </p:txBody>
      </p:sp>
      <p:pic>
        <p:nvPicPr>
          <p:cNvPr id="5" name="İçerik Yer Tutucusu 4">
            <a:extLst>
              <a:ext uri="{FF2B5EF4-FFF2-40B4-BE49-F238E27FC236}">
                <a16:creationId xmlns:a16="http://schemas.microsoft.com/office/drawing/2014/main" id="{2B11A28C-646C-4D1D-B354-A7F73129D9FA}"/>
              </a:ext>
            </a:extLst>
          </p:cNvPr>
          <p:cNvPicPr>
            <a:picLocks noGrp="1" noChangeAspect="1"/>
          </p:cNvPicPr>
          <p:nvPr>
            <p:ph idx="1"/>
          </p:nvPr>
        </p:nvPicPr>
        <p:blipFill>
          <a:blip r:embed="rId2"/>
          <a:stretch>
            <a:fillRect/>
          </a:stretch>
        </p:blipFill>
        <p:spPr>
          <a:xfrm>
            <a:off x="4980373" y="1346670"/>
            <a:ext cx="6397069" cy="2082330"/>
          </a:xfrm>
        </p:spPr>
      </p:pic>
      <p:pic>
        <p:nvPicPr>
          <p:cNvPr id="7" name="Resim 6">
            <a:extLst>
              <a:ext uri="{FF2B5EF4-FFF2-40B4-BE49-F238E27FC236}">
                <a16:creationId xmlns:a16="http://schemas.microsoft.com/office/drawing/2014/main" id="{799551DD-2A7F-4DF9-8D15-5060D25F2CC7}"/>
              </a:ext>
            </a:extLst>
          </p:cNvPr>
          <p:cNvPicPr>
            <a:picLocks noChangeAspect="1"/>
          </p:cNvPicPr>
          <p:nvPr/>
        </p:nvPicPr>
        <p:blipFill>
          <a:blip r:embed="rId3"/>
          <a:stretch>
            <a:fillRect/>
          </a:stretch>
        </p:blipFill>
        <p:spPr>
          <a:xfrm>
            <a:off x="1052956" y="4125897"/>
            <a:ext cx="10324486" cy="2732103"/>
          </a:xfrm>
          <a:prstGeom prst="rect">
            <a:avLst/>
          </a:prstGeom>
        </p:spPr>
      </p:pic>
      <p:sp>
        <p:nvSpPr>
          <p:cNvPr id="9" name="Metin kutusu 8">
            <a:extLst>
              <a:ext uri="{FF2B5EF4-FFF2-40B4-BE49-F238E27FC236}">
                <a16:creationId xmlns:a16="http://schemas.microsoft.com/office/drawing/2014/main" id="{5D8D4B5B-8DA1-4128-B46D-1AF65012AD0B}"/>
              </a:ext>
            </a:extLst>
          </p:cNvPr>
          <p:cNvSpPr txBox="1"/>
          <p:nvPr/>
        </p:nvSpPr>
        <p:spPr>
          <a:xfrm>
            <a:off x="1023891" y="1346670"/>
            <a:ext cx="3956482" cy="2308324"/>
          </a:xfrm>
          <a:prstGeom prst="rect">
            <a:avLst/>
          </a:prstGeom>
          <a:noFill/>
        </p:spPr>
        <p:txBody>
          <a:bodyPr wrap="square" rtlCol="0">
            <a:spAutoFit/>
          </a:bodyPr>
          <a:lstStyle/>
          <a:p>
            <a:pPr marL="285750" indent="-285750">
              <a:buClr>
                <a:schemeClr val="accent6"/>
              </a:buClr>
              <a:buFont typeface="Wingdings" panose="05000000000000000000" pitchFamily="2" charset="2"/>
              <a:buChar char="§"/>
            </a:pPr>
            <a:r>
              <a:rPr lang="tr-TR" dirty="0"/>
              <a:t>Kayıt güncelleme fonksiyonu çalıştırıldığında sistemde kayıtlı TC kimlik numarasına göre arama yapar. Bu TC kimlik numarasına ait olan bilgileri ekrana yazdırır. Güncellemek istediğimiz değeri parantez içine göre yazarız ve yeni değeri gireriz.</a:t>
            </a:r>
          </a:p>
        </p:txBody>
      </p:sp>
    </p:spTree>
    <p:extLst>
      <p:ext uri="{BB962C8B-B14F-4D97-AF65-F5344CB8AC3E}">
        <p14:creationId xmlns:p14="http://schemas.microsoft.com/office/powerpoint/2010/main" val="3339702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{D0B33819-79FC-4494-B3AF-0250101D541B}tf16401375</Template>
  <TotalTime>91</TotalTime>
  <Words>347</Words>
  <Application>Microsoft Office PowerPoint</Application>
  <PresentationFormat>Geniş ekran</PresentationFormat>
  <Paragraphs>36</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MS Shell Dlg 2</vt:lpstr>
      <vt:lpstr>Times New Roman</vt:lpstr>
      <vt:lpstr>Wingdings</vt:lpstr>
      <vt:lpstr>Wingdings 3</vt:lpstr>
      <vt:lpstr>Madison</vt:lpstr>
      <vt:lpstr>NÜFUS YÖNETİM SİSTEMİ</vt:lpstr>
      <vt:lpstr>PROJENİN TANIMI VE AMACI</vt:lpstr>
      <vt:lpstr>SİSTEM MİMARİSİ</vt:lpstr>
      <vt:lpstr>SİSTEM MİMARİSİ</vt:lpstr>
      <vt:lpstr>SİSTEM MİMARİSİ</vt:lpstr>
      <vt:lpstr>SİSTEM MİMARİSİ</vt:lpstr>
      <vt:lpstr>SİSTEM MİMARİSİ</vt:lpstr>
      <vt:lpstr>SİSTEM MİMARİSİ</vt:lpstr>
      <vt:lpstr>SİSTEM MİMARİSİ</vt:lpstr>
      <vt:lpstr>SONUÇ</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NÜFUS YÖNETİM SİSTEMİ</dc:title>
  <dc:creator>Melih YAZAR</dc:creator>
  <cp:lastModifiedBy>Melih YAZAR</cp:lastModifiedBy>
  <cp:revision>9</cp:revision>
  <dcterms:created xsi:type="dcterms:W3CDTF">2021-01-14T13:24:26Z</dcterms:created>
  <dcterms:modified xsi:type="dcterms:W3CDTF">2021-01-14T14:56:24Z</dcterms:modified>
</cp:coreProperties>
</file>