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83" r:id="rId3"/>
    <p:sldId id="257" r:id="rId4"/>
    <p:sldId id="259" r:id="rId5"/>
    <p:sldId id="275" r:id="rId6"/>
    <p:sldId id="276" r:id="rId7"/>
    <p:sldId id="278" r:id="rId8"/>
    <p:sldId id="279" r:id="rId9"/>
    <p:sldId id="280" r:id="rId10"/>
    <p:sldId id="260" r:id="rId11"/>
    <p:sldId id="27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58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78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67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0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10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1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26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531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07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C4C7CA3-9F27-4D83-A757-4F2A443D6EB4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03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C7CA3-9F27-4D83-A757-4F2A443D6EB4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3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8413EE1-15FA-47F7-AFA0-C7A0584C7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8896" y="643467"/>
            <a:ext cx="5975956" cy="4127545"/>
          </a:xfrm>
        </p:spPr>
        <p:txBody>
          <a:bodyPr anchor="ctr">
            <a:normAutofit/>
          </a:bodyPr>
          <a:lstStyle/>
          <a:p>
            <a:r>
              <a:rPr lang="tr-TR" sz="3700"/>
              <a:t>Fenerbahçe üniversitesi bilgisayar mühendisliği</a:t>
            </a:r>
            <a:br>
              <a:rPr lang="tr-TR" sz="3700"/>
            </a:br>
            <a:br>
              <a:rPr lang="tr-TR" sz="3700"/>
            </a:br>
            <a:r>
              <a:rPr lang="tr-TR" sz="3700" b="1" i="0">
                <a:effectLst/>
                <a:latin typeface="NonBreakingSpaceOverride"/>
              </a:rPr>
              <a:t>Petalınux Tabanlı CORDIC HW/SW CoDesıgn PROJESİ</a:t>
            </a:r>
            <a:endParaRPr lang="tr-TR" sz="3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D2956D0-99C3-4059-8356-FD44888B6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8896" y="5118231"/>
            <a:ext cx="5975956" cy="9776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tr-TR" sz="15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 EREN GÜRLE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tr-TR" sz="15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 YASİN ÖZTÜRK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tr-TR" sz="15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ED9B279-04CA-4526-9588-CADBFC9DB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2" r="16217"/>
          <a:stretch/>
        </p:blipFill>
        <p:spPr>
          <a:xfrm>
            <a:off x="376403" y="0"/>
            <a:ext cx="4456854" cy="525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1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DF1DE149-1AD1-D395-0BEA-6E068B8EB695}"/>
              </a:ext>
            </a:extLst>
          </p:cNvPr>
          <p:cNvSpPr txBox="1">
            <a:spLocks/>
          </p:cNvSpPr>
          <p:nvPr/>
        </p:nvSpPr>
        <p:spPr>
          <a:xfrm>
            <a:off x="6209739" y="824332"/>
            <a:ext cx="4926269" cy="2330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dirty="0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87C61464-EFAB-21BF-3636-5C7976F6C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36" y="1223659"/>
            <a:ext cx="4378761" cy="4755012"/>
          </a:xfrm>
          <a:prstGeom prst="rect">
            <a:avLst/>
          </a:prstGeom>
        </p:spPr>
      </p:pic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8C985359-641F-D065-F11E-AED0042B6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507" y="1472886"/>
            <a:ext cx="53340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2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C96B5167-F3D4-EA68-80D4-EA81C701909B}"/>
              </a:ext>
            </a:extLst>
          </p:cNvPr>
          <p:cNvSpPr txBox="1">
            <a:spLocks/>
          </p:cNvSpPr>
          <p:nvPr/>
        </p:nvSpPr>
        <p:spPr>
          <a:xfrm>
            <a:off x="1211947" y="2412852"/>
            <a:ext cx="8935466" cy="2879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algn="ctr">
              <a:lnSpc>
                <a:spcPct val="115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Petalinux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ortamından UART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arayüzü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üzerinden yakalanan iki sayı girişi verildi ve ardından beklenen çıktının aynı sonucu elde edildi. Test kapsamında sonuç UART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arayüzü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üzerinden PC’ye gönderildi. Bu proje sayesinde PETALİNUX, UART, C# VE PUTTY  gibi programları kavradık ve bilgilerimizi pekiştirdik.</a:t>
            </a:r>
          </a:p>
        </p:txBody>
      </p:sp>
      <p:sp>
        <p:nvSpPr>
          <p:cNvPr id="9" name="Başlık 1">
            <a:extLst>
              <a:ext uri="{FF2B5EF4-FFF2-40B4-BE49-F238E27FC236}">
                <a16:creationId xmlns:a16="http://schemas.microsoft.com/office/drawing/2014/main" id="{5AC6C036-4191-DA4B-4EBB-106CD5A3C5C8}"/>
              </a:ext>
            </a:extLst>
          </p:cNvPr>
          <p:cNvSpPr txBox="1">
            <a:spLocks/>
          </p:cNvSpPr>
          <p:nvPr/>
        </p:nvSpPr>
        <p:spPr>
          <a:xfrm>
            <a:off x="2726178" y="646691"/>
            <a:ext cx="3941805" cy="840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 algn="ctr">
              <a:lnSpc>
                <a:spcPct val="115000"/>
              </a:lnSpc>
              <a:spcAft>
                <a:spcPts val="800"/>
              </a:spcAft>
            </a:pPr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Sonuçlar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8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1">
            <a:extLst>
              <a:ext uri="{FF2B5EF4-FFF2-40B4-BE49-F238E27FC236}">
                <a16:creationId xmlns:a16="http://schemas.microsoft.com/office/drawing/2014/main" id="{813782A9-3A26-4106-82BF-34575E0F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441" y="577566"/>
            <a:ext cx="8178204" cy="840217"/>
          </a:xfrm>
        </p:spPr>
        <p:txBody>
          <a:bodyPr>
            <a:normAutofit/>
          </a:bodyPr>
          <a:lstStyle/>
          <a:p>
            <a:pPr marL="2971800">
              <a:lnSpc>
                <a:spcPct val="115000"/>
              </a:lnSpc>
              <a:spcAft>
                <a:spcPts val="800"/>
              </a:spcAft>
            </a:pPr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Kaynaklar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082FC8-65DA-CE16-4A0C-7E2A2F60F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38" y="2103120"/>
            <a:ext cx="4366054" cy="3111431"/>
          </a:xfrm>
        </p:spPr>
        <p:txBody>
          <a:bodyPr/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	http://www.levent.tc/courses/embedded-systems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115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B96D87-5CB5-9F4B-1935-E87463DD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İÇERİK</a:t>
            </a:r>
            <a:br>
              <a:rPr lang="tr-TR" dirty="0"/>
            </a:br>
            <a:r>
              <a:rPr lang="tr-TR" dirty="0"/>
              <a:t>	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E6CC50-0A17-34D3-9673-104F8B46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GİRİŞ</a:t>
            </a:r>
          </a:p>
          <a:p>
            <a:r>
              <a:rPr lang="tr-TR" dirty="0"/>
              <a:t>SİSTEM MİMARİSİ</a:t>
            </a:r>
          </a:p>
          <a:p>
            <a:r>
              <a:rPr lang="tr-TR" dirty="0"/>
              <a:t>KULLANILAN YAZILIM</a:t>
            </a:r>
          </a:p>
          <a:p>
            <a:r>
              <a:rPr lang="tr-TR" dirty="0"/>
              <a:t>SONUÇLAR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343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F32F2F-D535-46EC-8F56-3F16B2BE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75178"/>
            <a:ext cx="10058400" cy="1371600"/>
          </a:xfrm>
        </p:spPr>
        <p:txBody>
          <a:bodyPr>
            <a:normAutofit/>
          </a:bodyPr>
          <a:lstStyle/>
          <a:p>
            <a:pPr marL="342900" lvl="0" indent="-342900" algn="ctr">
              <a:lnSpc>
                <a:spcPct val="115000"/>
              </a:lnSpc>
              <a:spcAft>
                <a:spcPts val="800"/>
              </a:spcAft>
              <a:buFont typeface="+mj-lt"/>
              <a:buAutoNum type="romanUcPeriod"/>
            </a:pPr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Giriş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E162A6-CEED-41E1-95E5-C1127E4E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194" y="2367409"/>
            <a:ext cx="10169611" cy="3242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Donanım hızlandırıcı olarak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Xilinx’in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CORDIC 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COordinate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Rotation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DIgital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Computer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IP’si kullanıldığı ve işlemcinin hesap yükünü donanım hızlandırıcıya aktardığı bir proje yapılacaktır. Bu donanım tasarımı PL tarafında hazırlandıktan sonra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Petalinux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ortamından veriler aktarılacaktır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3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737A9A-28A2-4E80-BC0A-DAC755F7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</a:pPr>
            <a:r>
              <a:rPr lang="tr-T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Iı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Sistem Mimarisi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9A6935-6ACC-4AA2-9E24-BB644D8C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Xilinx</a:t>
            </a: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Vivado</a:t>
            </a: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 Suite: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Xilinx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Vivado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 Suite, FPGA geliştirme kartları üzerinde çalışmalar yapmak için gerekli olan tasarımı oluşturmak için kullanılmaktadır.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Verilog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VHDL vb.. donanım tasarım dillerini alarak,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FPGA’e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konfigüre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edilebilecek (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Xilinx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firması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FPGA’leri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için .bit uzantılı dosyalar) tasarım dosyasını oluşturur.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>
              <a:rPr lang="tr-T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Community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Proje kapsamında, ödev ve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LAB’larda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kullanılan Microsoft’un derleyicisi olan Visual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Community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kullanılacaktır.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55646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1">
            <a:extLst>
              <a:ext uri="{FF2B5EF4-FFF2-40B4-BE49-F238E27FC236}">
                <a16:creationId xmlns:a16="http://schemas.microsoft.com/office/drawing/2014/main" id="{591062DF-CB92-13E0-C73C-770F44FC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33" y="527264"/>
            <a:ext cx="5268097" cy="840217"/>
          </a:xfrm>
        </p:spPr>
        <p:txBody>
          <a:bodyPr>
            <a:norm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</a:pPr>
            <a:r>
              <a:rPr lang="tr-T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Iıı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Kullanılan Yazılım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06E0B9-65E1-559F-E4C2-996644D3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191674"/>
            <a:ext cx="6165695" cy="159952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5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 modül içerisinde aşağıda verilen aritmetik işlemi yapan donanımı içermelidir.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5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= SQRT(SQRT(a ^ 2 + B ^ 2) + A * B)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5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SQRT işlemi için CORDIC IP’si kullanılabilir. CORDIC IP’sinde bulunan SQRT fonksiyonu için </a:t>
            </a:r>
            <a:r>
              <a:rPr lang="tr-TR" sz="5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tr-TR" sz="5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5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tr-TR" sz="5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seçeneği seçilebilir.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5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AXI GPIO IP’si ile tasarlanan modülün giriş ve çıkışlarına bağlanmalıdır. PS tarafında A ve B sayıları örnek olarak 10 ve 20 olarak ayarlanıp giriş verilip, sonuç doğru üretildiğinde geriye değer alınmalıdır.</a:t>
            </a:r>
          </a:p>
          <a:p>
            <a:endParaRPr lang="tr-TR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F5669F4C-74ED-79D1-675E-5426BDEB95C6}"/>
              </a:ext>
            </a:extLst>
          </p:cNvPr>
          <p:cNvSpPr txBox="1">
            <a:spLocks/>
          </p:cNvSpPr>
          <p:nvPr/>
        </p:nvSpPr>
        <p:spPr>
          <a:xfrm>
            <a:off x="525149" y="4759759"/>
            <a:ext cx="4926269" cy="2330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B2C0EA88-ACC2-28A5-A923-D5D2B9B4E32B}"/>
              </a:ext>
            </a:extLst>
          </p:cNvPr>
          <p:cNvSpPr txBox="1">
            <a:spLocks/>
          </p:cNvSpPr>
          <p:nvPr/>
        </p:nvSpPr>
        <p:spPr>
          <a:xfrm>
            <a:off x="1449599" y="2474161"/>
            <a:ext cx="4926269" cy="836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ZYNQ mimarisine sahip olan PYNQ geliştirme kartı üzerinde proje geliştirilecektir.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ZYNQ’in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PS (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Processor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bölümü, tasarlanacak özel bir modüle verileri besleyip, sonucunu alacak şekilde tasarlanacaktır.</a:t>
            </a:r>
          </a:p>
          <a:p>
            <a:endParaRPr lang="tr-TR" dirty="0"/>
          </a:p>
        </p:txBody>
      </p:sp>
      <p:pic>
        <p:nvPicPr>
          <p:cNvPr id="9" name="Resim 8" descr="tablo içeren bir resim&#10;&#10;Açıklama otomatik olarak oluşturuldu">
            <a:extLst>
              <a:ext uri="{FF2B5EF4-FFF2-40B4-BE49-F238E27FC236}">
                <a16:creationId xmlns:a16="http://schemas.microsoft.com/office/drawing/2014/main" id="{3690A389-A5CA-F241-1E33-6ED5CB85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638" y="2182276"/>
            <a:ext cx="48291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7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1">
            <a:extLst>
              <a:ext uri="{FF2B5EF4-FFF2-40B4-BE49-F238E27FC236}">
                <a16:creationId xmlns:a16="http://schemas.microsoft.com/office/drawing/2014/main" id="{C0785694-9A47-14D3-361A-E8479327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33" y="527264"/>
            <a:ext cx="3052119" cy="840217"/>
          </a:xfrm>
        </p:spPr>
        <p:txBody>
          <a:bodyPr>
            <a:normAutofit fontScale="90000"/>
          </a:bodyPr>
          <a:lstStyle/>
          <a:p>
            <a:r>
              <a:rPr lang="tr-TR" sz="3200" dirty="0">
                <a:solidFill>
                  <a:schemeClr val="accent1"/>
                </a:solidFill>
              </a:rPr>
              <a:t>KULLANILAN YAZILIM</a:t>
            </a:r>
            <a:br>
              <a:rPr lang="tr-TR" sz="3200" dirty="0">
                <a:solidFill>
                  <a:schemeClr val="accent1"/>
                </a:solidFill>
              </a:rPr>
            </a:br>
            <a:endParaRPr lang="tr-TR" sz="3200" dirty="0">
              <a:solidFill>
                <a:schemeClr val="accent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806D6C-EFB9-1373-F827-81A6AD898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50" y="3429000"/>
            <a:ext cx="3982994" cy="128263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8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Cordic</a:t>
            </a:r>
            <a:r>
              <a:rPr lang="tr-TR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alt modüllerini içerisinde bulundurmaktadır.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İki sayının karelerini alıp çıkışa besler process1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 değer ile x*y yapar ikinci process2.</a:t>
            </a:r>
          </a:p>
          <a:p>
            <a:endParaRPr lang="tr-TR" dirty="0"/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82495E85-BB12-46D1-B593-0C8674604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144" y="4711632"/>
            <a:ext cx="4182686" cy="1465957"/>
          </a:xfrm>
          <a:prstGeom prst="rect">
            <a:avLst/>
          </a:prstGeom>
        </p:spPr>
      </p:pic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FD1EC357-FC44-6250-35E1-49617573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742" y="1927094"/>
            <a:ext cx="2291111" cy="3359727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67AA0F0B-A333-CC16-DA25-CAFAD8855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417" y="1946434"/>
            <a:ext cx="5396625" cy="21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5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1">
            <a:extLst>
              <a:ext uri="{FF2B5EF4-FFF2-40B4-BE49-F238E27FC236}">
                <a16:creationId xmlns:a16="http://schemas.microsoft.com/office/drawing/2014/main" id="{CDBDF4CF-F6D3-3882-965A-22F96E6A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33" y="527264"/>
            <a:ext cx="3052119" cy="840217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1"/>
                </a:solidFill>
              </a:rPr>
              <a:t>Linux Kısmı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5878A882-1214-D094-E0DE-027EC731CBCD}"/>
              </a:ext>
            </a:extLst>
          </p:cNvPr>
          <p:cNvSpPr txBox="1">
            <a:spLocks/>
          </p:cNvSpPr>
          <p:nvPr/>
        </p:nvSpPr>
        <p:spPr>
          <a:xfrm>
            <a:off x="1814384" y="1906658"/>
            <a:ext cx="8563232" cy="928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 adımdan sonra Linux ortamında kodlamaya geçeriz. GET-HW-DESCRİPTİON komutunu kullanırız.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 işlemden sonra PETALİNUX-BUİLD ile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ettik.</a:t>
            </a:r>
          </a:p>
          <a:p>
            <a:endParaRPr lang="tr-TR" dirty="0"/>
          </a:p>
        </p:txBody>
      </p:sp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D8ECA55B-2806-5DFA-06EC-0BCE040F9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246" y="2692599"/>
            <a:ext cx="5369902" cy="34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2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1">
            <a:extLst>
              <a:ext uri="{FF2B5EF4-FFF2-40B4-BE49-F238E27FC236}">
                <a16:creationId xmlns:a16="http://schemas.microsoft.com/office/drawing/2014/main" id="{4891AB6E-E115-B7C8-B92B-B105745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33" y="527264"/>
            <a:ext cx="3052119" cy="840217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1"/>
                </a:solidFill>
              </a:rPr>
              <a:t>Linux Kısmı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329CC9BD-89E5-BDAB-10F5-185452C00FAB}"/>
              </a:ext>
            </a:extLst>
          </p:cNvPr>
          <p:cNvSpPr txBox="1">
            <a:spLocks/>
          </p:cNvSpPr>
          <p:nvPr/>
        </p:nvSpPr>
        <p:spPr>
          <a:xfrm>
            <a:off x="1728907" y="1919952"/>
            <a:ext cx="8944488" cy="2148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4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Ethernet kablosu ile bilgisayar ve PYNQ Kart ile bağlantı kurduktan sonra bağlı olduğumuz Ethernet özelliklerinden, TCP/IPv4’e tıklayarak statik IP(192.168.2.7) verdik.</a:t>
            </a:r>
          </a:p>
          <a:p>
            <a:r>
              <a:rPr lang="tr-TR" sz="4200" dirty="0"/>
              <a:t>En son aşama olarak çıktımızı aldık.</a:t>
            </a:r>
          </a:p>
          <a:p>
            <a:r>
              <a:rPr lang="tr-TR" sz="4200" dirty="0"/>
              <a:t>Sonrasında  </a:t>
            </a:r>
            <a:r>
              <a:rPr lang="tr-TR" sz="4200" dirty="0" err="1"/>
              <a:t>ssh’tan</a:t>
            </a:r>
            <a:r>
              <a:rPr lang="tr-TR" sz="4200" dirty="0"/>
              <a:t> ‘</a:t>
            </a:r>
            <a:r>
              <a:rPr lang="tr-TR" sz="4200" dirty="0" err="1"/>
              <a:t>gcc</a:t>
            </a:r>
            <a:r>
              <a:rPr lang="tr-TR" sz="4200" dirty="0"/>
              <a:t> </a:t>
            </a:r>
            <a:r>
              <a:rPr lang="tr-TR" sz="4200" dirty="0" err="1"/>
              <a:t>main.c</a:t>
            </a:r>
            <a:r>
              <a:rPr lang="tr-TR" sz="4200" dirty="0"/>
              <a:t> –o main’ komutu ile kodumuzu derliyoruz. Sonrasında ‘</a:t>
            </a:r>
            <a:r>
              <a:rPr lang="tr-TR" sz="4200" dirty="0" err="1"/>
              <a:t>chmod</a:t>
            </a:r>
            <a:r>
              <a:rPr lang="tr-TR" sz="4200" dirty="0"/>
              <a:t> </a:t>
            </a:r>
            <a:r>
              <a:rPr lang="tr-TR" sz="4200" dirty="0" err="1"/>
              <a:t>u+x</a:t>
            </a:r>
            <a:r>
              <a:rPr lang="tr-TR" sz="4200" dirty="0"/>
              <a:t>’ komutu ile çalışma yetkisi veriyoruz. Ardından ‘./main’ komutu ile çalıştırıyoruz.</a:t>
            </a:r>
          </a:p>
          <a:p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81B2EBA-2F77-E2B1-6A2E-D436BB5B5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4171138"/>
            <a:ext cx="5676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1">
            <a:extLst>
              <a:ext uri="{FF2B5EF4-FFF2-40B4-BE49-F238E27FC236}">
                <a16:creationId xmlns:a16="http://schemas.microsoft.com/office/drawing/2014/main" id="{24D44A93-D321-E7F4-A967-8AF9228D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33" y="527264"/>
            <a:ext cx="3052119" cy="840217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1"/>
                </a:solidFill>
              </a:rPr>
              <a:t>Linux Kısmı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3B7EC7C0-0E34-CA11-9E1D-8FCA71E78CB7}"/>
              </a:ext>
            </a:extLst>
          </p:cNvPr>
          <p:cNvSpPr txBox="1">
            <a:spLocks/>
          </p:cNvSpPr>
          <p:nvPr/>
        </p:nvSpPr>
        <p:spPr>
          <a:xfrm>
            <a:off x="601076" y="2998528"/>
            <a:ext cx="8975142" cy="1150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Com-5ten veri transfer için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arayüz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tasarlanır.</a:t>
            </a:r>
          </a:p>
          <a:p>
            <a:endParaRPr lang="tr-TR" dirty="0"/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1B1ABA50-44BA-332B-DCEA-3C82C360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744" y="1908189"/>
            <a:ext cx="5760720" cy="422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1847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1764</TotalTime>
  <Words>454</Words>
  <Application>Microsoft Office PowerPoint</Application>
  <PresentationFormat>Geniş ekran</PresentationFormat>
  <Paragraphs>37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NonBreakingSpaceOverride</vt:lpstr>
      <vt:lpstr>Times New Roman</vt:lpstr>
      <vt:lpstr>Galeri</vt:lpstr>
      <vt:lpstr>Fenerbahçe üniversitesi bilgisayar mühendisliği  Petalınux Tabanlı CORDIC HW/SW CoDesıgn PROJESİ</vt:lpstr>
      <vt:lpstr>İÇERİK   </vt:lpstr>
      <vt:lpstr>Giriş</vt:lpstr>
      <vt:lpstr>Iı. Sistem Mimarisi</vt:lpstr>
      <vt:lpstr>Iıı. Kullanılan Yazılım</vt:lpstr>
      <vt:lpstr>KULLANILAN YAZILIM </vt:lpstr>
      <vt:lpstr>Linux Kısmı</vt:lpstr>
      <vt:lpstr>Linux Kısmı</vt:lpstr>
      <vt:lpstr>Linux Kısmı</vt:lpstr>
      <vt:lpstr>PowerPoint Sunusu</vt:lpstr>
      <vt:lpstr>PowerPoint Sunusu</vt:lpstr>
      <vt:lpstr> 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Fenerbahçe üniversitesi bilgisayar mühendisliği bilgisayar mimarisi dersi</dc:title>
  <dc:creator>Cüneyt Balcı</dc:creator>
  <cp:lastModifiedBy>14601</cp:lastModifiedBy>
  <cp:revision>33</cp:revision>
  <dcterms:created xsi:type="dcterms:W3CDTF">2021-05-27T15:01:34Z</dcterms:created>
  <dcterms:modified xsi:type="dcterms:W3CDTF">2022-05-23T14:39:46Z</dcterms:modified>
</cp:coreProperties>
</file>