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9" autoAdjust="0"/>
    <p:restoredTop sz="90927" autoAdjust="0"/>
  </p:normalViewPr>
  <p:slideViewPr>
    <p:cSldViewPr showGuides="1">
      <p:cViewPr>
        <p:scale>
          <a:sx n="75" d="100"/>
          <a:sy n="75" d="100"/>
        </p:scale>
        <p:origin x="516" y="9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Slide.vn - 2019">
            <a:extLst>
              <a:ext uri="{FF2B5EF4-FFF2-40B4-BE49-F238E27FC236}">
                <a16:creationId xmlns:a16="http://schemas.microsoft.com/office/drawing/2014/main" id="{00B20083-83AD-4F60-A2FE-58C840D007FA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4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8185CEF-9D53-4C51-8A1D-3E177F3C4FA0}"/>
              </a:ext>
            </a:extLst>
          </p:cNvPr>
          <p:cNvSpPr/>
          <p:nvPr/>
        </p:nvSpPr>
        <p:spPr>
          <a:xfrm>
            <a:off x="814602" y="1007184"/>
            <a:ext cx="3409214" cy="58508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3CB03-DA70-44A7-922B-E6388A98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57" y="1462314"/>
            <a:ext cx="7554402" cy="50827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4FF289-07EB-44E6-8A93-D431C9CBDEF5}"/>
              </a:ext>
            </a:extLst>
          </p:cNvPr>
          <p:cNvSpPr/>
          <p:nvPr/>
        </p:nvSpPr>
        <p:spPr>
          <a:xfrm>
            <a:off x="0" y="21635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B94B8-4F82-4F3B-B6B4-356E9DAB744B}"/>
              </a:ext>
            </a:extLst>
          </p:cNvPr>
          <p:cNvSpPr txBox="1"/>
          <p:nvPr/>
        </p:nvSpPr>
        <p:spPr>
          <a:xfrm>
            <a:off x="10287000" y="326736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D64CC-0614-4243-B41C-07F3CE714A75}"/>
              </a:ext>
            </a:extLst>
          </p:cNvPr>
          <p:cNvSpPr txBox="1"/>
          <p:nvPr/>
        </p:nvSpPr>
        <p:spPr>
          <a:xfrm>
            <a:off x="8932985" y="318698"/>
            <a:ext cx="1371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Publication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6D6B3-DFE6-42E1-8D3E-42E4971177A0}"/>
              </a:ext>
            </a:extLst>
          </p:cNvPr>
          <p:cNvSpPr txBox="1"/>
          <p:nvPr/>
        </p:nvSpPr>
        <p:spPr>
          <a:xfrm>
            <a:off x="7239000" y="326736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BB934-440D-4A21-A700-8E0E2D87C9E4}"/>
              </a:ext>
            </a:extLst>
          </p:cNvPr>
          <p:cNvSpPr txBox="1"/>
          <p:nvPr/>
        </p:nvSpPr>
        <p:spPr>
          <a:xfrm>
            <a:off x="5514535" y="328352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Media retrieval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D830E6-A9AF-4BDB-B7CF-492071D03C81}"/>
              </a:ext>
            </a:extLst>
          </p:cNvPr>
          <p:cNvSpPr/>
          <p:nvPr/>
        </p:nvSpPr>
        <p:spPr>
          <a:xfrm>
            <a:off x="-26933" y="936035"/>
            <a:ext cx="739059" cy="59219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AE118-E0F1-45E1-80DC-7288C0D99F8D}"/>
              </a:ext>
            </a:extLst>
          </p:cNvPr>
          <p:cNvSpPr/>
          <p:nvPr/>
        </p:nvSpPr>
        <p:spPr>
          <a:xfrm>
            <a:off x="5452914" y="326736"/>
            <a:ext cx="1539901" cy="2909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rown with solid fill">
            <a:extLst>
              <a:ext uri="{FF2B5EF4-FFF2-40B4-BE49-F238E27FC236}">
                <a16:creationId xmlns:a16="http://schemas.microsoft.com/office/drawing/2014/main" id="{B3918DC1-2F46-4BF3-8F61-3AEAF8D14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6828">
            <a:off x="6728508" y="79321"/>
            <a:ext cx="380194" cy="38019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FC099B8D-0D4A-4F12-A0DC-F542213ADECF}"/>
              </a:ext>
            </a:extLst>
          </p:cNvPr>
          <p:cNvSpPr/>
          <p:nvPr/>
        </p:nvSpPr>
        <p:spPr>
          <a:xfrm>
            <a:off x="0" y="1676400"/>
            <a:ext cx="712126" cy="546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hat with solid fill">
            <a:extLst>
              <a:ext uri="{FF2B5EF4-FFF2-40B4-BE49-F238E27FC236}">
                <a16:creationId xmlns:a16="http://schemas.microsoft.com/office/drawing/2014/main" id="{BE296EDD-478C-408C-B819-64F854812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698" y="1780239"/>
            <a:ext cx="320329" cy="320329"/>
          </a:xfrm>
          <a:prstGeom prst="rect">
            <a:avLst/>
          </a:prstGeom>
        </p:spPr>
      </p:pic>
      <p:pic>
        <p:nvPicPr>
          <p:cNvPr id="21" name="Graphic 20" descr="Image with solid fill">
            <a:extLst>
              <a:ext uri="{FF2B5EF4-FFF2-40B4-BE49-F238E27FC236}">
                <a16:creationId xmlns:a16="http://schemas.microsoft.com/office/drawing/2014/main" id="{A45D6FC5-24E2-4AFB-BFEF-69CB4E975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697" y="2312598"/>
            <a:ext cx="320329" cy="320329"/>
          </a:xfrm>
          <a:prstGeom prst="rect">
            <a:avLst/>
          </a:prstGeom>
        </p:spPr>
      </p:pic>
      <p:pic>
        <p:nvPicPr>
          <p:cNvPr id="23" name="Graphic 22" descr="Easel with solid fill">
            <a:extLst>
              <a:ext uri="{FF2B5EF4-FFF2-40B4-BE49-F238E27FC236}">
                <a16:creationId xmlns:a16="http://schemas.microsoft.com/office/drawing/2014/main" id="{20CE3950-CFAF-490D-AC11-1903755CE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250" y="2883904"/>
            <a:ext cx="251221" cy="2512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E1E105-E240-48C7-9DF1-25C3B82984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13" y="92784"/>
            <a:ext cx="1649650" cy="654171"/>
          </a:xfrm>
          <a:prstGeom prst="rect">
            <a:avLst/>
          </a:prstGeom>
        </p:spPr>
      </p:pic>
      <p:pic>
        <p:nvPicPr>
          <p:cNvPr id="27" name="Graphic 26" descr="Label with solid fill">
            <a:extLst>
              <a:ext uri="{FF2B5EF4-FFF2-40B4-BE49-F238E27FC236}">
                <a16:creationId xmlns:a16="http://schemas.microsoft.com/office/drawing/2014/main" id="{55C73E49-EA21-4E65-9856-17013D5C2B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9101" y="3400095"/>
            <a:ext cx="396747" cy="39674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214319D-2702-481E-AB7D-DD858831ED05}"/>
              </a:ext>
            </a:extLst>
          </p:cNvPr>
          <p:cNvGrpSpPr/>
          <p:nvPr/>
        </p:nvGrpSpPr>
        <p:grpSpPr>
          <a:xfrm>
            <a:off x="903204" y="1225404"/>
            <a:ext cx="1839996" cy="732203"/>
            <a:chOff x="903204" y="1126482"/>
            <a:chExt cx="2299234" cy="831125"/>
          </a:xfrm>
        </p:grpSpPr>
        <p:pic>
          <p:nvPicPr>
            <p:cNvPr id="42" name="Graphic 41" descr="Checkbox Checked with solid fill">
              <a:extLst>
                <a:ext uri="{FF2B5EF4-FFF2-40B4-BE49-F238E27FC236}">
                  <a16:creationId xmlns:a16="http://schemas.microsoft.com/office/drawing/2014/main" id="{771C6FDD-C232-412E-97DE-58F66628D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3204" y="1519825"/>
              <a:ext cx="418254" cy="418254"/>
            </a:xfrm>
            <a:prstGeom prst="rect">
              <a:avLst/>
            </a:prstGeom>
          </p:spPr>
        </p:pic>
        <p:pic>
          <p:nvPicPr>
            <p:cNvPr id="44" name="Graphic 43" descr="Checkbox Checked with solid fill">
              <a:extLst>
                <a:ext uri="{FF2B5EF4-FFF2-40B4-BE49-F238E27FC236}">
                  <a16:creationId xmlns:a16="http://schemas.microsoft.com/office/drawing/2014/main" id="{256C3AD8-1A5A-4BD9-BFEA-F1216863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3204" y="1126482"/>
              <a:ext cx="418254" cy="41825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C7777A-ADD5-434B-AF4A-6D6E0D2A7CE9}"/>
                </a:ext>
              </a:extLst>
            </p:cNvPr>
            <p:cNvSpPr/>
            <p:nvPr/>
          </p:nvSpPr>
          <p:spPr>
            <a:xfrm>
              <a:off x="1149141" y="1304941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E727F3-84F5-4D5C-825D-77CB969EDDB4}"/>
                </a:ext>
              </a:extLst>
            </p:cNvPr>
            <p:cNvSpPr/>
            <p:nvPr/>
          </p:nvSpPr>
          <p:spPr>
            <a:xfrm>
              <a:off x="1145966" y="1738260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pic>
          <p:nvPicPr>
            <p:cNvPr id="50" name="Graphic 49" descr="Checkbox Checked with solid fill">
              <a:extLst>
                <a:ext uri="{FF2B5EF4-FFF2-40B4-BE49-F238E27FC236}">
                  <a16:creationId xmlns:a16="http://schemas.microsoft.com/office/drawing/2014/main" id="{A39A0C2A-D223-45B3-A5AB-C77EE44B2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82941" y="1539353"/>
              <a:ext cx="418254" cy="418254"/>
            </a:xfrm>
            <a:prstGeom prst="rect">
              <a:avLst/>
            </a:prstGeom>
          </p:spPr>
        </p:pic>
        <p:pic>
          <p:nvPicPr>
            <p:cNvPr id="51" name="Graphic 50" descr="Checkbox Checked with solid fill">
              <a:extLst>
                <a:ext uri="{FF2B5EF4-FFF2-40B4-BE49-F238E27FC236}">
                  <a16:creationId xmlns:a16="http://schemas.microsoft.com/office/drawing/2014/main" id="{AA243B16-84FE-4F82-8F80-596DCC7B6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76920" y="1162957"/>
              <a:ext cx="418254" cy="41825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3DB79A-E347-4012-8148-337D239CECC2}"/>
                </a:ext>
              </a:extLst>
            </p:cNvPr>
            <p:cNvSpPr/>
            <p:nvPr/>
          </p:nvSpPr>
          <p:spPr>
            <a:xfrm>
              <a:off x="2311447" y="1318715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4D5F43-7889-48CC-8C0E-4EFFAB185160}"/>
                </a:ext>
              </a:extLst>
            </p:cNvPr>
            <p:cNvSpPr/>
            <p:nvPr/>
          </p:nvSpPr>
          <p:spPr>
            <a:xfrm>
              <a:off x="2342824" y="1695111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41B7C9-71E8-4372-A160-DDFF047A631E}"/>
              </a:ext>
            </a:extLst>
          </p:cNvPr>
          <p:cNvCxnSpPr>
            <a:cxnSpLocks/>
          </p:cNvCxnSpPr>
          <p:nvPr/>
        </p:nvCxnSpPr>
        <p:spPr>
          <a:xfrm>
            <a:off x="762000" y="2083002"/>
            <a:ext cx="3484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D5272E5-2A49-4B8B-8F08-E500A03A6DD3}"/>
              </a:ext>
            </a:extLst>
          </p:cNvPr>
          <p:cNvSpPr/>
          <p:nvPr/>
        </p:nvSpPr>
        <p:spPr>
          <a:xfrm>
            <a:off x="2934278" y="1135424"/>
            <a:ext cx="914400" cy="3039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Reset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CAFB93-DA4E-46E1-AE95-7A2AB33655DB}"/>
              </a:ext>
            </a:extLst>
          </p:cNvPr>
          <p:cNvSpPr/>
          <p:nvPr/>
        </p:nvSpPr>
        <p:spPr>
          <a:xfrm>
            <a:off x="2934278" y="1563796"/>
            <a:ext cx="914400" cy="30393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Search</a:t>
            </a:r>
          </a:p>
        </p:txBody>
      </p:sp>
      <p:pic>
        <p:nvPicPr>
          <p:cNvPr id="74" name="Graphic 73" descr="Badge Follow with solid fill">
            <a:extLst>
              <a:ext uri="{FF2B5EF4-FFF2-40B4-BE49-F238E27FC236}">
                <a16:creationId xmlns:a16="http://schemas.microsoft.com/office/drawing/2014/main" id="{DBD470D5-EEF7-4289-A2B9-78515DAA1E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9744" y="4184807"/>
            <a:ext cx="596347" cy="596347"/>
          </a:xfrm>
          <a:prstGeom prst="rect">
            <a:avLst/>
          </a:prstGeom>
        </p:spPr>
      </p:pic>
      <p:pic>
        <p:nvPicPr>
          <p:cNvPr id="77" name="Graphic 76" descr="Eye Scan with solid fill">
            <a:extLst>
              <a:ext uri="{FF2B5EF4-FFF2-40B4-BE49-F238E27FC236}">
                <a16:creationId xmlns:a16="http://schemas.microsoft.com/office/drawing/2014/main" id="{4DBE335B-25B9-425B-8956-7765D47450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4464" y="3932454"/>
            <a:ext cx="410889" cy="410889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F9C416DE-0869-4264-B079-A8DDF781822E}"/>
              </a:ext>
            </a:extLst>
          </p:cNvPr>
          <p:cNvGrpSpPr/>
          <p:nvPr/>
        </p:nvGrpSpPr>
        <p:grpSpPr>
          <a:xfrm>
            <a:off x="929083" y="2222594"/>
            <a:ext cx="3257694" cy="1913039"/>
            <a:chOff x="903204" y="2047966"/>
            <a:chExt cx="3287139" cy="237163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2AF06B-6A00-4C21-B8A6-A30BA8A14B5B}"/>
                </a:ext>
              </a:extLst>
            </p:cNvPr>
            <p:cNvSpPr/>
            <p:nvPr/>
          </p:nvSpPr>
          <p:spPr>
            <a:xfrm>
              <a:off x="903204" y="2209800"/>
              <a:ext cx="3211596" cy="2209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200B706-256E-41FD-BEB1-5028B9FA4D67}"/>
                </a:ext>
              </a:extLst>
            </p:cNvPr>
            <p:cNvGrpSpPr/>
            <p:nvPr/>
          </p:nvGrpSpPr>
          <p:grpSpPr>
            <a:xfrm>
              <a:off x="1137136" y="2545700"/>
              <a:ext cx="2596663" cy="1756121"/>
              <a:chOff x="881801" y="3045003"/>
              <a:chExt cx="3663605" cy="229252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D2D19FF-E512-439F-9880-53FC284DB3FF}"/>
                  </a:ext>
                </a:extLst>
              </p:cNvPr>
              <p:cNvSpPr/>
              <p:nvPr/>
            </p:nvSpPr>
            <p:spPr>
              <a:xfrm>
                <a:off x="881801" y="3045003"/>
                <a:ext cx="3663605" cy="11662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 Input</a:t>
                </a:r>
              </a:p>
            </p:txBody>
          </p:sp>
          <p:pic>
            <p:nvPicPr>
              <p:cNvPr id="87" name="Graphic 86" descr="Checkbox Checked with solid fill">
                <a:extLst>
                  <a:ext uri="{FF2B5EF4-FFF2-40B4-BE49-F238E27FC236}">
                    <a16:creationId xmlns:a16="http://schemas.microsoft.com/office/drawing/2014/main" id="{4ED660A7-6A9E-4334-B9B6-448EB546C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4496" y="4419336"/>
                <a:ext cx="467567" cy="467567"/>
              </a:xfrm>
              <a:prstGeom prst="rect">
                <a:avLst/>
              </a:prstGeom>
            </p:spPr>
          </p:pic>
          <p:pic>
            <p:nvPicPr>
              <p:cNvPr id="88" name="Graphic 87" descr="Checkbox Checked with solid fill">
                <a:extLst>
                  <a:ext uri="{FF2B5EF4-FFF2-40B4-BE49-F238E27FC236}">
                    <a16:creationId xmlns:a16="http://schemas.microsoft.com/office/drawing/2014/main" id="{14819362-86A5-4C98-B6BC-9D4A96D47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4496" y="4869957"/>
                <a:ext cx="467567" cy="467567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C4144A2-2CF7-4DBF-88CB-FB2F420C31EA}"/>
                  </a:ext>
                </a:extLst>
              </p:cNvPr>
              <p:cNvSpPr/>
              <p:nvPr/>
            </p:nvSpPr>
            <p:spPr>
              <a:xfrm>
                <a:off x="1209768" y="4928570"/>
                <a:ext cx="1483292" cy="3220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Tag Assistant</a:t>
                </a:r>
              </a:p>
            </p:txBody>
          </p:sp>
          <p:pic>
            <p:nvPicPr>
              <p:cNvPr id="90" name="Graphic 89" descr="Checkbox Checked with solid fill">
                <a:extLst>
                  <a:ext uri="{FF2B5EF4-FFF2-40B4-BE49-F238E27FC236}">
                    <a16:creationId xmlns:a16="http://schemas.microsoft.com/office/drawing/2014/main" id="{C900E545-2C48-4DED-B03C-1C7C635D7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7671" y="4420233"/>
                <a:ext cx="467567" cy="467567"/>
              </a:xfrm>
              <a:prstGeom prst="rect">
                <a:avLst/>
              </a:prstGeom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6532C5E-6D63-484A-BD11-741CB568787B}"/>
                  </a:ext>
                </a:extLst>
              </p:cNvPr>
              <p:cNvSpPr/>
              <p:nvPr/>
            </p:nvSpPr>
            <p:spPr>
              <a:xfrm>
                <a:off x="1136454" y="4494049"/>
                <a:ext cx="1981200" cy="3220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Prompt Assistant </a:t>
                </a:r>
              </a:p>
            </p:txBody>
          </p:sp>
        </p:grpSp>
        <p:pic>
          <p:nvPicPr>
            <p:cNvPr id="85" name="Graphic 84" descr="Close with solid fill">
              <a:extLst>
                <a:ext uri="{FF2B5EF4-FFF2-40B4-BE49-F238E27FC236}">
                  <a16:creationId xmlns:a16="http://schemas.microsoft.com/office/drawing/2014/main" id="{D0818360-AF5D-46F5-A863-3FBA72A2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754827" y="2047966"/>
              <a:ext cx="435516" cy="435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8185CEF-9D53-4C51-8A1D-3E177F3C4FA0}"/>
              </a:ext>
            </a:extLst>
          </p:cNvPr>
          <p:cNvSpPr/>
          <p:nvPr/>
        </p:nvSpPr>
        <p:spPr>
          <a:xfrm>
            <a:off x="814602" y="1007184"/>
            <a:ext cx="3375098" cy="58508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3CB03-DA70-44A7-922B-E6388A98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41" y="1439360"/>
            <a:ext cx="7588518" cy="51056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4FF289-07EB-44E6-8A93-D431C9CBDEF5}"/>
              </a:ext>
            </a:extLst>
          </p:cNvPr>
          <p:cNvSpPr/>
          <p:nvPr/>
        </p:nvSpPr>
        <p:spPr>
          <a:xfrm>
            <a:off x="0" y="21635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B94B8-4F82-4F3B-B6B4-356E9DAB744B}"/>
              </a:ext>
            </a:extLst>
          </p:cNvPr>
          <p:cNvSpPr txBox="1"/>
          <p:nvPr/>
        </p:nvSpPr>
        <p:spPr>
          <a:xfrm>
            <a:off x="10287000" y="326736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D64CC-0614-4243-B41C-07F3CE714A75}"/>
              </a:ext>
            </a:extLst>
          </p:cNvPr>
          <p:cNvSpPr txBox="1"/>
          <p:nvPr/>
        </p:nvSpPr>
        <p:spPr>
          <a:xfrm>
            <a:off x="8932985" y="318698"/>
            <a:ext cx="1371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Publication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6D6B3-DFE6-42E1-8D3E-42E4971177A0}"/>
              </a:ext>
            </a:extLst>
          </p:cNvPr>
          <p:cNvSpPr txBox="1"/>
          <p:nvPr/>
        </p:nvSpPr>
        <p:spPr>
          <a:xfrm>
            <a:off x="7239000" y="326736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BB934-440D-4A21-A700-8E0E2D87C9E4}"/>
              </a:ext>
            </a:extLst>
          </p:cNvPr>
          <p:cNvSpPr txBox="1"/>
          <p:nvPr/>
        </p:nvSpPr>
        <p:spPr>
          <a:xfrm>
            <a:off x="5514535" y="328352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Media retrieval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AE118-E0F1-45E1-80DC-7288C0D99F8D}"/>
              </a:ext>
            </a:extLst>
          </p:cNvPr>
          <p:cNvSpPr/>
          <p:nvPr/>
        </p:nvSpPr>
        <p:spPr>
          <a:xfrm>
            <a:off x="5452914" y="326736"/>
            <a:ext cx="1539901" cy="2909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rown with solid fill">
            <a:extLst>
              <a:ext uri="{FF2B5EF4-FFF2-40B4-BE49-F238E27FC236}">
                <a16:creationId xmlns:a16="http://schemas.microsoft.com/office/drawing/2014/main" id="{B3918DC1-2F46-4BF3-8F61-3AEAF8D14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6828">
            <a:off x="6728508" y="79321"/>
            <a:ext cx="380194" cy="3801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D830E6-A9AF-4BDB-B7CF-492071D03C81}"/>
              </a:ext>
            </a:extLst>
          </p:cNvPr>
          <p:cNvSpPr/>
          <p:nvPr/>
        </p:nvSpPr>
        <p:spPr>
          <a:xfrm>
            <a:off x="-30521" y="936035"/>
            <a:ext cx="739059" cy="59219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C69070-9776-4080-8B6D-C524DF7113D4}"/>
              </a:ext>
            </a:extLst>
          </p:cNvPr>
          <p:cNvSpPr/>
          <p:nvPr/>
        </p:nvSpPr>
        <p:spPr>
          <a:xfrm>
            <a:off x="0" y="1676400"/>
            <a:ext cx="708538" cy="546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hat with solid fill">
            <a:extLst>
              <a:ext uri="{FF2B5EF4-FFF2-40B4-BE49-F238E27FC236}">
                <a16:creationId xmlns:a16="http://schemas.microsoft.com/office/drawing/2014/main" id="{BE296EDD-478C-408C-B819-64F854812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698" y="1780239"/>
            <a:ext cx="320329" cy="320329"/>
          </a:xfrm>
          <a:prstGeom prst="rect">
            <a:avLst/>
          </a:prstGeom>
        </p:spPr>
      </p:pic>
      <p:pic>
        <p:nvPicPr>
          <p:cNvPr id="21" name="Graphic 20" descr="Image with solid fill">
            <a:extLst>
              <a:ext uri="{FF2B5EF4-FFF2-40B4-BE49-F238E27FC236}">
                <a16:creationId xmlns:a16="http://schemas.microsoft.com/office/drawing/2014/main" id="{A45D6FC5-24E2-4AFB-BFEF-69CB4E975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697" y="2312598"/>
            <a:ext cx="320329" cy="320329"/>
          </a:xfrm>
          <a:prstGeom prst="rect">
            <a:avLst/>
          </a:prstGeom>
        </p:spPr>
      </p:pic>
      <p:pic>
        <p:nvPicPr>
          <p:cNvPr id="23" name="Graphic 22" descr="Easel with solid fill">
            <a:extLst>
              <a:ext uri="{FF2B5EF4-FFF2-40B4-BE49-F238E27FC236}">
                <a16:creationId xmlns:a16="http://schemas.microsoft.com/office/drawing/2014/main" id="{20CE3950-CFAF-490D-AC11-1903755CE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250" y="2883904"/>
            <a:ext cx="251221" cy="2512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E1E105-E240-48C7-9DF1-25C3B82984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13" y="92784"/>
            <a:ext cx="1649650" cy="654171"/>
          </a:xfrm>
          <a:prstGeom prst="rect">
            <a:avLst/>
          </a:prstGeom>
        </p:spPr>
      </p:pic>
      <p:pic>
        <p:nvPicPr>
          <p:cNvPr id="27" name="Graphic 26" descr="Label with solid fill">
            <a:extLst>
              <a:ext uri="{FF2B5EF4-FFF2-40B4-BE49-F238E27FC236}">
                <a16:creationId xmlns:a16="http://schemas.microsoft.com/office/drawing/2014/main" id="{55C73E49-EA21-4E65-9856-17013D5C2B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9101" y="3400095"/>
            <a:ext cx="396747" cy="39674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214319D-2702-481E-AB7D-DD858831ED05}"/>
              </a:ext>
            </a:extLst>
          </p:cNvPr>
          <p:cNvGrpSpPr/>
          <p:nvPr/>
        </p:nvGrpSpPr>
        <p:grpSpPr>
          <a:xfrm>
            <a:off x="903204" y="1225404"/>
            <a:ext cx="1839996" cy="732203"/>
            <a:chOff x="903204" y="1126482"/>
            <a:chExt cx="2299234" cy="831125"/>
          </a:xfrm>
        </p:grpSpPr>
        <p:pic>
          <p:nvPicPr>
            <p:cNvPr id="42" name="Graphic 41" descr="Checkbox Checked with solid fill">
              <a:extLst>
                <a:ext uri="{FF2B5EF4-FFF2-40B4-BE49-F238E27FC236}">
                  <a16:creationId xmlns:a16="http://schemas.microsoft.com/office/drawing/2014/main" id="{771C6FDD-C232-412E-97DE-58F66628D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3204" y="1519825"/>
              <a:ext cx="418254" cy="418254"/>
            </a:xfrm>
            <a:prstGeom prst="rect">
              <a:avLst/>
            </a:prstGeom>
          </p:spPr>
        </p:pic>
        <p:pic>
          <p:nvPicPr>
            <p:cNvPr id="44" name="Graphic 43" descr="Checkbox Checked with solid fill">
              <a:extLst>
                <a:ext uri="{FF2B5EF4-FFF2-40B4-BE49-F238E27FC236}">
                  <a16:creationId xmlns:a16="http://schemas.microsoft.com/office/drawing/2014/main" id="{256C3AD8-1A5A-4BD9-BFEA-F1216863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3204" y="1126482"/>
              <a:ext cx="418254" cy="41825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C7777A-ADD5-434B-AF4A-6D6E0D2A7CE9}"/>
                </a:ext>
              </a:extLst>
            </p:cNvPr>
            <p:cNvSpPr/>
            <p:nvPr/>
          </p:nvSpPr>
          <p:spPr>
            <a:xfrm>
              <a:off x="1149141" y="1304941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E727F3-84F5-4D5C-825D-77CB969EDDB4}"/>
                </a:ext>
              </a:extLst>
            </p:cNvPr>
            <p:cNvSpPr/>
            <p:nvPr/>
          </p:nvSpPr>
          <p:spPr>
            <a:xfrm>
              <a:off x="1145966" y="1738260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pic>
          <p:nvPicPr>
            <p:cNvPr id="50" name="Graphic 49" descr="Checkbox Checked with solid fill">
              <a:extLst>
                <a:ext uri="{FF2B5EF4-FFF2-40B4-BE49-F238E27FC236}">
                  <a16:creationId xmlns:a16="http://schemas.microsoft.com/office/drawing/2014/main" id="{A39A0C2A-D223-45B3-A5AB-C77EE44B2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82941" y="1539353"/>
              <a:ext cx="418254" cy="418254"/>
            </a:xfrm>
            <a:prstGeom prst="rect">
              <a:avLst/>
            </a:prstGeom>
          </p:spPr>
        </p:pic>
        <p:pic>
          <p:nvPicPr>
            <p:cNvPr id="51" name="Graphic 50" descr="Checkbox Checked with solid fill">
              <a:extLst>
                <a:ext uri="{FF2B5EF4-FFF2-40B4-BE49-F238E27FC236}">
                  <a16:creationId xmlns:a16="http://schemas.microsoft.com/office/drawing/2014/main" id="{AA243B16-84FE-4F82-8F80-596DCC7B6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76920" y="1162957"/>
              <a:ext cx="418254" cy="41825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3DB79A-E347-4012-8148-337D239CECC2}"/>
                </a:ext>
              </a:extLst>
            </p:cNvPr>
            <p:cNvSpPr/>
            <p:nvPr/>
          </p:nvSpPr>
          <p:spPr>
            <a:xfrm>
              <a:off x="2311447" y="1318715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4D5F43-7889-48CC-8C0E-4EFFAB185160}"/>
                </a:ext>
              </a:extLst>
            </p:cNvPr>
            <p:cNvSpPr/>
            <p:nvPr/>
          </p:nvSpPr>
          <p:spPr>
            <a:xfrm>
              <a:off x="2342824" y="1695111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41B7C9-71E8-4372-A160-DDFF047A631E}"/>
              </a:ext>
            </a:extLst>
          </p:cNvPr>
          <p:cNvCxnSpPr>
            <a:cxnSpLocks/>
          </p:cNvCxnSpPr>
          <p:nvPr/>
        </p:nvCxnSpPr>
        <p:spPr>
          <a:xfrm>
            <a:off x="762000" y="2083002"/>
            <a:ext cx="3484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D5272E5-2A49-4B8B-8F08-E500A03A6DD3}"/>
              </a:ext>
            </a:extLst>
          </p:cNvPr>
          <p:cNvSpPr/>
          <p:nvPr/>
        </p:nvSpPr>
        <p:spPr>
          <a:xfrm>
            <a:off x="2934278" y="1135424"/>
            <a:ext cx="914400" cy="3039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Reset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CAFB93-DA4E-46E1-AE95-7A2AB33655DB}"/>
              </a:ext>
            </a:extLst>
          </p:cNvPr>
          <p:cNvSpPr/>
          <p:nvPr/>
        </p:nvSpPr>
        <p:spPr>
          <a:xfrm>
            <a:off x="2934278" y="1563796"/>
            <a:ext cx="914400" cy="30393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Search</a:t>
            </a:r>
          </a:p>
        </p:txBody>
      </p:sp>
      <p:pic>
        <p:nvPicPr>
          <p:cNvPr id="74" name="Graphic 73" descr="Badge Follow with solid fill">
            <a:extLst>
              <a:ext uri="{FF2B5EF4-FFF2-40B4-BE49-F238E27FC236}">
                <a16:creationId xmlns:a16="http://schemas.microsoft.com/office/drawing/2014/main" id="{DBD470D5-EEF7-4289-A2B9-78515DAA1E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9744" y="6276893"/>
            <a:ext cx="596347" cy="596347"/>
          </a:xfrm>
          <a:prstGeom prst="rect">
            <a:avLst/>
          </a:prstGeom>
        </p:spPr>
      </p:pic>
      <p:pic>
        <p:nvPicPr>
          <p:cNvPr id="77" name="Graphic 76" descr="Eye Scan with solid fill">
            <a:extLst>
              <a:ext uri="{FF2B5EF4-FFF2-40B4-BE49-F238E27FC236}">
                <a16:creationId xmlns:a16="http://schemas.microsoft.com/office/drawing/2014/main" id="{4DBE335B-25B9-425B-8956-7765D47450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4464" y="3932454"/>
            <a:ext cx="410889" cy="41088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7237191-2874-4210-8CBD-3304DE8AB765}"/>
              </a:ext>
            </a:extLst>
          </p:cNvPr>
          <p:cNvGrpSpPr/>
          <p:nvPr/>
        </p:nvGrpSpPr>
        <p:grpSpPr>
          <a:xfrm>
            <a:off x="929083" y="2222594"/>
            <a:ext cx="3257694" cy="1913039"/>
            <a:chOff x="903204" y="2047966"/>
            <a:chExt cx="3287139" cy="237163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E73BE4-46F1-4077-A185-330FF944FDFD}"/>
                </a:ext>
              </a:extLst>
            </p:cNvPr>
            <p:cNvSpPr/>
            <p:nvPr/>
          </p:nvSpPr>
          <p:spPr>
            <a:xfrm>
              <a:off x="903204" y="2209800"/>
              <a:ext cx="3211596" cy="2209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663BA15-0085-40E0-B893-35B05E340551}"/>
                </a:ext>
              </a:extLst>
            </p:cNvPr>
            <p:cNvGrpSpPr/>
            <p:nvPr/>
          </p:nvGrpSpPr>
          <p:grpSpPr>
            <a:xfrm>
              <a:off x="1137136" y="2545700"/>
              <a:ext cx="2596663" cy="1756121"/>
              <a:chOff x="881801" y="3045003"/>
              <a:chExt cx="3663605" cy="229252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A47E436-172A-430D-BA7C-2C53E7B3FC3F}"/>
                  </a:ext>
                </a:extLst>
              </p:cNvPr>
              <p:cNvSpPr/>
              <p:nvPr/>
            </p:nvSpPr>
            <p:spPr>
              <a:xfrm>
                <a:off x="881801" y="3045003"/>
                <a:ext cx="3663605" cy="11662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 Input</a:t>
                </a:r>
              </a:p>
            </p:txBody>
          </p:sp>
          <p:pic>
            <p:nvPicPr>
              <p:cNvPr id="35" name="Graphic 34" descr="Checkbox Checked with solid fill">
                <a:extLst>
                  <a:ext uri="{FF2B5EF4-FFF2-40B4-BE49-F238E27FC236}">
                    <a16:creationId xmlns:a16="http://schemas.microsoft.com/office/drawing/2014/main" id="{567E3B75-BBF4-4DC4-BF46-E8569E265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84496" y="4419336"/>
                <a:ext cx="467567" cy="467567"/>
              </a:xfrm>
              <a:prstGeom prst="rect">
                <a:avLst/>
              </a:prstGeom>
            </p:spPr>
          </p:pic>
          <p:pic>
            <p:nvPicPr>
              <p:cNvPr id="38" name="Graphic 37" descr="Checkbox Checked with solid fill">
                <a:extLst>
                  <a:ext uri="{FF2B5EF4-FFF2-40B4-BE49-F238E27FC236}">
                    <a16:creationId xmlns:a16="http://schemas.microsoft.com/office/drawing/2014/main" id="{D5F85964-9E17-417F-B7B8-15C4D08C1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84496" y="4869957"/>
                <a:ext cx="467567" cy="467567"/>
              </a:xfrm>
              <a:prstGeom prst="rect">
                <a:avLst/>
              </a:prstGeom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F3F835-F612-4492-B59F-27908E190818}"/>
                  </a:ext>
                </a:extLst>
              </p:cNvPr>
              <p:cNvSpPr/>
              <p:nvPr/>
            </p:nvSpPr>
            <p:spPr>
              <a:xfrm>
                <a:off x="1209768" y="4928570"/>
                <a:ext cx="1483292" cy="3220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Tag Assistant</a:t>
                </a:r>
              </a:p>
            </p:txBody>
          </p:sp>
          <p:pic>
            <p:nvPicPr>
              <p:cNvPr id="40" name="Graphic 39" descr="Checkbox Checked with solid fill">
                <a:extLst>
                  <a:ext uri="{FF2B5EF4-FFF2-40B4-BE49-F238E27FC236}">
                    <a16:creationId xmlns:a16="http://schemas.microsoft.com/office/drawing/2014/main" id="{4773923C-48FF-4887-B295-26C378126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87671" y="4420233"/>
                <a:ext cx="467567" cy="467567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E6AA40-038C-4C56-8E8D-97ED514C39D1}"/>
                  </a:ext>
                </a:extLst>
              </p:cNvPr>
              <p:cNvSpPr/>
              <p:nvPr/>
            </p:nvSpPr>
            <p:spPr>
              <a:xfrm>
                <a:off x="1136454" y="4494049"/>
                <a:ext cx="1981200" cy="3220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Prompt Assistant </a:t>
                </a:r>
              </a:p>
            </p:txBody>
          </p:sp>
        </p:grpSp>
        <p:pic>
          <p:nvPicPr>
            <p:cNvPr id="80" name="Graphic 79" descr="Close with solid fill">
              <a:extLst>
                <a:ext uri="{FF2B5EF4-FFF2-40B4-BE49-F238E27FC236}">
                  <a16:creationId xmlns:a16="http://schemas.microsoft.com/office/drawing/2014/main" id="{E376D054-FC06-45D0-B865-CEBA24C0E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754827" y="2047966"/>
              <a:ext cx="435516" cy="43551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AF75CE-5A54-4971-A9C9-8499564C1A9A}"/>
              </a:ext>
            </a:extLst>
          </p:cNvPr>
          <p:cNvGrpSpPr/>
          <p:nvPr/>
        </p:nvGrpSpPr>
        <p:grpSpPr>
          <a:xfrm>
            <a:off x="903204" y="4205661"/>
            <a:ext cx="3257694" cy="1913039"/>
            <a:chOff x="903204" y="2047966"/>
            <a:chExt cx="3287139" cy="237163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EB971C-2B24-4846-8419-F81E9C527F29}"/>
                </a:ext>
              </a:extLst>
            </p:cNvPr>
            <p:cNvSpPr/>
            <p:nvPr/>
          </p:nvSpPr>
          <p:spPr>
            <a:xfrm>
              <a:off x="903204" y="2209800"/>
              <a:ext cx="3211596" cy="2209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CE2F798-9C22-4460-82D2-51E2FAC15771}"/>
                </a:ext>
              </a:extLst>
            </p:cNvPr>
            <p:cNvGrpSpPr/>
            <p:nvPr/>
          </p:nvGrpSpPr>
          <p:grpSpPr>
            <a:xfrm>
              <a:off x="1137136" y="2545700"/>
              <a:ext cx="2596663" cy="1756121"/>
              <a:chOff x="881801" y="3045003"/>
              <a:chExt cx="3663605" cy="229252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C13E0B9-2130-41C8-A0F6-5A85C0BBAE10}"/>
                  </a:ext>
                </a:extLst>
              </p:cNvPr>
              <p:cNvSpPr/>
              <p:nvPr/>
            </p:nvSpPr>
            <p:spPr>
              <a:xfrm>
                <a:off x="881801" y="3045003"/>
                <a:ext cx="3663605" cy="11662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 Input</a:t>
                </a:r>
              </a:p>
            </p:txBody>
          </p:sp>
          <p:pic>
            <p:nvPicPr>
              <p:cNvPr id="55" name="Graphic 54" descr="Checkbox Checked with solid fill">
                <a:extLst>
                  <a:ext uri="{FF2B5EF4-FFF2-40B4-BE49-F238E27FC236}">
                    <a16:creationId xmlns:a16="http://schemas.microsoft.com/office/drawing/2014/main" id="{68ACA77B-F476-4C2D-A211-A46729196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4496" y="4419336"/>
                <a:ext cx="467567" cy="467567"/>
              </a:xfrm>
              <a:prstGeom prst="rect">
                <a:avLst/>
              </a:prstGeom>
            </p:spPr>
          </p:pic>
          <p:pic>
            <p:nvPicPr>
              <p:cNvPr id="57" name="Graphic 56" descr="Checkbox Checked with solid fill">
                <a:extLst>
                  <a:ext uri="{FF2B5EF4-FFF2-40B4-BE49-F238E27FC236}">
                    <a16:creationId xmlns:a16="http://schemas.microsoft.com/office/drawing/2014/main" id="{D34F683C-FA96-4B00-9F28-E5101677B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4496" y="4869957"/>
                <a:ext cx="467567" cy="467567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67AD281-B973-4AE5-9BCC-B44155E1C94F}"/>
                  </a:ext>
                </a:extLst>
              </p:cNvPr>
              <p:cNvSpPr/>
              <p:nvPr/>
            </p:nvSpPr>
            <p:spPr>
              <a:xfrm>
                <a:off x="1209768" y="4928570"/>
                <a:ext cx="1483292" cy="3220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Tag Assistant</a:t>
                </a:r>
              </a:p>
            </p:txBody>
          </p:sp>
          <p:pic>
            <p:nvPicPr>
              <p:cNvPr id="61" name="Graphic 60" descr="Checkbox Checked with solid fill">
                <a:extLst>
                  <a:ext uri="{FF2B5EF4-FFF2-40B4-BE49-F238E27FC236}">
                    <a16:creationId xmlns:a16="http://schemas.microsoft.com/office/drawing/2014/main" id="{54D4931F-DE4D-4EB5-8948-105E2DAD0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7671" y="4420233"/>
                <a:ext cx="467567" cy="467567"/>
              </a:xfrm>
              <a:prstGeom prst="rect">
                <a:avLst/>
              </a:prstGeom>
            </p:spPr>
          </p:pic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41A151A-6AD9-4C0A-B292-13F7C0C89A2D}"/>
                  </a:ext>
                </a:extLst>
              </p:cNvPr>
              <p:cNvSpPr/>
              <p:nvPr/>
            </p:nvSpPr>
            <p:spPr>
              <a:xfrm>
                <a:off x="1136454" y="4494049"/>
                <a:ext cx="1981200" cy="3220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Prompt Assistant </a:t>
                </a:r>
              </a:p>
            </p:txBody>
          </p:sp>
        </p:grp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4FB8B863-1B21-4C8A-A6AC-4B15FA50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754827" y="2047966"/>
              <a:ext cx="435516" cy="435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4210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8185CEF-9D53-4C51-8A1D-3E177F3C4FA0}"/>
              </a:ext>
            </a:extLst>
          </p:cNvPr>
          <p:cNvSpPr/>
          <p:nvPr/>
        </p:nvSpPr>
        <p:spPr>
          <a:xfrm>
            <a:off x="830356" y="1007184"/>
            <a:ext cx="3375098" cy="58508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3CB03-DA70-44A7-922B-E6388A98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41" y="1439360"/>
            <a:ext cx="7588518" cy="51056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4FF289-07EB-44E6-8A93-D431C9CBDEF5}"/>
              </a:ext>
            </a:extLst>
          </p:cNvPr>
          <p:cNvSpPr/>
          <p:nvPr/>
        </p:nvSpPr>
        <p:spPr>
          <a:xfrm>
            <a:off x="12700" y="27439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B94B8-4F82-4F3B-B6B4-356E9DAB744B}"/>
              </a:ext>
            </a:extLst>
          </p:cNvPr>
          <p:cNvSpPr txBox="1"/>
          <p:nvPr/>
        </p:nvSpPr>
        <p:spPr>
          <a:xfrm>
            <a:off x="10287000" y="326736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D64CC-0614-4243-B41C-07F3CE714A75}"/>
              </a:ext>
            </a:extLst>
          </p:cNvPr>
          <p:cNvSpPr txBox="1"/>
          <p:nvPr/>
        </p:nvSpPr>
        <p:spPr>
          <a:xfrm>
            <a:off x="8932985" y="318698"/>
            <a:ext cx="1371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Publication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6D6B3-DFE6-42E1-8D3E-42E4971177A0}"/>
              </a:ext>
            </a:extLst>
          </p:cNvPr>
          <p:cNvSpPr txBox="1"/>
          <p:nvPr/>
        </p:nvSpPr>
        <p:spPr>
          <a:xfrm>
            <a:off x="7239000" y="326736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BB934-440D-4A21-A700-8E0E2D87C9E4}"/>
              </a:ext>
            </a:extLst>
          </p:cNvPr>
          <p:cNvSpPr txBox="1"/>
          <p:nvPr/>
        </p:nvSpPr>
        <p:spPr>
          <a:xfrm>
            <a:off x="5514535" y="328352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Media retrieval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AE118-E0F1-45E1-80DC-7288C0D99F8D}"/>
              </a:ext>
            </a:extLst>
          </p:cNvPr>
          <p:cNvSpPr/>
          <p:nvPr/>
        </p:nvSpPr>
        <p:spPr>
          <a:xfrm>
            <a:off x="5452914" y="326736"/>
            <a:ext cx="1539901" cy="2909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rown with solid fill">
            <a:extLst>
              <a:ext uri="{FF2B5EF4-FFF2-40B4-BE49-F238E27FC236}">
                <a16:creationId xmlns:a16="http://schemas.microsoft.com/office/drawing/2014/main" id="{B3918DC1-2F46-4BF3-8F61-3AEAF8D14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6828">
            <a:off x="6728508" y="79321"/>
            <a:ext cx="380194" cy="3801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D830E6-A9AF-4BDB-B7CF-492071D03C81}"/>
              </a:ext>
            </a:extLst>
          </p:cNvPr>
          <p:cNvSpPr/>
          <p:nvPr/>
        </p:nvSpPr>
        <p:spPr>
          <a:xfrm>
            <a:off x="-11833" y="936035"/>
            <a:ext cx="739059" cy="59219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CD46BC-6FCD-4EBA-A9D9-4546F269B3D5}"/>
              </a:ext>
            </a:extLst>
          </p:cNvPr>
          <p:cNvSpPr/>
          <p:nvPr/>
        </p:nvSpPr>
        <p:spPr>
          <a:xfrm>
            <a:off x="8467" y="2754340"/>
            <a:ext cx="714526" cy="546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hat with solid fill">
            <a:extLst>
              <a:ext uri="{FF2B5EF4-FFF2-40B4-BE49-F238E27FC236}">
                <a16:creationId xmlns:a16="http://schemas.microsoft.com/office/drawing/2014/main" id="{BE296EDD-478C-408C-B819-64F854812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698" y="1780239"/>
            <a:ext cx="320329" cy="320329"/>
          </a:xfrm>
          <a:prstGeom prst="rect">
            <a:avLst/>
          </a:prstGeom>
        </p:spPr>
      </p:pic>
      <p:pic>
        <p:nvPicPr>
          <p:cNvPr id="21" name="Graphic 20" descr="Image with solid fill">
            <a:extLst>
              <a:ext uri="{FF2B5EF4-FFF2-40B4-BE49-F238E27FC236}">
                <a16:creationId xmlns:a16="http://schemas.microsoft.com/office/drawing/2014/main" id="{A45D6FC5-24E2-4AFB-BFEF-69CB4E975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697" y="2312598"/>
            <a:ext cx="320329" cy="320329"/>
          </a:xfrm>
          <a:prstGeom prst="rect">
            <a:avLst/>
          </a:prstGeom>
        </p:spPr>
      </p:pic>
      <p:pic>
        <p:nvPicPr>
          <p:cNvPr id="23" name="Graphic 22" descr="Easel with solid fill">
            <a:extLst>
              <a:ext uri="{FF2B5EF4-FFF2-40B4-BE49-F238E27FC236}">
                <a16:creationId xmlns:a16="http://schemas.microsoft.com/office/drawing/2014/main" id="{20CE3950-CFAF-490D-AC11-1903755CE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250" y="2883904"/>
            <a:ext cx="251221" cy="2512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E1E105-E240-48C7-9DF1-25C3B82984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13" y="92784"/>
            <a:ext cx="1649650" cy="654171"/>
          </a:xfrm>
          <a:prstGeom prst="rect">
            <a:avLst/>
          </a:prstGeom>
        </p:spPr>
      </p:pic>
      <p:pic>
        <p:nvPicPr>
          <p:cNvPr id="27" name="Graphic 26" descr="Label with solid fill">
            <a:extLst>
              <a:ext uri="{FF2B5EF4-FFF2-40B4-BE49-F238E27FC236}">
                <a16:creationId xmlns:a16="http://schemas.microsoft.com/office/drawing/2014/main" id="{55C73E49-EA21-4E65-9856-17013D5C2B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9101" y="3400095"/>
            <a:ext cx="396747" cy="39674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214319D-2702-481E-AB7D-DD858831ED05}"/>
              </a:ext>
            </a:extLst>
          </p:cNvPr>
          <p:cNvGrpSpPr/>
          <p:nvPr/>
        </p:nvGrpSpPr>
        <p:grpSpPr>
          <a:xfrm>
            <a:off x="903204" y="1225404"/>
            <a:ext cx="1839996" cy="732203"/>
            <a:chOff x="903204" y="1126482"/>
            <a:chExt cx="2299234" cy="831125"/>
          </a:xfrm>
        </p:grpSpPr>
        <p:pic>
          <p:nvPicPr>
            <p:cNvPr id="42" name="Graphic 41" descr="Checkbox Checked with solid fill">
              <a:extLst>
                <a:ext uri="{FF2B5EF4-FFF2-40B4-BE49-F238E27FC236}">
                  <a16:creationId xmlns:a16="http://schemas.microsoft.com/office/drawing/2014/main" id="{771C6FDD-C232-412E-97DE-58F66628D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3204" y="1519825"/>
              <a:ext cx="418254" cy="418254"/>
            </a:xfrm>
            <a:prstGeom prst="rect">
              <a:avLst/>
            </a:prstGeom>
          </p:spPr>
        </p:pic>
        <p:pic>
          <p:nvPicPr>
            <p:cNvPr id="44" name="Graphic 43" descr="Checkbox Checked with solid fill">
              <a:extLst>
                <a:ext uri="{FF2B5EF4-FFF2-40B4-BE49-F238E27FC236}">
                  <a16:creationId xmlns:a16="http://schemas.microsoft.com/office/drawing/2014/main" id="{256C3AD8-1A5A-4BD9-BFEA-F1216863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3204" y="1126482"/>
              <a:ext cx="418254" cy="41825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C7777A-ADD5-434B-AF4A-6D6E0D2A7CE9}"/>
                </a:ext>
              </a:extLst>
            </p:cNvPr>
            <p:cNvSpPr/>
            <p:nvPr/>
          </p:nvSpPr>
          <p:spPr>
            <a:xfrm>
              <a:off x="1149141" y="1304941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E727F3-84F5-4D5C-825D-77CB969EDDB4}"/>
                </a:ext>
              </a:extLst>
            </p:cNvPr>
            <p:cNvSpPr/>
            <p:nvPr/>
          </p:nvSpPr>
          <p:spPr>
            <a:xfrm>
              <a:off x="1145966" y="1738260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pic>
          <p:nvPicPr>
            <p:cNvPr id="50" name="Graphic 49" descr="Checkbox Checked with solid fill">
              <a:extLst>
                <a:ext uri="{FF2B5EF4-FFF2-40B4-BE49-F238E27FC236}">
                  <a16:creationId xmlns:a16="http://schemas.microsoft.com/office/drawing/2014/main" id="{A39A0C2A-D223-45B3-A5AB-C77EE44B2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82941" y="1539353"/>
              <a:ext cx="418254" cy="418254"/>
            </a:xfrm>
            <a:prstGeom prst="rect">
              <a:avLst/>
            </a:prstGeom>
          </p:spPr>
        </p:pic>
        <p:pic>
          <p:nvPicPr>
            <p:cNvPr id="51" name="Graphic 50" descr="Checkbox Checked with solid fill">
              <a:extLst>
                <a:ext uri="{FF2B5EF4-FFF2-40B4-BE49-F238E27FC236}">
                  <a16:creationId xmlns:a16="http://schemas.microsoft.com/office/drawing/2014/main" id="{AA243B16-84FE-4F82-8F80-596DCC7B6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76920" y="1162957"/>
              <a:ext cx="418254" cy="41825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3DB79A-E347-4012-8148-337D239CECC2}"/>
                </a:ext>
              </a:extLst>
            </p:cNvPr>
            <p:cNvSpPr/>
            <p:nvPr/>
          </p:nvSpPr>
          <p:spPr>
            <a:xfrm>
              <a:off x="2311447" y="1318715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4D5F43-7889-48CC-8C0E-4EFFAB185160}"/>
                </a:ext>
              </a:extLst>
            </p:cNvPr>
            <p:cNvSpPr/>
            <p:nvPr/>
          </p:nvSpPr>
          <p:spPr>
            <a:xfrm>
              <a:off x="2342824" y="1695111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41B7C9-71E8-4372-A160-DDFF047A631E}"/>
              </a:ext>
            </a:extLst>
          </p:cNvPr>
          <p:cNvCxnSpPr>
            <a:cxnSpLocks/>
          </p:cNvCxnSpPr>
          <p:nvPr/>
        </p:nvCxnSpPr>
        <p:spPr>
          <a:xfrm>
            <a:off x="762000" y="2083002"/>
            <a:ext cx="3484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D5272E5-2A49-4B8B-8F08-E500A03A6DD3}"/>
              </a:ext>
            </a:extLst>
          </p:cNvPr>
          <p:cNvSpPr/>
          <p:nvPr/>
        </p:nvSpPr>
        <p:spPr>
          <a:xfrm>
            <a:off x="2934278" y="1135424"/>
            <a:ext cx="914400" cy="3039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Reset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CAFB93-DA4E-46E1-AE95-7A2AB33655DB}"/>
              </a:ext>
            </a:extLst>
          </p:cNvPr>
          <p:cNvSpPr/>
          <p:nvPr/>
        </p:nvSpPr>
        <p:spPr>
          <a:xfrm>
            <a:off x="2934278" y="1563796"/>
            <a:ext cx="914400" cy="30393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Search</a:t>
            </a:r>
          </a:p>
        </p:txBody>
      </p:sp>
      <p:pic>
        <p:nvPicPr>
          <p:cNvPr id="74" name="Graphic 73" descr="Badge Follow with solid fill">
            <a:extLst>
              <a:ext uri="{FF2B5EF4-FFF2-40B4-BE49-F238E27FC236}">
                <a16:creationId xmlns:a16="http://schemas.microsoft.com/office/drawing/2014/main" id="{DBD470D5-EEF7-4289-A2B9-78515DAA1E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9744" y="6276893"/>
            <a:ext cx="596347" cy="596347"/>
          </a:xfrm>
          <a:prstGeom prst="rect">
            <a:avLst/>
          </a:prstGeom>
        </p:spPr>
      </p:pic>
      <p:pic>
        <p:nvPicPr>
          <p:cNvPr id="77" name="Graphic 76" descr="Eye Scan with solid fill">
            <a:extLst>
              <a:ext uri="{FF2B5EF4-FFF2-40B4-BE49-F238E27FC236}">
                <a16:creationId xmlns:a16="http://schemas.microsoft.com/office/drawing/2014/main" id="{4DBE335B-25B9-425B-8956-7765D47450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4464" y="3932454"/>
            <a:ext cx="410889" cy="4108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4EB971C-2B24-4846-8419-F81E9C527F29}"/>
              </a:ext>
            </a:extLst>
          </p:cNvPr>
          <p:cNvSpPr/>
          <p:nvPr/>
        </p:nvSpPr>
        <p:spPr>
          <a:xfrm>
            <a:off x="903204" y="4343343"/>
            <a:ext cx="3182828" cy="17824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E2F798-9C22-4460-82D2-51E2FAC15771}"/>
              </a:ext>
            </a:extLst>
          </p:cNvPr>
          <p:cNvGrpSpPr/>
          <p:nvPr/>
        </p:nvGrpSpPr>
        <p:grpSpPr>
          <a:xfrm>
            <a:off x="1135041" y="4607150"/>
            <a:ext cx="2573403" cy="1416546"/>
            <a:chOff x="881801" y="3045003"/>
            <a:chExt cx="3663605" cy="22925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13E0B9-2130-41C8-A0F6-5A85C0BBAE10}"/>
                </a:ext>
              </a:extLst>
            </p:cNvPr>
            <p:cNvSpPr/>
            <p:nvPr/>
          </p:nvSpPr>
          <p:spPr>
            <a:xfrm>
              <a:off x="881801" y="3045003"/>
              <a:ext cx="3663605" cy="11662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Input</a:t>
              </a:r>
            </a:p>
          </p:txBody>
        </p:sp>
        <p:pic>
          <p:nvPicPr>
            <p:cNvPr id="55" name="Graphic 54" descr="Checkbox Checked with solid fill">
              <a:extLst>
                <a:ext uri="{FF2B5EF4-FFF2-40B4-BE49-F238E27FC236}">
                  <a16:creationId xmlns:a16="http://schemas.microsoft.com/office/drawing/2014/main" id="{68ACA77B-F476-4C2D-A211-A46729196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4496" y="4419336"/>
              <a:ext cx="467567" cy="467567"/>
            </a:xfrm>
            <a:prstGeom prst="rect">
              <a:avLst/>
            </a:prstGeom>
          </p:spPr>
        </p:pic>
        <p:pic>
          <p:nvPicPr>
            <p:cNvPr id="57" name="Graphic 56" descr="Checkbox Checked with solid fill">
              <a:extLst>
                <a:ext uri="{FF2B5EF4-FFF2-40B4-BE49-F238E27FC236}">
                  <a16:creationId xmlns:a16="http://schemas.microsoft.com/office/drawing/2014/main" id="{D34F683C-FA96-4B00-9F28-E5101677B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4496" y="4869957"/>
              <a:ext cx="467567" cy="467567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7AD281-B973-4AE5-9BCC-B44155E1C94F}"/>
                </a:ext>
              </a:extLst>
            </p:cNvPr>
            <p:cNvSpPr/>
            <p:nvPr/>
          </p:nvSpPr>
          <p:spPr>
            <a:xfrm>
              <a:off x="1209768" y="4928570"/>
              <a:ext cx="1483292" cy="322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Tag Assistant</a:t>
              </a:r>
            </a:p>
          </p:txBody>
        </p:sp>
        <p:pic>
          <p:nvPicPr>
            <p:cNvPr id="61" name="Graphic 60" descr="Checkbox Checked with solid fill">
              <a:extLst>
                <a:ext uri="{FF2B5EF4-FFF2-40B4-BE49-F238E27FC236}">
                  <a16:creationId xmlns:a16="http://schemas.microsoft.com/office/drawing/2014/main" id="{54D4931F-DE4D-4EB5-8948-105E2DAD0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7671" y="4420233"/>
              <a:ext cx="467567" cy="46756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1A151A-6AD9-4C0A-B292-13F7C0C89A2D}"/>
                </a:ext>
              </a:extLst>
            </p:cNvPr>
            <p:cNvSpPr/>
            <p:nvPr/>
          </p:nvSpPr>
          <p:spPr>
            <a:xfrm>
              <a:off x="1136454" y="4494049"/>
              <a:ext cx="1981200" cy="322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Prompt Assistant </a:t>
              </a:r>
            </a:p>
          </p:txBody>
        </p:sp>
      </p:grpSp>
      <p:pic>
        <p:nvPicPr>
          <p:cNvPr id="49" name="Graphic 48" descr="Close with solid fill">
            <a:extLst>
              <a:ext uri="{FF2B5EF4-FFF2-40B4-BE49-F238E27FC236}">
                <a16:creationId xmlns:a16="http://schemas.microsoft.com/office/drawing/2014/main" id="{4FB8B863-1B21-4C8A-A6AC-4B15FA50EC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29283" y="4205661"/>
            <a:ext cx="431615" cy="35130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C78DD104-2693-4092-9980-866FF16291F5}"/>
              </a:ext>
            </a:extLst>
          </p:cNvPr>
          <p:cNvSpPr/>
          <p:nvPr/>
        </p:nvSpPr>
        <p:spPr>
          <a:xfrm>
            <a:off x="893523" y="2342272"/>
            <a:ext cx="3182828" cy="178249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78A88-32A6-43C1-A00E-554432ABA1CD}"/>
              </a:ext>
            </a:extLst>
          </p:cNvPr>
          <p:cNvSpPr/>
          <p:nvPr/>
        </p:nvSpPr>
        <p:spPr>
          <a:xfrm>
            <a:off x="1072078" y="2471212"/>
            <a:ext cx="1981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8596E-92B9-4164-BA4F-8E237AD18E48}"/>
              </a:ext>
            </a:extLst>
          </p:cNvPr>
          <p:cNvSpPr/>
          <p:nvPr/>
        </p:nvSpPr>
        <p:spPr>
          <a:xfrm>
            <a:off x="3177825" y="2574677"/>
            <a:ext cx="767265" cy="3039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F54293-EE67-45F5-9B94-F0A4FEE64547}"/>
              </a:ext>
            </a:extLst>
          </p:cNvPr>
          <p:cNvSpPr/>
          <p:nvPr/>
        </p:nvSpPr>
        <p:spPr>
          <a:xfrm>
            <a:off x="3177825" y="3006853"/>
            <a:ext cx="767265" cy="3039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pic>
        <p:nvPicPr>
          <p:cNvPr id="67" name="Graphic 66" descr="Close with solid fill">
            <a:extLst>
              <a:ext uri="{FF2B5EF4-FFF2-40B4-BE49-F238E27FC236}">
                <a16:creationId xmlns:a16="http://schemas.microsoft.com/office/drawing/2014/main" id="{05A70141-D118-4342-AAB9-64D223DFFE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11125" y="2159255"/>
            <a:ext cx="431615" cy="3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311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8185CEF-9D53-4C51-8A1D-3E177F3C4FA0}"/>
              </a:ext>
            </a:extLst>
          </p:cNvPr>
          <p:cNvSpPr/>
          <p:nvPr/>
        </p:nvSpPr>
        <p:spPr>
          <a:xfrm>
            <a:off x="843072" y="1007184"/>
            <a:ext cx="3375098" cy="58508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3CB03-DA70-44A7-922B-E6388A98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41" y="1439360"/>
            <a:ext cx="7588518" cy="51056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4FF289-07EB-44E6-8A93-D431C9CBDEF5}"/>
              </a:ext>
            </a:extLst>
          </p:cNvPr>
          <p:cNvSpPr/>
          <p:nvPr/>
        </p:nvSpPr>
        <p:spPr>
          <a:xfrm>
            <a:off x="12700" y="27439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B94B8-4F82-4F3B-B6B4-356E9DAB744B}"/>
              </a:ext>
            </a:extLst>
          </p:cNvPr>
          <p:cNvSpPr txBox="1"/>
          <p:nvPr/>
        </p:nvSpPr>
        <p:spPr>
          <a:xfrm>
            <a:off x="10287000" y="326736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D64CC-0614-4243-B41C-07F3CE714A75}"/>
              </a:ext>
            </a:extLst>
          </p:cNvPr>
          <p:cNvSpPr txBox="1"/>
          <p:nvPr/>
        </p:nvSpPr>
        <p:spPr>
          <a:xfrm>
            <a:off x="8932985" y="318698"/>
            <a:ext cx="1371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Publication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6D6B3-DFE6-42E1-8D3E-42E4971177A0}"/>
              </a:ext>
            </a:extLst>
          </p:cNvPr>
          <p:cNvSpPr txBox="1"/>
          <p:nvPr/>
        </p:nvSpPr>
        <p:spPr>
          <a:xfrm>
            <a:off x="7239000" y="326736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BB934-440D-4A21-A700-8E0E2D87C9E4}"/>
              </a:ext>
            </a:extLst>
          </p:cNvPr>
          <p:cNvSpPr txBox="1"/>
          <p:nvPr/>
        </p:nvSpPr>
        <p:spPr>
          <a:xfrm>
            <a:off x="5514535" y="328352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Media retrieval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AE118-E0F1-45E1-80DC-7288C0D99F8D}"/>
              </a:ext>
            </a:extLst>
          </p:cNvPr>
          <p:cNvSpPr/>
          <p:nvPr/>
        </p:nvSpPr>
        <p:spPr>
          <a:xfrm>
            <a:off x="5452914" y="326736"/>
            <a:ext cx="1539901" cy="2909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rown with solid fill">
            <a:extLst>
              <a:ext uri="{FF2B5EF4-FFF2-40B4-BE49-F238E27FC236}">
                <a16:creationId xmlns:a16="http://schemas.microsoft.com/office/drawing/2014/main" id="{B3918DC1-2F46-4BF3-8F61-3AEAF8D14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6828">
            <a:off x="6728508" y="79321"/>
            <a:ext cx="380194" cy="3801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D830E6-A9AF-4BDB-B7CF-492071D03C81}"/>
              </a:ext>
            </a:extLst>
          </p:cNvPr>
          <p:cNvSpPr/>
          <p:nvPr/>
        </p:nvSpPr>
        <p:spPr>
          <a:xfrm>
            <a:off x="-11833" y="936035"/>
            <a:ext cx="739059" cy="59219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CD46BC-6FCD-4EBA-A9D9-4546F269B3D5}"/>
              </a:ext>
            </a:extLst>
          </p:cNvPr>
          <p:cNvSpPr/>
          <p:nvPr/>
        </p:nvSpPr>
        <p:spPr>
          <a:xfrm>
            <a:off x="12700" y="3300370"/>
            <a:ext cx="714526" cy="546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hat with solid fill">
            <a:extLst>
              <a:ext uri="{FF2B5EF4-FFF2-40B4-BE49-F238E27FC236}">
                <a16:creationId xmlns:a16="http://schemas.microsoft.com/office/drawing/2014/main" id="{BE296EDD-478C-408C-B819-64F854812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698" y="1780239"/>
            <a:ext cx="320329" cy="320329"/>
          </a:xfrm>
          <a:prstGeom prst="rect">
            <a:avLst/>
          </a:prstGeom>
        </p:spPr>
      </p:pic>
      <p:pic>
        <p:nvPicPr>
          <p:cNvPr id="21" name="Graphic 20" descr="Image with solid fill">
            <a:extLst>
              <a:ext uri="{FF2B5EF4-FFF2-40B4-BE49-F238E27FC236}">
                <a16:creationId xmlns:a16="http://schemas.microsoft.com/office/drawing/2014/main" id="{A45D6FC5-24E2-4AFB-BFEF-69CB4E975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697" y="2312598"/>
            <a:ext cx="320329" cy="320329"/>
          </a:xfrm>
          <a:prstGeom prst="rect">
            <a:avLst/>
          </a:prstGeom>
        </p:spPr>
      </p:pic>
      <p:pic>
        <p:nvPicPr>
          <p:cNvPr id="23" name="Graphic 22" descr="Easel with solid fill">
            <a:extLst>
              <a:ext uri="{FF2B5EF4-FFF2-40B4-BE49-F238E27FC236}">
                <a16:creationId xmlns:a16="http://schemas.microsoft.com/office/drawing/2014/main" id="{20CE3950-CFAF-490D-AC11-1903755CE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250" y="2883904"/>
            <a:ext cx="251221" cy="2512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E1E105-E240-48C7-9DF1-25C3B82984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13" y="92784"/>
            <a:ext cx="1649650" cy="654171"/>
          </a:xfrm>
          <a:prstGeom prst="rect">
            <a:avLst/>
          </a:prstGeom>
        </p:spPr>
      </p:pic>
      <p:pic>
        <p:nvPicPr>
          <p:cNvPr id="27" name="Graphic 26" descr="Label with solid fill">
            <a:extLst>
              <a:ext uri="{FF2B5EF4-FFF2-40B4-BE49-F238E27FC236}">
                <a16:creationId xmlns:a16="http://schemas.microsoft.com/office/drawing/2014/main" id="{55C73E49-EA21-4E65-9856-17013D5C2B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9101" y="3400095"/>
            <a:ext cx="396747" cy="39674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214319D-2702-481E-AB7D-DD858831ED05}"/>
              </a:ext>
            </a:extLst>
          </p:cNvPr>
          <p:cNvGrpSpPr/>
          <p:nvPr/>
        </p:nvGrpSpPr>
        <p:grpSpPr>
          <a:xfrm>
            <a:off x="903204" y="1225404"/>
            <a:ext cx="1839996" cy="732203"/>
            <a:chOff x="903204" y="1126482"/>
            <a:chExt cx="2299234" cy="831125"/>
          </a:xfrm>
        </p:grpSpPr>
        <p:pic>
          <p:nvPicPr>
            <p:cNvPr id="42" name="Graphic 41" descr="Checkbox Checked with solid fill">
              <a:extLst>
                <a:ext uri="{FF2B5EF4-FFF2-40B4-BE49-F238E27FC236}">
                  <a16:creationId xmlns:a16="http://schemas.microsoft.com/office/drawing/2014/main" id="{771C6FDD-C232-412E-97DE-58F66628D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3204" y="1519825"/>
              <a:ext cx="418254" cy="418254"/>
            </a:xfrm>
            <a:prstGeom prst="rect">
              <a:avLst/>
            </a:prstGeom>
          </p:spPr>
        </p:pic>
        <p:pic>
          <p:nvPicPr>
            <p:cNvPr id="44" name="Graphic 43" descr="Checkbox Checked with solid fill">
              <a:extLst>
                <a:ext uri="{FF2B5EF4-FFF2-40B4-BE49-F238E27FC236}">
                  <a16:creationId xmlns:a16="http://schemas.microsoft.com/office/drawing/2014/main" id="{256C3AD8-1A5A-4BD9-BFEA-F1216863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3204" y="1126482"/>
              <a:ext cx="418254" cy="41825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C7777A-ADD5-434B-AF4A-6D6E0D2A7CE9}"/>
                </a:ext>
              </a:extLst>
            </p:cNvPr>
            <p:cNvSpPr/>
            <p:nvPr/>
          </p:nvSpPr>
          <p:spPr>
            <a:xfrm>
              <a:off x="1149141" y="1304941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E727F3-84F5-4D5C-825D-77CB969EDDB4}"/>
                </a:ext>
              </a:extLst>
            </p:cNvPr>
            <p:cNvSpPr/>
            <p:nvPr/>
          </p:nvSpPr>
          <p:spPr>
            <a:xfrm>
              <a:off x="1145966" y="1738260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pic>
          <p:nvPicPr>
            <p:cNvPr id="50" name="Graphic 49" descr="Checkbox Checked with solid fill">
              <a:extLst>
                <a:ext uri="{FF2B5EF4-FFF2-40B4-BE49-F238E27FC236}">
                  <a16:creationId xmlns:a16="http://schemas.microsoft.com/office/drawing/2014/main" id="{A39A0C2A-D223-45B3-A5AB-C77EE44B2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82941" y="1539353"/>
              <a:ext cx="418254" cy="418254"/>
            </a:xfrm>
            <a:prstGeom prst="rect">
              <a:avLst/>
            </a:prstGeom>
          </p:spPr>
        </p:pic>
        <p:pic>
          <p:nvPicPr>
            <p:cNvPr id="51" name="Graphic 50" descr="Checkbox Checked with solid fill">
              <a:extLst>
                <a:ext uri="{FF2B5EF4-FFF2-40B4-BE49-F238E27FC236}">
                  <a16:creationId xmlns:a16="http://schemas.microsoft.com/office/drawing/2014/main" id="{AA243B16-84FE-4F82-8F80-596DCC7B6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76920" y="1162957"/>
              <a:ext cx="418254" cy="41825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3DB79A-E347-4012-8148-337D239CECC2}"/>
                </a:ext>
              </a:extLst>
            </p:cNvPr>
            <p:cNvSpPr/>
            <p:nvPr/>
          </p:nvSpPr>
          <p:spPr>
            <a:xfrm>
              <a:off x="2311447" y="1318715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4D5F43-7889-48CC-8C0E-4EFFAB185160}"/>
                </a:ext>
              </a:extLst>
            </p:cNvPr>
            <p:cNvSpPr/>
            <p:nvPr/>
          </p:nvSpPr>
          <p:spPr>
            <a:xfrm>
              <a:off x="2342824" y="1695111"/>
              <a:ext cx="859614" cy="153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41B7C9-71E8-4372-A160-DDFF047A631E}"/>
              </a:ext>
            </a:extLst>
          </p:cNvPr>
          <p:cNvCxnSpPr>
            <a:cxnSpLocks/>
          </p:cNvCxnSpPr>
          <p:nvPr/>
        </p:nvCxnSpPr>
        <p:spPr>
          <a:xfrm>
            <a:off x="762000" y="2083002"/>
            <a:ext cx="3484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D5272E5-2A49-4B8B-8F08-E500A03A6DD3}"/>
              </a:ext>
            </a:extLst>
          </p:cNvPr>
          <p:cNvSpPr/>
          <p:nvPr/>
        </p:nvSpPr>
        <p:spPr>
          <a:xfrm>
            <a:off x="2934278" y="1135424"/>
            <a:ext cx="914400" cy="3039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Reset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CAFB93-DA4E-46E1-AE95-7A2AB33655DB}"/>
              </a:ext>
            </a:extLst>
          </p:cNvPr>
          <p:cNvSpPr/>
          <p:nvPr/>
        </p:nvSpPr>
        <p:spPr>
          <a:xfrm>
            <a:off x="2934278" y="1563796"/>
            <a:ext cx="914400" cy="30393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Search</a:t>
            </a:r>
          </a:p>
        </p:txBody>
      </p:sp>
      <p:pic>
        <p:nvPicPr>
          <p:cNvPr id="74" name="Graphic 73" descr="Badge Follow with solid fill">
            <a:extLst>
              <a:ext uri="{FF2B5EF4-FFF2-40B4-BE49-F238E27FC236}">
                <a16:creationId xmlns:a16="http://schemas.microsoft.com/office/drawing/2014/main" id="{DBD470D5-EEF7-4289-A2B9-78515DAA1E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9744" y="6276893"/>
            <a:ext cx="596347" cy="596347"/>
          </a:xfrm>
          <a:prstGeom prst="rect">
            <a:avLst/>
          </a:prstGeom>
        </p:spPr>
      </p:pic>
      <p:pic>
        <p:nvPicPr>
          <p:cNvPr id="77" name="Graphic 76" descr="Eye Scan with solid fill">
            <a:extLst>
              <a:ext uri="{FF2B5EF4-FFF2-40B4-BE49-F238E27FC236}">
                <a16:creationId xmlns:a16="http://schemas.microsoft.com/office/drawing/2014/main" id="{4DBE335B-25B9-425B-8956-7765D47450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4464" y="3932454"/>
            <a:ext cx="410889" cy="41088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C78DD104-2693-4092-9980-866FF16291F5}"/>
              </a:ext>
            </a:extLst>
          </p:cNvPr>
          <p:cNvSpPr/>
          <p:nvPr/>
        </p:nvSpPr>
        <p:spPr>
          <a:xfrm>
            <a:off x="939744" y="4350051"/>
            <a:ext cx="3182828" cy="178249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EB971C-2B24-4846-8419-F81E9C527F29}"/>
              </a:ext>
            </a:extLst>
          </p:cNvPr>
          <p:cNvSpPr/>
          <p:nvPr/>
        </p:nvSpPr>
        <p:spPr>
          <a:xfrm>
            <a:off x="933266" y="2324723"/>
            <a:ext cx="3182828" cy="17824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78A88-32A6-43C1-A00E-554432ABA1CD}"/>
              </a:ext>
            </a:extLst>
          </p:cNvPr>
          <p:cNvSpPr/>
          <p:nvPr/>
        </p:nvSpPr>
        <p:spPr>
          <a:xfrm>
            <a:off x="1072078" y="2471212"/>
            <a:ext cx="1981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Close with solid fill">
            <a:extLst>
              <a:ext uri="{FF2B5EF4-FFF2-40B4-BE49-F238E27FC236}">
                <a16:creationId xmlns:a16="http://schemas.microsoft.com/office/drawing/2014/main" id="{4FB8B863-1B21-4C8A-A6AC-4B15FA50EC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29283" y="4205661"/>
            <a:ext cx="431615" cy="35130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1B8596E-92B9-4164-BA4F-8E237AD18E48}"/>
              </a:ext>
            </a:extLst>
          </p:cNvPr>
          <p:cNvSpPr/>
          <p:nvPr/>
        </p:nvSpPr>
        <p:spPr>
          <a:xfrm>
            <a:off x="3177825" y="2574677"/>
            <a:ext cx="767265" cy="3039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F54293-EE67-45F5-9B94-F0A4FEE64547}"/>
              </a:ext>
            </a:extLst>
          </p:cNvPr>
          <p:cNvSpPr/>
          <p:nvPr/>
        </p:nvSpPr>
        <p:spPr>
          <a:xfrm>
            <a:off x="3177825" y="3006853"/>
            <a:ext cx="767265" cy="3039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pic>
        <p:nvPicPr>
          <p:cNvPr id="67" name="Graphic 66" descr="Close with solid fill">
            <a:extLst>
              <a:ext uri="{FF2B5EF4-FFF2-40B4-BE49-F238E27FC236}">
                <a16:creationId xmlns:a16="http://schemas.microsoft.com/office/drawing/2014/main" id="{05A70141-D118-4342-AAB9-64D223DFFE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11125" y="2159255"/>
            <a:ext cx="431615" cy="351302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5B09C99E-84C4-48E0-9A87-6B69E3C4C3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1" y="4504665"/>
            <a:ext cx="1345725" cy="152840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5F736F-8637-4B28-B7EF-309837BDBBCD}"/>
              </a:ext>
            </a:extLst>
          </p:cNvPr>
          <p:cNvSpPr/>
          <p:nvPr/>
        </p:nvSpPr>
        <p:spPr>
          <a:xfrm>
            <a:off x="2683866" y="5039657"/>
            <a:ext cx="381000" cy="152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3A38B8-CD47-4958-90E6-011F71B9C391}"/>
              </a:ext>
            </a:extLst>
          </p:cNvPr>
          <p:cNvSpPr/>
          <p:nvPr/>
        </p:nvSpPr>
        <p:spPr>
          <a:xfrm>
            <a:off x="3085503" y="5051425"/>
            <a:ext cx="349900" cy="14194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545A0F9-ECE8-40B9-BE8A-3314038A0EA5}"/>
              </a:ext>
            </a:extLst>
          </p:cNvPr>
          <p:cNvSpPr/>
          <p:nvPr/>
        </p:nvSpPr>
        <p:spPr>
          <a:xfrm>
            <a:off x="3454312" y="5055997"/>
            <a:ext cx="349900" cy="14194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7330BBF-78FD-415E-8FA5-81B7283D0245}"/>
              </a:ext>
            </a:extLst>
          </p:cNvPr>
          <p:cNvSpPr/>
          <p:nvPr/>
        </p:nvSpPr>
        <p:spPr>
          <a:xfrm>
            <a:off x="2670072" y="5296683"/>
            <a:ext cx="394794" cy="14194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616EA-4E97-43A3-B9CE-990C6F464719}"/>
              </a:ext>
            </a:extLst>
          </p:cNvPr>
          <p:cNvSpPr/>
          <p:nvPr/>
        </p:nvSpPr>
        <p:spPr>
          <a:xfrm>
            <a:off x="2606970" y="4556963"/>
            <a:ext cx="1294927" cy="13866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accident   adjust    </a:t>
            </a:r>
            <a:r>
              <a:rPr lang="en-US" sz="800" dirty="0" err="1"/>
              <a:t>adjust</a:t>
            </a:r>
            <a:r>
              <a:rPr lang="en-US" sz="800" dirty="0"/>
              <a:t> </a:t>
            </a:r>
          </a:p>
          <a:p>
            <a:endParaRPr lang="en-US" sz="800" dirty="0"/>
          </a:p>
          <a:p>
            <a:r>
              <a:rPr lang="en-US" sz="800" dirty="0"/>
              <a:t>accident</a:t>
            </a:r>
          </a:p>
        </p:txBody>
      </p:sp>
    </p:spTree>
    <p:extLst>
      <p:ext uri="{BB962C8B-B14F-4D97-AF65-F5344CB8AC3E}">
        <p14:creationId xmlns:p14="http://schemas.microsoft.com/office/powerpoint/2010/main" val="38912653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</TotalTime>
  <Words>84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#9Slide02 Noi dung dai</vt:lpstr>
      <vt:lpstr>#9Slide02 Tieu de dai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Trung Do</dc:creator>
  <cp:keywords>9Slide</cp:keywords>
  <dc:description>9Slide.vn</dc:description>
  <cp:lastModifiedBy>Trung Do</cp:lastModifiedBy>
  <cp:revision>1</cp:revision>
  <dcterms:created xsi:type="dcterms:W3CDTF">2024-07-23T10:41:48Z</dcterms:created>
  <dcterms:modified xsi:type="dcterms:W3CDTF">2024-07-23T11:50:55Z</dcterms:modified>
  <cp:category>9Slide.vn</cp:category>
  <cp:contentStatus>9Slide</cp:contentStatus>
</cp:coreProperties>
</file>