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5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538D18-9C40-4E1B-BD8E-62A6C6AD30B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01B04F-335D-4783-9456-7B868992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7767-C588-FC1D-E65B-8FAE3C5FC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website works?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01721-C479-9D51-C57C-1ABDF8209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Django-Mastery class one--</a:t>
            </a:r>
          </a:p>
        </p:txBody>
      </p:sp>
    </p:spTree>
    <p:extLst>
      <p:ext uri="{BB962C8B-B14F-4D97-AF65-F5344CB8AC3E}">
        <p14:creationId xmlns:p14="http://schemas.microsoft.com/office/powerpoint/2010/main" val="9202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uter outline">
            <a:extLst>
              <a:ext uri="{FF2B5EF4-FFF2-40B4-BE49-F238E27FC236}">
                <a16:creationId xmlns:a16="http://schemas.microsoft.com/office/drawing/2014/main" id="{F8194429-E05C-8A81-DBDF-141ADB0B1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951" y="772536"/>
            <a:ext cx="1299089" cy="1299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26492-C88C-A64A-0919-9B17ADE6576A}"/>
              </a:ext>
            </a:extLst>
          </p:cNvPr>
          <p:cNvSpPr txBox="1"/>
          <p:nvPr/>
        </p:nvSpPr>
        <p:spPr>
          <a:xfrm>
            <a:off x="3749615" y="86264"/>
            <a:ext cx="469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is web-site accessed? </a:t>
            </a:r>
          </a:p>
        </p:txBody>
      </p:sp>
      <p:pic>
        <p:nvPicPr>
          <p:cNvPr id="31" name="Graphic 30" descr="Browser window outline">
            <a:extLst>
              <a:ext uri="{FF2B5EF4-FFF2-40B4-BE49-F238E27FC236}">
                <a16:creationId xmlns:a16="http://schemas.microsoft.com/office/drawing/2014/main" id="{A80AB427-40F7-DCBF-14E5-608B2E5C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834" y="2549674"/>
            <a:ext cx="1555630" cy="1555630"/>
          </a:xfrm>
          <a:prstGeom prst="rect">
            <a:avLst/>
          </a:prstGeom>
        </p:spPr>
      </p:pic>
      <p:pic>
        <p:nvPicPr>
          <p:cNvPr id="33" name="Graphic 32" descr="Server with solid fill">
            <a:extLst>
              <a:ext uri="{FF2B5EF4-FFF2-40B4-BE49-F238E27FC236}">
                <a16:creationId xmlns:a16="http://schemas.microsoft.com/office/drawing/2014/main" id="{2F5D50C7-CF6D-DF96-4C2D-50D58BFD0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0789" y="716706"/>
            <a:ext cx="1371600" cy="137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826274E-E1C9-CDA7-F32A-2131F3A07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8410" y="3885074"/>
            <a:ext cx="4692770" cy="82879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ED34E4-7FDA-45EA-3FB8-ABC68BC3CEEE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4960189" y="3429000"/>
            <a:ext cx="1738221" cy="870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2FD950-EB64-8F4E-8F8F-C7E430F1871F}"/>
              </a:ext>
            </a:extLst>
          </p:cNvPr>
          <p:cNvCxnSpPr>
            <a:cxnSpLocks/>
          </p:cNvCxnSpPr>
          <p:nvPr/>
        </p:nvCxnSpPr>
        <p:spPr>
          <a:xfrm flipH="1">
            <a:off x="2551669" y="1249552"/>
            <a:ext cx="3571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ACBA7F-43A6-2B4B-92B6-D1EBD4EF3026}"/>
              </a:ext>
            </a:extLst>
          </p:cNvPr>
          <p:cNvCxnSpPr>
            <a:cxnSpLocks/>
          </p:cNvCxnSpPr>
          <p:nvPr/>
        </p:nvCxnSpPr>
        <p:spPr>
          <a:xfrm>
            <a:off x="2551669" y="1565005"/>
            <a:ext cx="3571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5B4D23-EBD3-2159-2C87-4DA9BACC270D}"/>
              </a:ext>
            </a:extLst>
          </p:cNvPr>
          <p:cNvCxnSpPr>
            <a:cxnSpLocks/>
          </p:cNvCxnSpPr>
          <p:nvPr/>
        </p:nvCxnSpPr>
        <p:spPr>
          <a:xfrm flipH="1" flipV="1">
            <a:off x="2369388" y="1872337"/>
            <a:ext cx="1279586" cy="1000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A8DD82-8717-CEB0-4918-9C12558A6382}"/>
              </a:ext>
            </a:extLst>
          </p:cNvPr>
          <p:cNvCxnSpPr>
            <a:cxnSpLocks/>
          </p:cNvCxnSpPr>
          <p:nvPr/>
        </p:nvCxnSpPr>
        <p:spPr>
          <a:xfrm>
            <a:off x="1690777" y="1872337"/>
            <a:ext cx="1869057" cy="1556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8450A0E-712C-F04D-AEEA-2B6334FA42A6}"/>
              </a:ext>
            </a:extLst>
          </p:cNvPr>
          <p:cNvSpPr txBox="1"/>
          <p:nvPr/>
        </p:nvSpPr>
        <p:spPr>
          <a:xfrm rot="2340493">
            <a:off x="2722615" y="2183374"/>
            <a:ext cx="100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http-request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C7AE5B-9561-040F-BE7C-0F6F648117AA}"/>
              </a:ext>
            </a:extLst>
          </p:cNvPr>
          <p:cNvSpPr txBox="1"/>
          <p:nvPr/>
        </p:nvSpPr>
        <p:spPr>
          <a:xfrm>
            <a:off x="3559834" y="1538949"/>
            <a:ext cx="100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http-request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1CA6D0-7344-07FA-0400-010655032DDA}"/>
              </a:ext>
            </a:extLst>
          </p:cNvPr>
          <p:cNvSpPr txBox="1"/>
          <p:nvPr/>
        </p:nvSpPr>
        <p:spPr>
          <a:xfrm>
            <a:off x="3563336" y="1006343"/>
            <a:ext cx="118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http-response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D5E72F-19E9-4DAC-403B-37B57A03760A}"/>
              </a:ext>
            </a:extLst>
          </p:cNvPr>
          <p:cNvSpPr txBox="1"/>
          <p:nvPr/>
        </p:nvSpPr>
        <p:spPr>
          <a:xfrm rot="2340493">
            <a:off x="2044394" y="2671738"/>
            <a:ext cx="11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36E5CB-CFA9-29AE-1DC3-ECAC92A49F20}"/>
              </a:ext>
            </a:extLst>
          </p:cNvPr>
          <p:cNvSpPr txBox="1"/>
          <p:nvPr/>
        </p:nvSpPr>
        <p:spPr>
          <a:xfrm>
            <a:off x="1446361" y="587870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A6D335-F270-A48E-C68A-C1A90CC11149}"/>
              </a:ext>
            </a:extLst>
          </p:cNvPr>
          <p:cNvSpPr txBox="1"/>
          <p:nvPr/>
        </p:nvSpPr>
        <p:spPr>
          <a:xfrm>
            <a:off x="6001626" y="586325"/>
            <a:ext cx="1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DNS-Server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C2BA4C-D862-8682-A9C5-08D50111A5CD}"/>
              </a:ext>
            </a:extLst>
          </p:cNvPr>
          <p:cNvSpPr txBox="1"/>
          <p:nvPr/>
        </p:nvSpPr>
        <p:spPr>
          <a:xfrm>
            <a:off x="3776486" y="2482885"/>
            <a:ext cx="11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130872-0FC1-0997-B175-FF4438569BCD}"/>
              </a:ext>
            </a:extLst>
          </p:cNvPr>
          <p:cNvSpPr txBox="1"/>
          <p:nvPr/>
        </p:nvSpPr>
        <p:spPr>
          <a:xfrm>
            <a:off x="7758278" y="2272975"/>
            <a:ext cx="336255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DNS-(Domain name system)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5BDAE-CC96-8363-8338-2BC845B54BF9}"/>
              </a:ext>
            </a:extLst>
          </p:cNvPr>
          <p:cNvSpPr txBox="1"/>
          <p:nvPr/>
        </p:nvSpPr>
        <p:spPr>
          <a:xfrm>
            <a:off x="7425092" y="2755859"/>
            <a:ext cx="170803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Ip-Address:</a:t>
            </a:r>
          </a:p>
          <a:p>
            <a:pPr algn="ctr"/>
            <a:r>
              <a:rPr lang="en-US" dirty="0"/>
              <a:t>192.122.1.12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F8BE51-C161-8A67-B639-E27B07A7EF0A}"/>
              </a:ext>
            </a:extLst>
          </p:cNvPr>
          <p:cNvSpPr txBox="1"/>
          <p:nvPr/>
        </p:nvSpPr>
        <p:spPr>
          <a:xfrm>
            <a:off x="9302152" y="2782669"/>
            <a:ext cx="239814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Readable – URL</a:t>
            </a:r>
          </a:p>
          <a:p>
            <a:pPr algn="ctr"/>
            <a:r>
              <a:rPr lang="en-US" dirty="0"/>
              <a:t>www.site_name.com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8CD302B-5D4B-4537-BDC9-EB39694B4442}"/>
              </a:ext>
            </a:extLst>
          </p:cNvPr>
          <p:cNvCxnSpPr>
            <a:cxnSpLocks/>
            <a:stCxn id="68" idx="2"/>
            <a:endCxn id="69" idx="2"/>
          </p:cNvCxnSpPr>
          <p:nvPr/>
        </p:nvCxnSpPr>
        <p:spPr>
          <a:xfrm rot="16200000" flipH="1">
            <a:off x="9376760" y="2304537"/>
            <a:ext cx="26810" cy="2222116"/>
          </a:xfrm>
          <a:prstGeom prst="curvedConnector3">
            <a:avLst>
              <a:gd name="adj1" fmla="val 9526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7C247A5-2B89-7F1C-5351-EF1642279821}"/>
              </a:ext>
            </a:extLst>
          </p:cNvPr>
          <p:cNvCxnSpPr>
            <a:cxnSpLocks/>
            <a:stCxn id="69" idx="3"/>
            <a:endCxn id="37" idx="3"/>
          </p:cNvCxnSpPr>
          <p:nvPr/>
        </p:nvCxnSpPr>
        <p:spPr>
          <a:xfrm flipH="1">
            <a:off x="11391180" y="3105835"/>
            <a:ext cx="309114" cy="1193635"/>
          </a:xfrm>
          <a:prstGeom prst="curvedConnector3">
            <a:avLst>
              <a:gd name="adj1" fmla="val -73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6" descr="Server with solid fill">
            <a:extLst>
              <a:ext uri="{FF2B5EF4-FFF2-40B4-BE49-F238E27FC236}">
                <a16:creationId xmlns:a16="http://schemas.microsoft.com/office/drawing/2014/main" id="{2498D906-8EA8-531B-4A65-4B5D38500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611" y="772536"/>
            <a:ext cx="1371600" cy="13716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0745925-83D8-AD07-175A-E93950AF8658}"/>
              </a:ext>
            </a:extLst>
          </p:cNvPr>
          <p:cNvSpPr txBox="1"/>
          <p:nvPr/>
        </p:nvSpPr>
        <p:spPr>
          <a:xfrm>
            <a:off x="9036791" y="475264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13DBA88-9F69-9DF1-800C-AE4C20C57EEE}"/>
              </a:ext>
            </a:extLst>
          </p:cNvPr>
          <p:cNvCxnSpPr>
            <a:cxnSpLocks/>
          </p:cNvCxnSpPr>
          <p:nvPr/>
        </p:nvCxnSpPr>
        <p:spPr>
          <a:xfrm flipV="1">
            <a:off x="7244762" y="955657"/>
            <a:ext cx="1792029" cy="53527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68E9C452-3C61-71A5-62C7-28D68983F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4809" y="1279963"/>
            <a:ext cx="1758037" cy="51012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computer&#10;&#10;Description automatically generated">
            <a:extLst>
              <a:ext uri="{FF2B5EF4-FFF2-40B4-BE49-F238E27FC236}">
                <a16:creationId xmlns:a16="http://schemas.microsoft.com/office/drawing/2014/main" id="{239C89C8-CAD8-FF39-2F42-72054E7C1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24" y="4259504"/>
            <a:ext cx="3410705" cy="2572839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619C4C-9CC7-2379-87DF-07D000208E9E}"/>
              </a:ext>
            </a:extLst>
          </p:cNvPr>
          <p:cNvCxnSpPr>
            <a:cxnSpLocks/>
          </p:cNvCxnSpPr>
          <p:nvPr/>
        </p:nvCxnSpPr>
        <p:spPr>
          <a:xfrm>
            <a:off x="4329984" y="3815077"/>
            <a:ext cx="0" cy="444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11E97-A4D8-632F-A423-AB46379BE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95C5-057C-8799-91D9-D2758F93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4" y="211756"/>
            <a:ext cx="5522450" cy="7802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Django-Web Framework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Django provides a facility to run and make website and API.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AF7D46-233A-C472-BA56-0578F5128DE2}"/>
              </a:ext>
            </a:extLst>
          </p:cNvPr>
          <p:cNvSpPr/>
          <p:nvPr/>
        </p:nvSpPr>
        <p:spPr>
          <a:xfrm>
            <a:off x="3174521" y="2584083"/>
            <a:ext cx="1673524" cy="664234"/>
          </a:xfrm>
          <a:custGeom>
            <a:avLst/>
            <a:gdLst>
              <a:gd name="connsiteX0" fmla="*/ 0 w 1673524"/>
              <a:gd name="connsiteY0" fmla="*/ 110708 h 664234"/>
              <a:gd name="connsiteX1" fmla="*/ 110708 w 1673524"/>
              <a:gd name="connsiteY1" fmla="*/ 0 h 664234"/>
              <a:gd name="connsiteX2" fmla="*/ 594744 w 1673524"/>
              <a:gd name="connsiteY2" fmla="*/ 0 h 664234"/>
              <a:gd name="connsiteX3" fmla="*/ 1078780 w 1673524"/>
              <a:gd name="connsiteY3" fmla="*/ 0 h 664234"/>
              <a:gd name="connsiteX4" fmla="*/ 1562816 w 1673524"/>
              <a:gd name="connsiteY4" fmla="*/ 0 h 664234"/>
              <a:gd name="connsiteX5" fmla="*/ 1673524 w 1673524"/>
              <a:gd name="connsiteY5" fmla="*/ 110708 h 664234"/>
              <a:gd name="connsiteX6" fmla="*/ 1673524 w 1673524"/>
              <a:gd name="connsiteY6" fmla="*/ 553526 h 664234"/>
              <a:gd name="connsiteX7" fmla="*/ 1562816 w 1673524"/>
              <a:gd name="connsiteY7" fmla="*/ 664234 h 664234"/>
              <a:gd name="connsiteX8" fmla="*/ 1078780 w 1673524"/>
              <a:gd name="connsiteY8" fmla="*/ 664234 h 664234"/>
              <a:gd name="connsiteX9" fmla="*/ 565702 w 1673524"/>
              <a:gd name="connsiteY9" fmla="*/ 664234 h 664234"/>
              <a:gd name="connsiteX10" fmla="*/ 110708 w 1673524"/>
              <a:gd name="connsiteY10" fmla="*/ 664234 h 664234"/>
              <a:gd name="connsiteX11" fmla="*/ 0 w 1673524"/>
              <a:gd name="connsiteY11" fmla="*/ 553526 h 664234"/>
              <a:gd name="connsiteX12" fmla="*/ 0 w 1673524"/>
              <a:gd name="connsiteY12" fmla="*/ 110708 h 6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3524" h="664234" fill="none" extrusionOk="0">
                <a:moveTo>
                  <a:pt x="0" y="110708"/>
                </a:moveTo>
                <a:cubicBezTo>
                  <a:pt x="367" y="52626"/>
                  <a:pt x="37932" y="2713"/>
                  <a:pt x="110708" y="0"/>
                </a:cubicBezTo>
                <a:cubicBezTo>
                  <a:pt x="284211" y="-55852"/>
                  <a:pt x="415700" y="46386"/>
                  <a:pt x="594744" y="0"/>
                </a:cubicBezTo>
                <a:cubicBezTo>
                  <a:pt x="773788" y="-46386"/>
                  <a:pt x="881771" y="3001"/>
                  <a:pt x="1078780" y="0"/>
                </a:cubicBezTo>
                <a:cubicBezTo>
                  <a:pt x="1275789" y="-3001"/>
                  <a:pt x="1387677" y="56237"/>
                  <a:pt x="1562816" y="0"/>
                </a:cubicBezTo>
                <a:cubicBezTo>
                  <a:pt x="1622291" y="12155"/>
                  <a:pt x="1685383" y="56779"/>
                  <a:pt x="1673524" y="110708"/>
                </a:cubicBezTo>
                <a:cubicBezTo>
                  <a:pt x="1679495" y="286346"/>
                  <a:pt x="1667552" y="350165"/>
                  <a:pt x="1673524" y="553526"/>
                </a:cubicBezTo>
                <a:cubicBezTo>
                  <a:pt x="1686391" y="609958"/>
                  <a:pt x="1625349" y="664714"/>
                  <a:pt x="1562816" y="664234"/>
                </a:cubicBezTo>
                <a:cubicBezTo>
                  <a:pt x="1424887" y="682794"/>
                  <a:pt x="1209636" y="619264"/>
                  <a:pt x="1078780" y="664234"/>
                </a:cubicBezTo>
                <a:cubicBezTo>
                  <a:pt x="947924" y="709204"/>
                  <a:pt x="690281" y="642445"/>
                  <a:pt x="565702" y="664234"/>
                </a:cubicBezTo>
                <a:cubicBezTo>
                  <a:pt x="441123" y="686023"/>
                  <a:pt x="228089" y="637500"/>
                  <a:pt x="110708" y="664234"/>
                </a:cubicBezTo>
                <a:cubicBezTo>
                  <a:pt x="40485" y="662552"/>
                  <a:pt x="-6303" y="616902"/>
                  <a:pt x="0" y="553526"/>
                </a:cubicBezTo>
                <a:cubicBezTo>
                  <a:pt x="-3904" y="353407"/>
                  <a:pt x="44710" y="217455"/>
                  <a:pt x="0" y="110708"/>
                </a:cubicBezTo>
                <a:close/>
              </a:path>
              <a:path w="1673524" h="664234" stroke="0" extrusionOk="0">
                <a:moveTo>
                  <a:pt x="0" y="110708"/>
                </a:moveTo>
                <a:cubicBezTo>
                  <a:pt x="-5102" y="46496"/>
                  <a:pt x="56247" y="964"/>
                  <a:pt x="110708" y="0"/>
                </a:cubicBezTo>
                <a:cubicBezTo>
                  <a:pt x="298209" y="-21577"/>
                  <a:pt x="467588" y="32636"/>
                  <a:pt x="580223" y="0"/>
                </a:cubicBezTo>
                <a:cubicBezTo>
                  <a:pt x="692858" y="-32636"/>
                  <a:pt x="922389" y="3"/>
                  <a:pt x="1064259" y="0"/>
                </a:cubicBezTo>
                <a:cubicBezTo>
                  <a:pt x="1206129" y="-3"/>
                  <a:pt x="1422927" y="2417"/>
                  <a:pt x="1562816" y="0"/>
                </a:cubicBezTo>
                <a:cubicBezTo>
                  <a:pt x="1619566" y="-8821"/>
                  <a:pt x="1670724" y="54091"/>
                  <a:pt x="1673524" y="110708"/>
                </a:cubicBezTo>
                <a:cubicBezTo>
                  <a:pt x="1680907" y="325410"/>
                  <a:pt x="1655806" y="360472"/>
                  <a:pt x="1673524" y="553526"/>
                </a:cubicBezTo>
                <a:cubicBezTo>
                  <a:pt x="1679524" y="616677"/>
                  <a:pt x="1615037" y="678564"/>
                  <a:pt x="1562816" y="664234"/>
                </a:cubicBezTo>
                <a:cubicBezTo>
                  <a:pt x="1389648" y="668054"/>
                  <a:pt x="1210660" y="627303"/>
                  <a:pt x="1122343" y="664234"/>
                </a:cubicBezTo>
                <a:cubicBezTo>
                  <a:pt x="1034026" y="701165"/>
                  <a:pt x="804454" y="658210"/>
                  <a:pt x="609265" y="664234"/>
                </a:cubicBezTo>
                <a:cubicBezTo>
                  <a:pt x="414076" y="670258"/>
                  <a:pt x="271524" y="631482"/>
                  <a:pt x="110708" y="664234"/>
                </a:cubicBezTo>
                <a:cubicBezTo>
                  <a:pt x="41466" y="669313"/>
                  <a:pt x="2169" y="622720"/>
                  <a:pt x="0" y="553526"/>
                </a:cubicBezTo>
                <a:cubicBezTo>
                  <a:pt x="-20835" y="352297"/>
                  <a:pt x="7711" y="263374"/>
                  <a:pt x="0" y="110708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Django-App</a:t>
            </a: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240499CC-5688-D66C-A9C3-368D757F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532" y="2230400"/>
            <a:ext cx="1371600" cy="1371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7FDD08A-F2AF-5E9B-3F03-6281A907D3EE}"/>
              </a:ext>
            </a:extLst>
          </p:cNvPr>
          <p:cNvSpPr/>
          <p:nvPr/>
        </p:nvSpPr>
        <p:spPr>
          <a:xfrm>
            <a:off x="6096000" y="284672"/>
            <a:ext cx="2478657" cy="12422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945DF-2AB6-1A8B-F10A-5F3E6DF07E27}"/>
              </a:ext>
            </a:extLst>
          </p:cNvPr>
          <p:cNvSpPr txBox="1"/>
          <p:nvPr/>
        </p:nvSpPr>
        <p:spPr>
          <a:xfrm>
            <a:off x="6096000" y="861233"/>
            <a:ext cx="118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0B1EF-09B4-D638-9B21-4E647B1F5BAC}"/>
              </a:ext>
            </a:extLst>
          </p:cNvPr>
          <p:cNvSpPr txBox="1"/>
          <p:nvPr/>
        </p:nvSpPr>
        <p:spPr>
          <a:xfrm>
            <a:off x="6690241" y="478912"/>
            <a:ext cx="118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1FCB4-6558-4861-A937-BFCEE5DB2311}"/>
              </a:ext>
            </a:extLst>
          </p:cNvPr>
          <p:cNvSpPr txBox="1"/>
          <p:nvPr/>
        </p:nvSpPr>
        <p:spPr>
          <a:xfrm>
            <a:off x="7194431" y="879953"/>
            <a:ext cx="118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HTTP-Requests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862118-B2F4-64B0-BCC6-2793D3DB10CB}"/>
              </a:ext>
            </a:extLst>
          </p:cNvPr>
          <p:cNvCxnSpPr>
            <a:cxnSpLocks/>
          </p:cNvCxnSpPr>
          <p:nvPr/>
        </p:nvCxnSpPr>
        <p:spPr>
          <a:xfrm flipH="1">
            <a:off x="2139351" y="2916200"/>
            <a:ext cx="9395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9C67383-E062-600F-A804-C7CBE7A5765B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rot="5400000">
            <a:off x="5144702" y="393456"/>
            <a:ext cx="1057208" cy="3324046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936069-D90D-D3AB-A040-6D27ABC74E17}"/>
              </a:ext>
            </a:extLst>
          </p:cNvPr>
          <p:cNvSpPr/>
          <p:nvPr/>
        </p:nvSpPr>
        <p:spPr>
          <a:xfrm>
            <a:off x="1216324" y="1950039"/>
            <a:ext cx="854016" cy="349370"/>
          </a:xfrm>
          <a:custGeom>
            <a:avLst/>
            <a:gdLst>
              <a:gd name="connsiteX0" fmla="*/ 0 w 854016"/>
              <a:gd name="connsiteY0" fmla="*/ 58229 h 349370"/>
              <a:gd name="connsiteX1" fmla="*/ 58229 w 854016"/>
              <a:gd name="connsiteY1" fmla="*/ 0 h 349370"/>
              <a:gd name="connsiteX2" fmla="*/ 427008 w 854016"/>
              <a:gd name="connsiteY2" fmla="*/ 0 h 349370"/>
              <a:gd name="connsiteX3" fmla="*/ 795787 w 854016"/>
              <a:gd name="connsiteY3" fmla="*/ 0 h 349370"/>
              <a:gd name="connsiteX4" fmla="*/ 854016 w 854016"/>
              <a:gd name="connsiteY4" fmla="*/ 58229 h 349370"/>
              <a:gd name="connsiteX5" fmla="*/ 854016 w 854016"/>
              <a:gd name="connsiteY5" fmla="*/ 291141 h 349370"/>
              <a:gd name="connsiteX6" fmla="*/ 795787 w 854016"/>
              <a:gd name="connsiteY6" fmla="*/ 349370 h 349370"/>
              <a:gd name="connsiteX7" fmla="*/ 449135 w 854016"/>
              <a:gd name="connsiteY7" fmla="*/ 349370 h 349370"/>
              <a:gd name="connsiteX8" fmla="*/ 58229 w 854016"/>
              <a:gd name="connsiteY8" fmla="*/ 349370 h 349370"/>
              <a:gd name="connsiteX9" fmla="*/ 0 w 854016"/>
              <a:gd name="connsiteY9" fmla="*/ 291141 h 349370"/>
              <a:gd name="connsiteX10" fmla="*/ 0 w 854016"/>
              <a:gd name="connsiteY10" fmla="*/ 58229 h 34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4016" h="349370" fill="none" extrusionOk="0">
                <a:moveTo>
                  <a:pt x="0" y="58229"/>
                </a:moveTo>
                <a:cubicBezTo>
                  <a:pt x="2910" y="23691"/>
                  <a:pt x="21660" y="-4730"/>
                  <a:pt x="58229" y="0"/>
                </a:cubicBezTo>
                <a:cubicBezTo>
                  <a:pt x="185654" y="-4615"/>
                  <a:pt x="285455" y="36762"/>
                  <a:pt x="427008" y="0"/>
                </a:cubicBezTo>
                <a:cubicBezTo>
                  <a:pt x="568561" y="-36762"/>
                  <a:pt x="702295" y="10076"/>
                  <a:pt x="795787" y="0"/>
                </a:cubicBezTo>
                <a:cubicBezTo>
                  <a:pt x="824158" y="2936"/>
                  <a:pt x="852440" y="30069"/>
                  <a:pt x="854016" y="58229"/>
                </a:cubicBezTo>
                <a:cubicBezTo>
                  <a:pt x="863486" y="165240"/>
                  <a:pt x="843277" y="221088"/>
                  <a:pt x="854016" y="291141"/>
                </a:cubicBezTo>
                <a:cubicBezTo>
                  <a:pt x="853095" y="330019"/>
                  <a:pt x="835475" y="353950"/>
                  <a:pt x="795787" y="349370"/>
                </a:cubicBezTo>
                <a:cubicBezTo>
                  <a:pt x="709568" y="389483"/>
                  <a:pt x="582978" y="344014"/>
                  <a:pt x="449135" y="349370"/>
                </a:cubicBezTo>
                <a:cubicBezTo>
                  <a:pt x="315292" y="354726"/>
                  <a:pt x="200612" y="314533"/>
                  <a:pt x="58229" y="349370"/>
                </a:cubicBezTo>
                <a:cubicBezTo>
                  <a:pt x="23371" y="344374"/>
                  <a:pt x="-1421" y="330408"/>
                  <a:pt x="0" y="291141"/>
                </a:cubicBezTo>
                <a:cubicBezTo>
                  <a:pt x="-778" y="232359"/>
                  <a:pt x="4416" y="123229"/>
                  <a:pt x="0" y="58229"/>
                </a:cubicBezTo>
                <a:close/>
              </a:path>
              <a:path w="854016" h="349370" stroke="0" extrusionOk="0">
                <a:moveTo>
                  <a:pt x="0" y="58229"/>
                </a:moveTo>
                <a:cubicBezTo>
                  <a:pt x="-1247" y="25320"/>
                  <a:pt x="30548" y="646"/>
                  <a:pt x="58229" y="0"/>
                </a:cubicBezTo>
                <a:cubicBezTo>
                  <a:pt x="172915" y="-27145"/>
                  <a:pt x="337152" y="11121"/>
                  <a:pt x="419632" y="0"/>
                </a:cubicBezTo>
                <a:cubicBezTo>
                  <a:pt x="502112" y="-11121"/>
                  <a:pt x="707773" y="23554"/>
                  <a:pt x="795787" y="0"/>
                </a:cubicBezTo>
                <a:cubicBezTo>
                  <a:pt x="827671" y="2897"/>
                  <a:pt x="860727" y="29228"/>
                  <a:pt x="854016" y="58229"/>
                </a:cubicBezTo>
                <a:cubicBezTo>
                  <a:pt x="881883" y="150684"/>
                  <a:pt x="844262" y="231689"/>
                  <a:pt x="854016" y="291141"/>
                </a:cubicBezTo>
                <a:cubicBezTo>
                  <a:pt x="844440" y="324284"/>
                  <a:pt x="831045" y="343216"/>
                  <a:pt x="795787" y="349370"/>
                </a:cubicBezTo>
                <a:cubicBezTo>
                  <a:pt x="627004" y="355036"/>
                  <a:pt x="560229" y="322705"/>
                  <a:pt x="441759" y="349370"/>
                </a:cubicBezTo>
                <a:cubicBezTo>
                  <a:pt x="323289" y="376035"/>
                  <a:pt x="211427" y="308244"/>
                  <a:pt x="58229" y="349370"/>
                </a:cubicBezTo>
                <a:cubicBezTo>
                  <a:pt x="25122" y="342549"/>
                  <a:pt x="-6937" y="322367"/>
                  <a:pt x="0" y="291141"/>
                </a:cubicBezTo>
                <a:cubicBezTo>
                  <a:pt x="-11397" y="242886"/>
                  <a:pt x="6406" y="155617"/>
                  <a:pt x="0" y="58229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9116E-D5CF-29F4-3B40-0B90A2AF4B1F}"/>
              </a:ext>
            </a:extLst>
          </p:cNvPr>
          <p:cNvSpPr/>
          <p:nvPr/>
        </p:nvSpPr>
        <p:spPr>
          <a:xfrm>
            <a:off x="6357669" y="3886414"/>
            <a:ext cx="2025242" cy="578745"/>
          </a:xfrm>
          <a:custGeom>
            <a:avLst/>
            <a:gdLst>
              <a:gd name="connsiteX0" fmla="*/ 0 w 2025242"/>
              <a:gd name="connsiteY0" fmla="*/ 96459 h 578745"/>
              <a:gd name="connsiteX1" fmla="*/ 96459 w 2025242"/>
              <a:gd name="connsiteY1" fmla="*/ 0 h 578745"/>
              <a:gd name="connsiteX2" fmla="*/ 517894 w 2025242"/>
              <a:gd name="connsiteY2" fmla="*/ 0 h 578745"/>
              <a:gd name="connsiteX3" fmla="*/ 975975 w 2025242"/>
              <a:gd name="connsiteY3" fmla="*/ 0 h 578745"/>
              <a:gd name="connsiteX4" fmla="*/ 1434056 w 2025242"/>
              <a:gd name="connsiteY4" fmla="*/ 0 h 578745"/>
              <a:gd name="connsiteX5" fmla="*/ 1928783 w 2025242"/>
              <a:gd name="connsiteY5" fmla="*/ 0 h 578745"/>
              <a:gd name="connsiteX6" fmla="*/ 2025242 w 2025242"/>
              <a:gd name="connsiteY6" fmla="*/ 96459 h 578745"/>
              <a:gd name="connsiteX7" fmla="*/ 2025242 w 2025242"/>
              <a:gd name="connsiteY7" fmla="*/ 482286 h 578745"/>
              <a:gd name="connsiteX8" fmla="*/ 1928783 w 2025242"/>
              <a:gd name="connsiteY8" fmla="*/ 578745 h 578745"/>
              <a:gd name="connsiteX9" fmla="*/ 1452379 w 2025242"/>
              <a:gd name="connsiteY9" fmla="*/ 578745 h 578745"/>
              <a:gd name="connsiteX10" fmla="*/ 975975 w 2025242"/>
              <a:gd name="connsiteY10" fmla="*/ 578745 h 578745"/>
              <a:gd name="connsiteX11" fmla="*/ 96459 w 2025242"/>
              <a:gd name="connsiteY11" fmla="*/ 578745 h 578745"/>
              <a:gd name="connsiteX12" fmla="*/ 0 w 2025242"/>
              <a:gd name="connsiteY12" fmla="*/ 482286 h 578745"/>
              <a:gd name="connsiteX13" fmla="*/ 0 w 2025242"/>
              <a:gd name="connsiteY13" fmla="*/ 96459 h 57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5242" h="578745" fill="none" extrusionOk="0">
                <a:moveTo>
                  <a:pt x="0" y="96459"/>
                </a:moveTo>
                <a:cubicBezTo>
                  <a:pt x="-11507" y="52104"/>
                  <a:pt x="40458" y="6920"/>
                  <a:pt x="96459" y="0"/>
                </a:cubicBezTo>
                <a:cubicBezTo>
                  <a:pt x="263841" y="-13405"/>
                  <a:pt x="419603" y="35544"/>
                  <a:pt x="517894" y="0"/>
                </a:cubicBezTo>
                <a:cubicBezTo>
                  <a:pt x="616185" y="-35544"/>
                  <a:pt x="882387" y="36207"/>
                  <a:pt x="975975" y="0"/>
                </a:cubicBezTo>
                <a:cubicBezTo>
                  <a:pt x="1069563" y="-36207"/>
                  <a:pt x="1210127" y="32469"/>
                  <a:pt x="1434056" y="0"/>
                </a:cubicBezTo>
                <a:cubicBezTo>
                  <a:pt x="1657985" y="-32469"/>
                  <a:pt x="1761721" y="53427"/>
                  <a:pt x="1928783" y="0"/>
                </a:cubicBezTo>
                <a:cubicBezTo>
                  <a:pt x="1990729" y="-3174"/>
                  <a:pt x="2033915" y="46176"/>
                  <a:pt x="2025242" y="96459"/>
                </a:cubicBezTo>
                <a:cubicBezTo>
                  <a:pt x="2035456" y="249318"/>
                  <a:pt x="2011399" y="307015"/>
                  <a:pt x="2025242" y="482286"/>
                </a:cubicBezTo>
                <a:cubicBezTo>
                  <a:pt x="2030018" y="543423"/>
                  <a:pt x="1980033" y="586538"/>
                  <a:pt x="1928783" y="578745"/>
                </a:cubicBezTo>
                <a:cubicBezTo>
                  <a:pt x="1720500" y="634364"/>
                  <a:pt x="1635352" y="575960"/>
                  <a:pt x="1452379" y="578745"/>
                </a:cubicBezTo>
                <a:cubicBezTo>
                  <a:pt x="1269406" y="581530"/>
                  <a:pt x="1197863" y="546892"/>
                  <a:pt x="975975" y="578745"/>
                </a:cubicBezTo>
                <a:cubicBezTo>
                  <a:pt x="754087" y="610598"/>
                  <a:pt x="343950" y="559145"/>
                  <a:pt x="96459" y="578745"/>
                </a:cubicBezTo>
                <a:cubicBezTo>
                  <a:pt x="35002" y="587515"/>
                  <a:pt x="-4978" y="535653"/>
                  <a:pt x="0" y="482286"/>
                </a:cubicBezTo>
                <a:cubicBezTo>
                  <a:pt x="-4415" y="325445"/>
                  <a:pt x="24563" y="254127"/>
                  <a:pt x="0" y="96459"/>
                </a:cubicBezTo>
                <a:close/>
              </a:path>
              <a:path w="2025242" h="578745" stroke="0" extrusionOk="0">
                <a:moveTo>
                  <a:pt x="0" y="96459"/>
                </a:moveTo>
                <a:cubicBezTo>
                  <a:pt x="-9278" y="37602"/>
                  <a:pt x="56431" y="1911"/>
                  <a:pt x="96459" y="0"/>
                </a:cubicBezTo>
                <a:cubicBezTo>
                  <a:pt x="228345" y="-38846"/>
                  <a:pt x="372853" y="4043"/>
                  <a:pt x="536217" y="0"/>
                </a:cubicBezTo>
                <a:cubicBezTo>
                  <a:pt x="699581" y="-4043"/>
                  <a:pt x="894959" y="35376"/>
                  <a:pt x="994298" y="0"/>
                </a:cubicBezTo>
                <a:cubicBezTo>
                  <a:pt x="1093637" y="-35376"/>
                  <a:pt x="1355181" y="47628"/>
                  <a:pt x="1470702" y="0"/>
                </a:cubicBezTo>
                <a:cubicBezTo>
                  <a:pt x="1586223" y="-47628"/>
                  <a:pt x="1828268" y="10921"/>
                  <a:pt x="1928783" y="0"/>
                </a:cubicBezTo>
                <a:cubicBezTo>
                  <a:pt x="1977530" y="-11939"/>
                  <a:pt x="2026673" y="36380"/>
                  <a:pt x="2025242" y="96459"/>
                </a:cubicBezTo>
                <a:cubicBezTo>
                  <a:pt x="2048519" y="263831"/>
                  <a:pt x="2019276" y="293007"/>
                  <a:pt x="2025242" y="482286"/>
                </a:cubicBezTo>
                <a:cubicBezTo>
                  <a:pt x="2026874" y="535905"/>
                  <a:pt x="1997617" y="577791"/>
                  <a:pt x="1928783" y="578745"/>
                </a:cubicBezTo>
                <a:cubicBezTo>
                  <a:pt x="1775108" y="585729"/>
                  <a:pt x="1688965" y="573690"/>
                  <a:pt x="1507348" y="578745"/>
                </a:cubicBezTo>
                <a:cubicBezTo>
                  <a:pt x="1325731" y="583800"/>
                  <a:pt x="1260929" y="566038"/>
                  <a:pt x="1030944" y="578745"/>
                </a:cubicBezTo>
                <a:cubicBezTo>
                  <a:pt x="800959" y="591452"/>
                  <a:pt x="638450" y="574332"/>
                  <a:pt x="536217" y="578745"/>
                </a:cubicBezTo>
                <a:cubicBezTo>
                  <a:pt x="433984" y="583158"/>
                  <a:pt x="236787" y="567353"/>
                  <a:pt x="96459" y="578745"/>
                </a:cubicBezTo>
                <a:cubicBezTo>
                  <a:pt x="47116" y="588101"/>
                  <a:pt x="14580" y="534797"/>
                  <a:pt x="0" y="482286"/>
                </a:cubicBezTo>
                <a:cubicBezTo>
                  <a:pt x="-26733" y="381148"/>
                  <a:pt x="254" y="204000"/>
                  <a:pt x="0" y="96459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Database-File</a:t>
            </a:r>
          </a:p>
          <a:p>
            <a:pPr algn="ctr"/>
            <a:r>
              <a:rPr lang="en-US" dirty="0"/>
              <a:t>models.py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9B1EB2-D6A8-7082-726C-2117E07F70EE}"/>
              </a:ext>
            </a:extLst>
          </p:cNvPr>
          <p:cNvSpPr/>
          <p:nvPr/>
        </p:nvSpPr>
        <p:spPr>
          <a:xfrm>
            <a:off x="4514492" y="3887097"/>
            <a:ext cx="1505309" cy="578745"/>
          </a:xfrm>
          <a:custGeom>
            <a:avLst/>
            <a:gdLst>
              <a:gd name="connsiteX0" fmla="*/ 0 w 1505309"/>
              <a:gd name="connsiteY0" fmla="*/ 96459 h 578745"/>
              <a:gd name="connsiteX1" fmla="*/ 96459 w 1505309"/>
              <a:gd name="connsiteY1" fmla="*/ 0 h 578745"/>
              <a:gd name="connsiteX2" fmla="*/ 533923 w 1505309"/>
              <a:gd name="connsiteY2" fmla="*/ 0 h 578745"/>
              <a:gd name="connsiteX3" fmla="*/ 971386 w 1505309"/>
              <a:gd name="connsiteY3" fmla="*/ 0 h 578745"/>
              <a:gd name="connsiteX4" fmla="*/ 1408850 w 1505309"/>
              <a:gd name="connsiteY4" fmla="*/ 0 h 578745"/>
              <a:gd name="connsiteX5" fmla="*/ 1505309 w 1505309"/>
              <a:gd name="connsiteY5" fmla="*/ 96459 h 578745"/>
              <a:gd name="connsiteX6" fmla="*/ 1505309 w 1505309"/>
              <a:gd name="connsiteY6" fmla="*/ 482286 h 578745"/>
              <a:gd name="connsiteX7" fmla="*/ 1408850 w 1505309"/>
              <a:gd name="connsiteY7" fmla="*/ 578745 h 578745"/>
              <a:gd name="connsiteX8" fmla="*/ 971386 w 1505309"/>
              <a:gd name="connsiteY8" fmla="*/ 578745 h 578745"/>
              <a:gd name="connsiteX9" fmla="*/ 507675 w 1505309"/>
              <a:gd name="connsiteY9" fmla="*/ 578745 h 578745"/>
              <a:gd name="connsiteX10" fmla="*/ 96459 w 1505309"/>
              <a:gd name="connsiteY10" fmla="*/ 578745 h 578745"/>
              <a:gd name="connsiteX11" fmla="*/ 0 w 1505309"/>
              <a:gd name="connsiteY11" fmla="*/ 482286 h 578745"/>
              <a:gd name="connsiteX12" fmla="*/ 0 w 1505309"/>
              <a:gd name="connsiteY12" fmla="*/ 96459 h 57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5309" h="578745" fill="none" extrusionOk="0">
                <a:moveTo>
                  <a:pt x="0" y="96459"/>
                </a:moveTo>
                <a:cubicBezTo>
                  <a:pt x="260" y="45353"/>
                  <a:pt x="30878" y="2870"/>
                  <a:pt x="96459" y="0"/>
                </a:cubicBezTo>
                <a:cubicBezTo>
                  <a:pt x="302571" y="-9587"/>
                  <a:pt x="350951" y="9074"/>
                  <a:pt x="533923" y="0"/>
                </a:cubicBezTo>
                <a:cubicBezTo>
                  <a:pt x="716895" y="-9074"/>
                  <a:pt x="768523" y="6871"/>
                  <a:pt x="971386" y="0"/>
                </a:cubicBezTo>
                <a:cubicBezTo>
                  <a:pt x="1174249" y="-6871"/>
                  <a:pt x="1254784" y="25959"/>
                  <a:pt x="1408850" y="0"/>
                </a:cubicBezTo>
                <a:cubicBezTo>
                  <a:pt x="1461303" y="5979"/>
                  <a:pt x="1509375" y="45660"/>
                  <a:pt x="1505309" y="96459"/>
                </a:cubicBezTo>
                <a:cubicBezTo>
                  <a:pt x="1508936" y="285027"/>
                  <a:pt x="1482784" y="350883"/>
                  <a:pt x="1505309" y="482286"/>
                </a:cubicBezTo>
                <a:cubicBezTo>
                  <a:pt x="1513982" y="532385"/>
                  <a:pt x="1470796" y="581735"/>
                  <a:pt x="1408850" y="578745"/>
                </a:cubicBezTo>
                <a:cubicBezTo>
                  <a:pt x="1233467" y="622937"/>
                  <a:pt x="1159304" y="556082"/>
                  <a:pt x="971386" y="578745"/>
                </a:cubicBezTo>
                <a:cubicBezTo>
                  <a:pt x="783468" y="601408"/>
                  <a:pt x="623771" y="547537"/>
                  <a:pt x="507675" y="578745"/>
                </a:cubicBezTo>
                <a:cubicBezTo>
                  <a:pt x="391579" y="609953"/>
                  <a:pt x="289589" y="534406"/>
                  <a:pt x="96459" y="578745"/>
                </a:cubicBezTo>
                <a:cubicBezTo>
                  <a:pt x="30751" y="576442"/>
                  <a:pt x="-6265" y="537779"/>
                  <a:pt x="0" y="482286"/>
                </a:cubicBezTo>
                <a:cubicBezTo>
                  <a:pt x="-23350" y="354518"/>
                  <a:pt x="31843" y="222525"/>
                  <a:pt x="0" y="96459"/>
                </a:cubicBezTo>
                <a:close/>
              </a:path>
              <a:path w="1505309" h="578745" stroke="0" extrusionOk="0">
                <a:moveTo>
                  <a:pt x="0" y="96459"/>
                </a:moveTo>
                <a:cubicBezTo>
                  <a:pt x="-9278" y="37602"/>
                  <a:pt x="56431" y="1911"/>
                  <a:pt x="96459" y="0"/>
                </a:cubicBezTo>
                <a:cubicBezTo>
                  <a:pt x="281186" y="-19095"/>
                  <a:pt x="310403" y="32361"/>
                  <a:pt x="520799" y="0"/>
                </a:cubicBezTo>
                <a:cubicBezTo>
                  <a:pt x="731195" y="-32361"/>
                  <a:pt x="753998" y="28075"/>
                  <a:pt x="958262" y="0"/>
                </a:cubicBezTo>
                <a:cubicBezTo>
                  <a:pt x="1162526" y="-28075"/>
                  <a:pt x="1241868" y="19895"/>
                  <a:pt x="1408850" y="0"/>
                </a:cubicBezTo>
                <a:cubicBezTo>
                  <a:pt x="1455338" y="-13626"/>
                  <a:pt x="1501352" y="49581"/>
                  <a:pt x="1505309" y="96459"/>
                </a:cubicBezTo>
                <a:cubicBezTo>
                  <a:pt x="1540534" y="279900"/>
                  <a:pt x="1497589" y="365309"/>
                  <a:pt x="1505309" y="482286"/>
                </a:cubicBezTo>
                <a:cubicBezTo>
                  <a:pt x="1511699" y="537698"/>
                  <a:pt x="1460972" y="580593"/>
                  <a:pt x="1408850" y="578745"/>
                </a:cubicBezTo>
                <a:cubicBezTo>
                  <a:pt x="1266581" y="586337"/>
                  <a:pt x="1131109" y="571461"/>
                  <a:pt x="1010758" y="578745"/>
                </a:cubicBezTo>
                <a:cubicBezTo>
                  <a:pt x="890407" y="586029"/>
                  <a:pt x="763074" y="556801"/>
                  <a:pt x="547047" y="578745"/>
                </a:cubicBezTo>
                <a:cubicBezTo>
                  <a:pt x="331020" y="600689"/>
                  <a:pt x="234101" y="576166"/>
                  <a:pt x="96459" y="578745"/>
                </a:cubicBezTo>
                <a:cubicBezTo>
                  <a:pt x="30404" y="586759"/>
                  <a:pt x="1048" y="539450"/>
                  <a:pt x="0" y="482286"/>
                </a:cubicBezTo>
                <a:cubicBezTo>
                  <a:pt x="-43914" y="381912"/>
                  <a:pt x="28136" y="220744"/>
                  <a:pt x="0" y="96459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– File</a:t>
            </a:r>
          </a:p>
          <a:p>
            <a:pPr algn="ctr"/>
            <a:r>
              <a:rPr lang="en-US" dirty="0"/>
              <a:t>Views.py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FB7A06-6DB6-A4F9-9790-0472F06CF3A5}"/>
              </a:ext>
            </a:extLst>
          </p:cNvPr>
          <p:cNvSpPr/>
          <p:nvPr/>
        </p:nvSpPr>
        <p:spPr>
          <a:xfrm>
            <a:off x="2592238" y="3886414"/>
            <a:ext cx="1505309" cy="578746"/>
          </a:xfrm>
          <a:custGeom>
            <a:avLst/>
            <a:gdLst>
              <a:gd name="connsiteX0" fmla="*/ 0 w 1505309"/>
              <a:gd name="connsiteY0" fmla="*/ 96460 h 578746"/>
              <a:gd name="connsiteX1" fmla="*/ 96460 w 1505309"/>
              <a:gd name="connsiteY1" fmla="*/ 0 h 578746"/>
              <a:gd name="connsiteX2" fmla="*/ 533923 w 1505309"/>
              <a:gd name="connsiteY2" fmla="*/ 0 h 578746"/>
              <a:gd name="connsiteX3" fmla="*/ 971386 w 1505309"/>
              <a:gd name="connsiteY3" fmla="*/ 0 h 578746"/>
              <a:gd name="connsiteX4" fmla="*/ 1408849 w 1505309"/>
              <a:gd name="connsiteY4" fmla="*/ 0 h 578746"/>
              <a:gd name="connsiteX5" fmla="*/ 1505309 w 1505309"/>
              <a:gd name="connsiteY5" fmla="*/ 96460 h 578746"/>
              <a:gd name="connsiteX6" fmla="*/ 1505309 w 1505309"/>
              <a:gd name="connsiteY6" fmla="*/ 482286 h 578746"/>
              <a:gd name="connsiteX7" fmla="*/ 1408849 w 1505309"/>
              <a:gd name="connsiteY7" fmla="*/ 578746 h 578746"/>
              <a:gd name="connsiteX8" fmla="*/ 971386 w 1505309"/>
              <a:gd name="connsiteY8" fmla="*/ 578746 h 578746"/>
              <a:gd name="connsiteX9" fmla="*/ 507675 w 1505309"/>
              <a:gd name="connsiteY9" fmla="*/ 578746 h 578746"/>
              <a:gd name="connsiteX10" fmla="*/ 96460 w 1505309"/>
              <a:gd name="connsiteY10" fmla="*/ 578746 h 578746"/>
              <a:gd name="connsiteX11" fmla="*/ 0 w 1505309"/>
              <a:gd name="connsiteY11" fmla="*/ 482286 h 578746"/>
              <a:gd name="connsiteX12" fmla="*/ 0 w 1505309"/>
              <a:gd name="connsiteY12" fmla="*/ 96460 h 57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5309" h="578746" fill="none" extrusionOk="0">
                <a:moveTo>
                  <a:pt x="0" y="96460"/>
                </a:moveTo>
                <a:cubicBezTo>
                  <a:pt x="260" y="45354"/>
                  <a:pt x="30879" y="2870"/>
                  <a:pt x="96460" y="0"/>
                </a:cubicBezTo>
                <a:cubicBezTo>
                  <a:pt x="307265" y="-9460"/>
                  <a:pt x="353979" y="18678"/>
                  <a:pt x="533923" y="0"/>
                </a:cubicBezTo>
                <a:cubicBezTo>
                  <a:pt x="713867" y="-18678"/>
                  <a:pt x="768523" y="6871"/>
                  <a:pt x="971386" y="0"/>
                </a:cubicBezTo>
                <a:cubicBezTo>
                  <a:pt x="1174249" y="-6871"/>
                  <a:pt x="1263155" y="27180"/>
                  <a:pt x="1408849" y="0"/>
                </a:cubicBezTo>
                <a:cubicBezTo>
                  <a:pt x="1461302" y="5979"/>
                  <a:pt x="1509375" y="45661"/>
                  <a:pt x="1505309" y="96460"/>
                </a:cubicBezTo>
                <a:cubicBezTo>
                  <a:pt x="1544124" y="175284"/>
                  <a:pt x="1473533" y="353819"/>
                  <a:pt x="1505309" y="482286"/>
                </a:cubicBezTo>
                <a:cubicBezTo>
                  <a:pt x="1513982" y="532385"/>
                  <a:pt x="1470795" y="581736"/>
                  <a:pt x="1408849" y="578746"/>
                </a:cubicBezTo>
                <a:cubicBezTo>
                  <a:pt x="1224012" y="622268"/>
                  <a:pt x="1153933" y="548691"/>
                  <a:pt x="971386" y="578746"/>
                </a:cubicBezTo>
                <a:cubicBezTo>
                  <a:pt x="788839" y="608801"/>
                  <a:pt x="623771" y="547538"/>
                  <a:pt x="507675" y="578746"/>
                </a:cubicBezTo>
                <a:cubicBezTo>
                  <a:pt x="391579" y="609954"/>
                  <a:pt x="281526" y="577441"/>
                  <a:pt x="96460" y="578746"/>
                </a:cubicBezTo>
                <a:cubicBezTo>
                  <a:pt x="30752" y="576443"/>
                  <a:pt x="-6265" y="537779"/>
                  <a:pt x="0" y="482286"/>
                </a:cubicBezTo>
                <a:cubicBezTo>
                  <a:pt x="-22669" y="353988"/>
                  <a:pt x="36683" y="219727"/>
                  <a:pt x="0" y="96460"/>
                </a:cubicBezTo>
                <a:close/>
              </a:path>
              <a:path w="1505309" h="578746" stroke="0" extrusionOk="0">
                <a:moveTo>
                  <a:pt x="0" y="96460"/>
                </a:moveTo>
                <a:cubicBezTo>
                  <a:pt x="-9278" y="37603"/>
                  <a:pt x="56432" y="1911"/>
                  <a:pt x="96460" y="0"/>
                </a:cubicBezTo>
                <a:cubicBezTo>
                  <a:pt x="285512" y="-18050"/>
                  <a:pt x="312231" y="34458"/>
                  <a:pt x="520799" y="0"/>
                </a:cubicBezTo>
                <a:cubicBezTo>
                  <a:pt x="729367" y="-34458"/>
                  <a:pt x="753998" y="28075"/>
                  <a:pt x="958262" y="0"/>
                </a:cubicBezTo>
                <a:cubicBezTo>
                  <a:pt x="1162526" y="-28075"/>
                  <a:pt x="1243210" y="29008"/>
                  <a:pt x="1408849" y="0"/>
                </a:cubicBezTo>
                <a:cubicBezTo>
                  <a:pt x="1455337" y="-13626"/>
                  <a:pt x="1501352" y="49582"/>
                  <a:pt x="1505309" y="96460"/>
                </a:cubicBezTo>
                <a:cubicBezTo>
                  <a:pt x="1533888" y="282189"/>
                  <a:pt x="1494555" y="370255"/>
                  <a:pt x="1505309" y="482286"/>
                </a:cubicBezTo>
                <a:cubicBezTo>
                  <a:pt x="1511699" y="537698"/>
                  <a:pt x="1460971" y="580594"/>
                  <a:pt x="1408849" y="578746"/>
                </a:cubicBezTo>
                <a:cubicBezTo>
                  <a:pt x="1257972" y="623798"/>
                  <a:pt x="1125099" y="567889"/>
                  <a:pt x="1010758" y="578746"/>
                </a:cubicBezTo>
                <a:cubicBezTo>
                  <a:pt x="896417" y="589603"/>
                  <a:pt x="763074" y="556802"/>
                  <a:pt x="547047" y="578746"/>
                </a:cubicBezTo>
                <a:cubicBezTo>
                  <a:pt x="331020" y="600690"/>
                  <a:pt x="229979" y="575318"/>
                  <a:pt x="96460" y="578746"/>
                </a:cubicBezTo>
                <a:cubicBezTo>
                  <a:pt x="30405" y="586760"/>
                  <a:pt x="1048" y="539450"/>
                  <a:pt x="0" y="482286"/>
                </a:cubicBezTo>
                <a:cubicBezTo>
                  <a:pt x="-38642" y="381683"/>
                  <a:pt x="37548" y="220045"/>
                  <a:pt x="0" y="9646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 - File</a:t>
            </a:r>
          </a:p>
          <a:p>
            <a:pPr algn="ctr"/>
            <a:r>
              <a:rPr lang="en-US" dirty="0"/>
              <a:t>urls.py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C6AA36E-90C6-7BEE-0D44-EEB75838BA68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rot="5400000">
            <a:off x="3359040" y="3234170"/>
            <a:ext cx="638097" cy="666390"/>
          </a:xfrm>
          <a:prstGeom prst="curved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994BC33-AE43-0DFD-9789-0DE816316FF8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6200000" flipH="1">
            <a:off x="4305679" y="3504374"/>
            <a:ext cx="682" cy="1922254"/>
          </a:xfrm>
          <a:prstGeom prst="curvedConnector3">
            <a:avLst>
              <a:gd name="adj1" fmla="val 3361906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49F5AFF-8033-1227-8775-E00E95EA3058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5400000" flipH="1" flipV="1">
            <a:off x="6318377" y="2835185"/>
            <a:ext cx="683" cy="2103143"/>
          </a:xfrm>
          <a:prstGeom prst="curvedConnector3">
            <a:avLst>
              <a:gd name="adj1" fmla="val 3356998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13F1DD7-F8C3-53E0-7CC8-5462E731C039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5400000">
            <a:off x="6318378" y="3413929"/>
            <a:ext cx="683" cy="2103143"/>
          </a:xfrm>
          <a:prstGeom prst="curvedConnector3">
            <a:avLst>
              <a:gd name="adj1" fmla="val 335699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B2AA558-FBED-20D9-1FDE-BCE12EC94AFA}"/>
              </a:ext>
            </a:extLst>
          </p:cNvPr>
          <p:cNvSpPr/>
          <p:nvPr/>
        </p:nvSpPr>
        <p:spPr>
          <a:xfrm>
            <a:off x="4392334" y="4997818"/>
            <a:ext cx="1505309" cy="578745"/>
          </a:xfrm>
          <a:custGeom>
            <a:avLst/>
            <a:gdLst>
              <a:gd name="connsiteX0" fmla="*/ 0 w 1505309"/>
              <a:gd name="connsiteY0" fmla="*/ 96459 h 578745"/>
              <a:gd name="connsiteX1" fmla="*/ 96459 w 1505309"/>
              <a:gd name="connsiteY1" fmla="*/ 0 h 578745"/>
              <a:gd name="connsiteX2" fmla="*/ 533923 w 1505309"/>
              <a:gd name="connsiteY2" fmla="*/ 0 h 578745"/>
              <a:gd name="connsiteX3" fmla="*/ 971386 w 1505309"/>
              <a:gd name="connsiteY3" fmla="*/ 0 h 578745"/>
              <a:gd name="connsiteX4" fmla="*/ 1408850 w 1505309"/>
              <a:gd name="connsiteY4" fmla="*/ 0 h 578745"/>
              <a:gd name="connsiteX5" fmla="*/ 1505309 w 1505309"/>
              <a:gd name="connsiteY5" fmla="*/ 96459 h 578745"/>
              <a:gd name="connsiteX6" fmla="*/ 1505309 w 1505309"/>
              <a:gd name="connsiteY6" fmla="*/ 482286 h 578745"/>
              <a:gd name="connsiteX7" fmla="*/ 1408850 w 1505309"/>
              <a:gd name="connsiteY7" fmla="*/ 578745 h 578745"/>
              <a:gd name="connsiteX8" fmla="*/ 971386 w 1505309"/>
              <a:gd name="connsiteY8" fmla="*/ 578745 h 578745"/>
              <a:gd name="connsiteX9" fmla="*/ 507675 w 1505309"/>
              <a:gd name="connsiteY9" fmla="*/ 578745 h 578745"/>
              <a:gd name="connsiteX10" fmla="*/ 96459 w 1505309"/>
              <a:gd name="connsiteY10" fmla="*/ 578745 h 578745"/>
              <a:gd name="connsiteX11" fmla="*/ 0 w 1505309"/>
              <a:gd name="connsiteY11" fmla="*/ 482286 h 578745"/>
              <a:gd name="connsiteX12" fmla="*/ 0 w 1505309"/>
              <a:gd name="connsiteY12" fmla="*/ 96459 h 57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5309" h="578745" fill="none" extrusionOk="0">
                <a:moveTo>
                  <a:pt x="0" y="96459"/>
                </a:moveTo>
                <a:cubicBezTo>
                  <a:pt x="260" y="45353"/>
                  <a:pt x="30878" y="2870"/>
                  <a:pt x="96459" y="0"/>
                </a:cubicBezTo>
                <a:cubicBezTo>
                  <a:pt x="302571" y="-9587"/>
                  <a:pt x="350951" y="9074"/>
                  <a:pt x="533923" y="0"/>
                </a:cubicBezTo>
                <a:cubicBezTo>
                  <a:pt x="716895" y="-9074"/>
                  <a:pt x="768523" y="6871"/>
                  <a:pt x="971386" y="0"/>
                </a:cubicBezTo>
                <a:cubicBezTo>
                  <a:pt x="1174249" y="-6871"/>
                  <a:pt x="1254784" y="25959"/>
                  <a:pt x="1408850" y="0"/>
                </a:cubicBezTo>
                <a:cubicBezTo>
                  <a:pt x="1461303" y="5979"/>
                  <a:pt x="1509375" y="45660"/>
                  <a:pt x="1505309" y="96459"/>
                </a:cubicBezTo>
                <a:cubicBezTo>
                  <a:pt x="1508936" y="285027"/>
                  <a:pt x="1482784" y="350883"/>
                  <a:pt x="1505309" y="482286"/>
                </a:cubicBezTo>
                <a:cubicBezTo>
                  <a:pt x="1513982" y="532385"/>
                  <a:pt x="1470796" y="581735"/>
                  <a:pt x="1408850" y="578745"/>
                </a:cubicBezTo>
                <a:cubicBezTo>
                  <a:pt x="1233467" y="622937"/>
                  <a:pt x="1159304" y="556082"/>
                  <a:pt x="971386" y="578745"/>
                </a:cubicBezTo>
                <a:cubicBezTo>
                  <a:pt x="783468" y="601408"/>
                  <a:pt x="623771" y="547537"/>
                  <a:pt x="507675" y="578745"/>
                </a:cubicBezTo>
                <a:cubicBezTo>
                  <a:pt x="391579" y="609953"/>
                  <a:pt x="289589" y="534406"/>
                  <a:pt x="96459" y="578745"/>
                </a:cubicBezTo>
                <a:cubicBezTo>
                  <a:pt x="30751" y="576442"/>
                  <a:pt x="-6265" y="537779"/>
                  <a:pt x="0" y="482286"/>
                </a:cubicBezTo>
                <a:cubicBezTo>
                  <a:pt x="-23350" y="354518"/>
                  <a:pt x="31843" y="222525"/>
                  <a:pt x="0" y="96459"/>
                </a:cubicBezTo>
                <a:close/>
              </a:path>
              <a:path w="1505309" h="578745" stroke="0" extrusionOk="0">
                <a:moveTo>
                  <a:pt x="0" y="96459"/>
                </a:moveTo>
                <a:cubicBezTo>
                  <a:pt x="-9278" y="37602"/>
                  <a:pt x="56431" y="1911"/>
                  <a:pt x="96459" y="0"/>
                </a:cubicBezTo>
                <a:cubicBezTo>
                  <a:pt x="281186" y="-19095"/>
                  <a:pt x="310403" y="32361"/>
                  <a:pt x="520799" y="0"/>
                </a:cubicBezTo>
                <a:cubicBezTo>
                  <a:pt x="731195" y="-32361"/>
                  <a:pt x="753998" y="28075"/>
                  <a:pt x="958262" y="0"/>
                </a:cubicBezTo>
                <a:cubicBezTo>
                  <a:pt x="1162526" y="-28075"/>
                  <a:pt x="1241868" y="19895"/>
                  <a:pt x="1408850" y="0"/>
                </a:cubicBezTo>
                <a:cubicBezTo>
                  <a:pt x="1455338" y="-13626"/>
                  <a:pt x="1501352" y="49581"/>
                  <a:pt x="1505309" y="96459"/>
                </a:cubicBezTo>
                <a:cubicBezTo>
                  <a:pt x="1540534" y="279900"/>
                  <a:pt x="1497589" y="365309"/>
                  <a:pt x="1505309" y="482286"/>
                </a:cubicBezTo>
                <a:cubicBezTo>
                  <a:pt x="1511699" y="537698"/>
                  <a:pt x="1460972" y="580593"/>
                  <a:pt x="1408850" y="578745"/>
                </a:cubicBezTo>
                <a:cubicBezTo>
                  <a:pt x="1266581" y="586337"/>
                  <a:pt x="1131109" y="571461"/>
                  <a:pt x="1010758" y="578745"/>
                </a:cubicBezTo>
                <a:cubicBezTo>
                  <a:pt x="890407" y="586029"/>
                  <a:pt x="763074" y="556801"/>
                  <a:pt x="547047" y="578745"/>
                </a:cubicBezTo>
                <a:cubicBezTo>
                  <a:pt x="331020" y="600689"/>
                  <a:pt x="234101" y="576166"/>
                  <a:pt x="96459" y="578745"/>
                </a:cubicBezTo>
                <a:cubicBezTo>
                  <a:pt x="30404" y="586759"/>
                  <a:pt x="1048" y="539450"/>
                  <a:pt x="0" y="482286"/>
                </a:cubicBezTo>
                <a:cubicBezTo>
                  <a:pt x="-43914" y="381912"/>
                  <a:pt x="28136" y="220744"/>
                  <a:pt x="0" y="96459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77B5368-91ED-C07F-6D78-D00B60BFA7BE}"/>
              </a:ext>
            </a:extLst>
          </p:cNvPr>
          <p:cNvCxnSpPr>
            <a:cxnSpLocks/>
            <a:stCxn id="18" idx="3"/>
            <a:endCxn id="41" idx="0"/>
          </p:cNvCxnSpPr>
          <p:nvPr/>
        </p:nvCxnSpPr>
        <p:spPr>
          <a:xfrm flipH="1">
            <a:off x="5144989" y="4176470"/>
            <a:ext cx="874812" cy="821348"/>
          </a:xfrm>
          <a:prstGeom prst="curvedConnector4">
            <a:avLst>
              <a:gd name="adj1" fmla="val -26131"/>
              <a:gd name="adj2" fmla="val 676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9C9543C-BF1C-EC88-834F-275547415BED}"/>
              </a:ext>
            </a:extLst>
          </p:cNvPr>
          <p:cNvCxnSpPr>
            <a:cxnSpLocks/>
            <a:stCxn id="41" idx="1"/>
            <a:endCxn id="2" idx="1"/>
          </p:cNvCxnSpPr>
          <p:nvPr/>
        </p:nvCxnSpPr>
        <p:spPr>
          <a:xfrm rot="10800000">
            <a:off x="3174522" y="2916201"/>
            <a:ext cx="1217813" cy="2370991"/>
          </a:xfrm>
          <a:prstGeom prst="curvedConnector3">
            <a:avLst>
              <a:gd name="adj1" fmla="val 1648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4" descr="Computer outline">
            <a:extLst>
              <a:ext uri="{FF2B5EF4-FFF2-40B4-BE49-F238E27FC236}">
                <a16:creationId xmlns:a16="http://schemas.microsoft.com/office/drawing/2014/main" id="{55A19B3A-3033-C6E6-B89F-673816CE0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8506" y="2185918"/>
            <a:ext cx="1299089" cy="1299089"/>
          </a:xfrm>
          <a:prstGeom prst="rect">
            <a:avLst/>
          </a:prstGeom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51ACCEF-C7E9-9BB2-D7B7-6C5F737069F6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V="1">
            <a:off x="8666747" y="874946"/>
            <a:ext cx="1119276" cy="1303456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6036E9F-8876-8001-4A8C-A4DD16D614E9}"/>
              </a:ext>
            </a:extLst>
          </p:cNvPr>
          <p:cNvSpPr/>
          <p:nvPr/>
        </p:nvSpPr>
        <p:spPr>
          <a:xfrm>
            <a:off x="9407097" y="2086312"/>
            <a:ext cx="942031" cy="288176"/>
          </a:xfrm>
          <a:custGeom>
            <a:avLst/>
            <a:gdLst>
              <a:gd name="connsiteX0" fmla="*/ 0 w 942031"/>
              <a:gd name="connsiteY0" fmla="*/ 48030 h 288176"/>
              <a:gd name="connsiteX1" fmla="*/ 48030 w 942031"/>
              <a:gd name="connsiteY1" fmla="*/ 0 h 288176"/>
              <a:gd name="connsiteX2" fmla="*/ 471016 w 942031"/>
              <a:gd name="connsiteY2" fmla="*/ 0 h 288176"/>
              <a:gd name="connsiteX3" fmla="*/ 894001 w 942031"/>
              <a:gd name="connsiteY3" fmla="*/ 0 h 288176"/>
              <a:gd name="connsiteX4" fmla="*/ 942031 w 942031"/>
              <a:gd name="connsiteY4" fmla="*/ 48030 h 288176"/>
              <a:gd name="connsiteX5" fmla="*/ 942031 w 942031"/>
              <a:gd name="connsiteY5" fmla="*/ 240146 h 288176"/>
              <a:gd name="connsiteX6" fmla="*/ 894001 w 942031"/>
              <a:gd name="connsiteY6" fmla="*/ 288176 h 288176"/>
              <a:gd name="connsiteX7" fmla="*/ 496395 w 942031"/>
              <a:gd name="connsiteY7" fmla="*/ 288176 h 288176"/>
              <a:gd name="connsiteX8" fmla="*/ 48030 w 942031"/>
              <a:gd name="connsiteY8" fmla="*/ 288176 h 288176"/>
              <a:gd name="connsiteX9" fmla="*/ 0 w 942031"/>
              <a:gd name="connsiteY9" fmla="*/ 240146 h 288176"/>
              <a:gd name="connsiteX10" fmla="*/ 0 w 942031"/>
              <a:gd name="connsiteY10" fmla="*/ 48030 h 28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2031" h="288176" fill="none" extrusionOk="0">
                <a:moveTo>
                  <a:pt x="0" y="48030"/>
                </a:moveTo>
                <a:cubicBezTo>
                  <a:pt x="3152" y="18928"/>
                  <a:pt x="17444" y="-4355"/>
                  <a:pt x="48030" y="0"/>
                </a:cubicBezTo>
                <a:cubicBezTo>
                  <a:pt x="143329" y="-16489"/>
                  <a:pt x="288788" y="13496"/>
                  <a:pt x="471016" y="0"/>
                </a:cubicBezTo>
                <a:cubicBezTo>
                  <a:pt x="653244" y="-13496"/>
                  <a:pt x="716403" y="50083"/>
                  <a:pt x="894001" y="0"/>
                </a:cubicBezTo>
                <a:cubicBezTo>
                  <a:pt x="917392" y="2429"/>
                  <a:pt x="939309" y="28410"/>
                  <a:pt x="942031" y="48030"/>
                </a:cubicBezTo>
                <a:cubicBezTo>
                  <a:pt x="943966" y="120266"/>
                  <a:pt x="922970" y="188500"/>
                  <a:pt x="942031" y="240146"/>
                </a:cubicBezTo>
                <a:cubicBezTo>
                  <a:pt x="941870" y="267845"/>
                  <a:pt x="925428" y="291157"/>
                  <a:pt x="894001" y="288176"/>
                </a:cubicBezTo>
                <a:cubicBezTo>
                  <a:pt x="702450" y="296992"/>
                  <a:pt x="618930" y="263453"/>
                  <a:pt x="496395" y="288176"/>
                </a:cubicBezTo>
                <a:cubicBezTo>
                  <a:pt x="373860" y="312899"/>
                  <a:pt x="264097" y="264692"/>
                  <a:pt x="48030" y="288176"/>
                </a:cubicBezTo>
                <a:cubicBezTo>
                  <a:pt x="18907" y="283369"/>
                  <a:pt x="-221" y="267777"/>
                  <a:pt x="0" y="240146"/>
                </a:cubicBezTo>
                <a:cubicBezTo>
                  <a:pt x="-2892" y="201582"/>
                  <a:pt x="21767" y="131043"/>
                  <a:pt x="0" y="48030"/>
                </a:cubicBezTo>
                <a:close/>
              </a:path>
              <a:path w="942031" h="288176" stroke="0" extrusionOk="0">
                <a:moveTo>
                  <a:pt x="0" y="48030"/>
                </a:moveTo>
                <a:cubicBezTo>
                  <a:pt x="-6811" y="17405"/>
                  <a:pt x="26990" y="791"/>
                  <a:pt x="48030" y="0"/>
                </a:cubicBezTo>
                <a:cubicBezTo>
                  <a:pt x="143672" y="-8585"/>
                  <a:pt x="285466" y="13957"/>
                  <a:pt x="462556" y="0"/>
                </a:cubicBezTo>
                <a:cubicBezTo>
                  <a:pt x="639646" y="-13957"/>
                  <a:pt x="785000" y="680"/>
                  <a:pt x="894001" y="0"/>
                </a:cubicBezTo>
                <a:cubicBezTo>
                  <a:pt x="919809" y="7561"/>
                  <a:pt x="945447" y="23111"/>
                  <a:pt x="942031" y="48030"/>
                </a:cubicBezTo>
                <a:cubicBezTo>
                  <a:pt x="960779" y="104302"/>
                  <a:pt x="935439" y="195321"/>
                  <a:pt x="942031" y="240146"/>
                </a:cubicBezTo>
                <a:cubicBezTo>
                  <a:pt x="934471" y="267449"/>
                  <a:pt x="923382" y="282507"/>
                  <a:pt x="894001" y="288176"/>
                </a:cubicBezTo>
                <a:cubicBezTo>
                  <a:pt x="760774" y="296671"/>
                  <a:pt x="675894" y="278435"/>
                  <a:pt x="487935" y="288176"/>
                </a:cubicBezTo>
                <a:cubicBezTo>
                  <a:pt x="299976" y="297917"/>
                  <a:pt x="218141" y="264320"/>
                  <a:pt x="48030" y="288176"/>
                </a:cubicBezTo>
                <a:cubicBezTo>
                  <a:pt x="20976" y="284377"/>
                  <a:pt x="-6121" y="265849"/>
                  <a:pt x="0" y="240146"/>
                </a:cubicBezTo>
                <a:cubicBezTo>
                  <a:pt x="-3935" y="149623"/>
                  <a:pt x="14369" y="87311"/>
                  <a:pt x="0" y="4803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6155EA1-9F43-DDFA-CF47-B1EEBA8F234D}"/>
              </a:ext>
            </a:extLst>
          </p:cNvPr>
          <p:cNvSpPr/>
          <p:nvPr/>
        </p:nvSpPr>
        <p:spPr>
          <a:xfrm>
            <a:off x="5368738" y="2863454"/>
            <a:ext cx="1057810" cy="288176"/>
          </a:xfrm>
          <a:custGeom>
            <a:avLst/>
            <a:gdLst>
              <a:gd name="connsiteX0" fmla="*/ 0 w 1057810"/>
              <a:gd name="connsiteY0" fmla="*/ 48030 h 288176"/>
              <a:gd name="connsiteX1" fmla="*/ 48030 w 1057810"/>
              <a:gd name="connsiteY1" fmla="*/ 0 h 288176"/>
              <a:gd name="connsiteX2" fmla="*/ 528905 w 1057810"/>
              <a:gd name="connsiteY2" fmla="*/ 0 h 288176"/>
              <a:gd name="connsiteX3" fmla="*/ 1009780 w 1057810"/>
              <a:gd name="connsiteY3" fmla="*/ 0 h 288176"/>
              <a:gd name="connsiteX4" fmla="*/ 1057810 w 1057810"/>
              <a:gd name="connsiteY4" fmla="*/ 48030 h 288176"/>
              <a:gd name="connsiteX5" fmla="*/ 1057810 w 1057810"/>
              <a:gd name="connsiteY5" fmla="*/ 240146 h 288176"/>
              <a:gd name="connsiteX6" fmla="*/ 1009780 w 1057810"/>
              <a:gd name="connsiteY6" fmla="*/ 288176 h 288176"/>
              <a:gd name="connsiteX7" fmla="*/ 557758 w 1057810"/>
              <a:gd name="connsiteY7" fmla="*/ 288176 h 288176"/>
              <a:gd name="connsiteX8" fmla="*/ 48030 w 1057810"/>
              <a:gd name="connsiteY8" fmla="*/ 288176 h 288176"/>
              <a:gd name="connsiteX9" fmla="*/ 0 w 1057810"/>
              <a:gd name="connsiteY9" fmla="*/ 240146 h 288176"/>
              <a:gd name="connsiteX10" fmla="*/ 0 w 1057810"/>
              <a:gd name="connsiteY10" fmla="*/ 48030 h 28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810" h="288176" fill="none" extrusionOk="0">
                <a:moveTo>
                  <a:pt x="0" y="48030"/>
                </a:moveTo>
                <a:cubicBezTo>
                  <a:pt x="3152" y="18928"/>
                  <a:pt x="17444" y="-4355"/>
                  <a:pt x="48030" y="0"/>
                </a:cubicBezTo>
                <a:cubicBezTo>
                  <a:pt x="159810" y="-32395"/>
                  <a:pt x="424977" y="7723"/>
                  <a:pt x="528905" y="0"/>
                </a:cubicBezTo>
                <a:cubicBezTo>
                  <a:pt x="632833" y="-7723"/>
                  <a:pt x="793191" y="54533"/>
                  <a:pt x="1009780" y="0"/>
                </a:cubicBezTo>
                <a:cubicBezTo>
                  <a:pt x="1033171" y="2429"/>
                  <a:pt x="1055088" y="28410"/>
                  <a:pt x="1057810" y="48030"/>
                </a:cubicBezTo>
                <a:cubicBezTo>
                  <a:pt x="1059745" y="120266"/>
                  <a:pt x="1038749" y="188500"/>
                  <a:pt x="1057810" y="240146"/>
                </a:cubicBezTo>
                <a:cubicBezTo>
                  <a:pt x="1057649" y="267845"/>
                  <a:pt x="1041207" y="291157"/>
                  <a:pt x="1009780" y="288176"/>
                </a:cubicBezTo>
                <a:cubicBezTo>
                  <a:pt x="849692" y="334970"/>
                  <a:pt x="711990" y="270612"/>
                  <a:pt x="557758" y="288176"/>
                </a:cubicBezTo>
                <a:cubicBezTo>
                  <a:pt x="403526" y="305740"/>
                  <a:pt x="157291" y="230961"/>
                  <a:pt x="48030" y="288176"/>
                </a:cubicBezTo>
                <a:cubicBezTo>
                  <a:pt x="18907" y="283369"/>
                  <a:pt x="-221" y="267777"/>
                  <a:pt x="0" y="240146"/>
                </a:cubicBezTo>
                <a:cubicBezTo>
                  <a:pt x="-2892" y="201582"/>
                  <a:pt x="21767" y="131043"/>
                  <a:pt x="0" y="48030"/>
                </a:cubicBezTo>
                <a:close/>
              </a:path>
              <a:path w="1057810" h="288176" stroke="0" extrusionOk="0">
                <a:moveTo>
                  <a:pt x="0" y="48030"/>
                </a:moveTo>
                <a:cubicBezTo>
                  <a:pt x="-6811" y="17405"/>
                  <a:pt x="26990" y="791"/>
                  <a:pt x="48030" y="0"/>
                </a:cubicBezTo>
                <a:cubicBezTo>
                  <a:pt x="209178" y="-28106"/>
                  <a:pt x="354785" y="9955"/>
                  <a:pt x="519288" y="0"/>
                </a:cubicBezTo>
                <a:cubicBezTo>
                  <a:pt x="683791" y="-9955"/>
                  <a:pt x="899382" y="20327"/>
                  <a:pt x="1009780" y="0"/>
                </a:cubicBezTo>
                <a:cubicBezTo>
                  <a:pt x="1035588" y="7561"/>
                  <a:pt x="1061226" y="23111"/>
                  <a:pt x="1057810" y="48030"/>
                </a:cubicBezTo>
                <a:cubicBezTo>
                  <a:pt x="1076558" y="104302"/>
                  <a:pt x="1051218" y="195321"/>
                  <a:pt x="1057810" y="240146"/>
                </a:cubicBezTo>
                <a:cubicBezTo>
                  <a:pt x="1050250" y="267449"/>
                  <a:pt x="1039161" y="282507"/>
                  <a:pt x="1009780" y="288176"/>
                </a:cubicBezTo>
                <a:cubicBezTo>
                  <a:pt x="884995" y="311106"/>
                  <a:pt x="644137" y="242722"/>
                  <a:pt x="548140" y="288176"/>
                </a:cubicBezTo>
                <a:cubicBezTo>
                  <a:pt x="452143" y="333630"/>
                  <a:pt x="179016" y="284469"/>
                  <a:pt x="48030" y="288176"/>
                </a:cubicBezTo>
                <a:cubicBezTo>
                  <a:pt x="20976" y="284377"/>
                  <a:pt x="-6121" y="265849"/>
                  <a:pt x="0" y="240146"/>
                </a:cubicBezTo>
                <a:cubicBezTo>
                  <a:pt x="-3935" y="149623"/>
                  <a:pt x="14369" y="87311"/>
                  <a:pt x="0" y="4803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Response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7ACE6C1-78FD-FA0F-6F97-B4FFB2B30AC6}"/>
              </a:ext>
            </a:extLst>
          </p:cNvPr>
          <p:cNvCxnSpPr>
            <a:stCxn id="2" idx="3"/>
            <a:endCxn id="66" idx="2"/>
          </p:cNvCxnSpPr>
          <p:nvPr/>
        </p:nvCxnSpPr>
        <p:spPr>
          <a:xfrm>
            <a:off x="4848045" y="2916200"/>
            <a:ext cx="1049598" cy="235430"/>
          </a:xfrm>
          <a:prstGeom prst="curvedConnector4">
            <a:avLst>
              <a:gd name="adj1" fmla="val 24804"/>
              <a:gd name="adj2" fmla="val 1970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3968057-7B5A-6EC6-F5EE-91624F93EE57}"/>
              </a:ext>
            </a:extLst>
          </p:cNvPr>
          <p:cNvCxnSpPr>
            <a:cxnSpLocks/>
            <a:stCxn id="66" idx="0"/>
          </p:cNvCxnSpPr>
          <p:nvPr/>
        </p:nvCxnSpPr>
        <p:spPr>
          <a:xfrm rot="5400000" flipH="1" flipV="1">
            <a:off x="7399021" y="1036090"/>
            <a:ext cx="325986" cy="33287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1F71FF83-383E-C881-842D-983BC21C9665}"/>
              </a:ext>
            </a:extLst>
          </p:cNvPr>
          <p:cNvCxnSpPr>
            <a:cxnSpLocks/>
            <a:stCxn id="83" idx="1"/>
            <a:endCxn id="82" idx="0"/>
          </p:cNvCxnSpPr>
          <p:nvPr/>
        </p:nvCxnSpPr>
        <p:spPr>
          <a:xfrm rot="10800000" flipH="1" flipV="1">
            <a:off x="372342" y="4718662"/>
            <a:ext cx="942492" cy="867391"/>
          </a:xfrm>
          <a:prstGeom prst="curvedConnector4">
            <a:avLst>
              <a:gd name="adj1" fmla="val -24255"/>
              <a:gd name="adj2" fmla="val 579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EA93ACC-E5B4-A356-F2EF-E79D1CD9E18B}"/>
              </a:ext>
            </a:extLst>
          </p:cNvPr>
          <p:cNvSpPr/>
          <p:nvPr/>
        </p:nvSpPr>
        <p:spPr>
          <a:xfrm>
            <a:off x="317633" y="5586054"/>
            <a:ext cx="1994402" cy="602960"/>
          </a:xfrm>
          <a:custGeom>
            <a:avLst/>
            <a:gdLst>
              <a:gd name="connsiteX0" fmla="*/ 0 w 1994402"/>
              <a:gd name="connsiteY0" fmla="*/ 100495 h 602960"/>
              <a:gd name="connsiteX1" fmla="*/ 100495 w 1994402"/>
              <a:gd name="connsiteY1" fmla="*/ 0 h 602960"/>
              <a:gd name="connsiteX2" fmla="*/ 698299 w 1994402"/>
              <a:gd name="connsiteY2" fmla="*/ 0 h 602960"/>
              <a:gd name="connsiteX3" fmla="*/ 1296103 w 1994402"/>
              <a:gd name="connsiteY3" fmla="*/ 0 h 602960"/>
              <a:gd name="connsiteX4" fmla="*/ 1893907 w 1994402"/>
              <a:gd name="connsiteY4" fmla="*/ 0 h 602960"/>
              <a:gd name="connsiteX5" fmla="*/ 1994402 w 1994402"/>
              <a:gd name="connsiteY5" fmla="*/ 100495 h 602960"/>
              <a:gd name="connsiteX6" fmla="*/ 1994402 w 1994402"/>
              <a:gd name="connsiteY6" fmla="*/ 502465 h 602960"/>
              <a:gd name="connsiteX7" fmla="*/ 1893907 w 1994402"/>
              <a:gd name="connsiteY7" fmla="*/ 602960 h 602960"/>
              <a:gd name="connsiteX8" fmla="*/ 1296103 w 1994402"/>
              <a:gd name="connsiteY8" fmla="*/ 602960 h 602960"/>
              <a:gd name="connsiteX9" fmla="*/ 662431 w 1994402"/>
              <a:gd name="connsiteY9" fmla="*/ 602960 h 602960"/>
              <a:gd name="connsiteX10" fmla="*/ 100495 w 1994402"/>
              <a:gd name="connsiteY10" fmla="*/ 602960 h 602960"/>
              <a:gd name="connsiteX11" fmla="*/ 0 w 1994402"/>
              <a:gd name="connsiteY11" fmla="*/ 502465 h 602960"/>
              <a:gd name="connsiteX12" fmla="*/ 0 w 1994402"/>
              <a:gd name="connsiteY12" fmla="*/ 100495 h 60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402" h="602960" fill="none" extrusionOk="0">
                <a:moveTo>
                  <a:pt x="0" y="100495"/>
                </a:moveTo>
                <a:cubicBezTo>
                  <a:pt x="556" y="49625"/>
                  <a:pt x="37976" y="1636"/>
                  <a:pt x="100495" y="0"/>
                </a:cubicBezTo>
                <a:cubicBezTo>
                  <a:pt x="302756" y="-64930"/>
                  <a:pt x="565312" y="24648"/>
                  <a:pt x="698299" y="0"/>
                </a:cubicBezTo>
                <a:cubicBezTo>
                  <a:pt x="831286" y="-24648"/>
                  <a:pt x="1018552" y="64355"/>
                  <a:pt x="1296103" y="0"/>
                </a:cubicBezTo>
                <a:cubicBezTo>
                  <a:pt x="1573654" y="-64355"/>
                  <a:pt x="1701626" y="66941"/>
                  <a:pt x="1893907" y="0"/>
                </a:cubicBezTo>
                <a:cubicBezTo>
                  <a:pt x="1948315" y="7981"/>
                  <a:pt x="2002945" y="50190"/>
                  <a:pt x="1994402" y="100495"/>
                </a:cubicBezTo>
                <a:cubicBezTo>
                  <a:pt x="2026424" y="187338"/>
                  <a:pt x="1979270" y="367870"/>
                  <a:pt x="1994402" y="502465"/>
                </a:cubicBezTo>
                <a:cubicBezTo>
                  <a:pt x="2002845" y="554877"/>
                  <a:pt x="1952316" y="603962"/>
                  <a:pt x="1893907" y="602960"/>
                </a:cubicBezTo>
                <a:cubicBezTo>
                  <a:pt x="1689472" y="612518"/>
                  <a:pt x="1484951" y="597468"/>
                  <a:pt x="1296103" y="602960"/>
                </a:cubicBezTo>
                <a:cubicBezTo>
                  <a:pt x="1107255" y="608452"/>
                  <a:pt x="970493" y="531017"/>
                  <a:pt x="662431" y="602960"/>
                </a:cubicBezTo>
                <a:cubicBezTo>
                  <a:pt x="354369" y="674903"/>
                  <a:pt x="300287" y="576350"/>
                  <a:pt x="100495" y="602960"/>
                </a:cubicBezTo>
                <a:cubicBezTo>
                  <a:pt x="35124" y="601132"/>
                  <a:pt x="-5945" y="560074"/>
                  <a:pt x="0" y="502465"/>
                </a:cubicBezTo>
                <a:cubicBezTo>
                  <a:pt x="-22709" y="371684"/>
                  <a:pt x="45274" y="192047"/>
                  <a:pt x="0" y="100495"/>
                </a:cubicBezTo>
                <a:close/>
              </a:path>
              <a:path w="1994402" h="602960" stroke="0" extrusionOk="0">
                <a:moveTo>
                  <a:pt x="0" y="100495"/>
                </a:moveTo>
                <a:cubicBezTo>
                  <a:pt x="-1981" y="43801"/>
                  <a:pt x="50852" y="845"/>
                  <a:pt x="100495" y="0"/>
                </a:cubicBezTo>
                <a:cubicBezTo>
                  <a:pt x="217276" y="-29893"/>
                  <a:pt x="399484" y="33104"/>
                  <a:pt x="680365" y="0"/>
                </a:cubicBezTo>
                <a:cubicBezTo>
                  <a:pt x="961246" y="-33104"/>
                  <a:pt x="1074402" y="17246"/>
                  <a:pt x="1278169" y="0"/>
                </a:cubicBezTo>
                <a:cubicBezTo>
                  <a:pt x="1481936" y="-17246"/>
                  <a:pt x="1732532" y="12216"/>
                  <a:pt x="1893907" y="0"/>
                </a:cubicBezTo>
                <a:cubicBezTo>
                  <a:pt x="1944882" y="-9091"/>
                  <a:pt x="1993741" y="46062"/>
                  <a:pt x="1994402" y="100495"/>
                </a:cubicBezTo>
                <a:cubicBezTo>
                  <a:pt x="1999055" y="241832"/>
                  <a:pt x="1953778" y="383800"/>
                  <a:pt x="1994402" y="502465"/>
                </a:cubicBezTo>
                <a:cubicBezTo>
                  <a:pt x="2003701" y="561080"/>
                  <a:pt x="1946080" y="608307"/>
                  <a:pt x="1893907" y="602960"/>
                </a:cubicBezTo>
                <a:cubicBezTo>
                  <a:pt x="1745404" y="662417"/>
                  <a:pt x="1609297" y="578604"/>
                  <a:pt x="1349905" y="602960"/>
                </a:cubicBezTo>
                <a:cubicBezTo>
                  <a:pt x="1090513" y="627316"/>
                  <a:pt x="957877" y="579810"/>
                  <a:pt x="716233" y="602960"/>
                </a:cubicBezTo>
                <a:cubicBezTo>
                  <a:pt x="474589" y="626110"/>
                  <a:pt x="366968" y="583011"/>
                  <a:pt x="100495" y="602960"/>
                </a:cubicBezTo>
                <a:cubicBezTo>
                  <a:pt x="31869" y="611188"/>
                  <a:pt x="894" y="561285"/>
                  <a:pt x="0" y="502465"/>
                </a:cubicBezTo>
                <a:cubicBezTo>
                  <a:pt x="-2232" y="360486"/>
                  <a:pt x="35526" y="186003"/>
                  <a:pt x="0" y="100495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Checks the requested URL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E33ABE-A472-709D-B6EC-6B02785E93CD}"/>
              </a:ext>
            </a:extLst>
          </p:cNvPr>
          <p:cNvSpPr txBox="1"/>
          <p:nvPr/>
        </p:nvSpPr>
        <p:spPr>
          <a:xfrm>
            <a:off x="372342" y="4580163"/>
            <a:ext cx="1994402" cy="276999"/>
          </a:xfrm>
          <a:custGeom>
            <a:avLst/>
            <a:gdLst>
              <a:gd name="connsiteX0" fmla="*/ 0 w 1994402"/>
              <a:gd name="connsiteY0" fmla="*/ 0 h 276999"/>
              <a:gd name="connsiteX1" fmla="*/ 518545 w 1994402"/>
              <a:gd name="connsiteY1" fmla="*/ 0 h 276999"/>
              <a:gd name="connsiteX2" fmla="*/ 1057033 w 1994402"/>
              <a:gd name="connsiteY2" fmla="*/ 0 h 276999"/>
              <a:gd name="connsiteX3" fmla="*/ 1515746 w 1994402"/>
              <a:gd name="connsiteY3" fmla="*/ 0 h 276999"/>
              <a:gd name="connsiteX4" fmla="*/ 1994402 w 1994402"/>
              <a:gd name="connsiteY4" fmla="*/ 0 h 276999"/>
              <a:gd name="connsiteX5" fmla="*/ 1994402 w 1994402"/>
              <a:gd name="connsiteY5" fmla="*/ 276999 h 276999"/>
              <a:gd name="connsiteX6" fmla="*/ 1495802 w 1994402"/>
              <a:gd name="connsiteY6" fmla="*/ 276999 h 276999"/>
              <a:gd name="connsiteX7" fmla="*/ 977257 w 1994402"/>
              <a:gd name="connsiteY7" fmla="*/ 276999 h 276999"/>
              <a:gd name="connsiteX8" fmla="*/ 518545 w 1994402"/>
              <a:gd name="connsiteY8" fmla="*/ 276999 h 276999"/>
              <a:gd name="connsiteX9" fmla="*/ 0 w 1994402"/>
              <a:gd name="connsiteY9" fmla="*/ 276999 h 276999"/>
              <a:gd name="connsiteX10" fmla="*/ 0 w 1994402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402" h="276999" fill="none" extrusionOk="0">
                <a:moveTo>
                  <a:pt x="0" y="0"/>
                </a:moveTo>
                <a:cubicBezTo>
                  <a:pt x="224335" y="-17672"/>
                  <a:pt x="403107" y="62082"/>
                  <a:pt x="518545" y="0"/>
                </a:cubicBezTo>
                <a:cubicBezTo>
                  <a:pt x="633983" y="-62082"/>
                  <a:pt x="813359" y="19261"/>
                  <a:pt x="1057033" y="0"/>
                </a:cubicBezTo>
                <a:cubicBezTo>
                  <a:pt x="1300707" y="-19261"/>
                  <a:pt x="1324870" y="8255"/>
                  <a:pt x="1515746" y="0"/>
                </a:cubicBezTo>
                <a:cubicBezTo>
                  <a:pt x="1706622" y="-8255"/>
                  <a:pt x="1886229" y="38011"/>
                  <a:pt x="1994402" y="0"/>
                </a:cubicBezTo>
                <a:cubicBezTo>
                  <a:pt x="2004152" y="88581"/>
                  <a:pt x="1991121" y="193525"/>
                  <a:pt x="1994402" y="276999"/>
                </a:cubicBezTo>
                <a:cubicBezTo>
                  <a:pt x="1769536" y="331679"/>
                  <a:pt x="1732351" y="218306"/>
                  <a:pt x="1495802" y="276999"/>
                </a:cubicBezTo>
                <a:cubicBezTo>
                  <a:pt x="1259253" y="335692"/>
                  <a:pt x="1099117" y="243183"/>
                  <a:pt x="977257" y="276999"/>
                </a:cubicBezTo>
                <a:cubicBezTo>
                  <a:pt x="855398" y="310815"/>
                  <a:pt x="666642" y="275019"/>
                  <a:pt x="518545" y="276999"/>
                </a:cubicBezTo>
                <a:cubicBezTo>
                  <a:pt x="370448" y="278979"/>
                  <a:pt x="214943" y="246017"/>
                  <a:pt x="0" y="276999"/>
                </a:cubicBezTo>
                <a:cubicBezTo>
                  <a:pt x="-17781" y="185192"/>
                  <a:pt x="7234" y="112926"/>
                  <a:pt x="0" y="0"/>
                </a:cubicBezTo>
                <a:close/>
              </a:path>
              <a:path w="1994402" h="276999" stroke="0" extrusionOk="0">
                <a:moveTo>
                  <a:pt x="0" y="0"/>
                </a:moveTo>
                <a:cubicBezTo>
                  <a:pt x="173113" y="-16973"/>
                  <a:pt x="336170" y="34459"/>
                  <a:pt x="478656" y="0"/>
                </a:cubicBezTo>
                <a:cubicBezTo>
                  <a:pt x="621142" y="-34459"/>
                  <a:pt x="802791" y="44532"/>
                  <a:pt x="917425" y="0"/>
                </a:cubicBezTo>
                <a:cubicBezTo>
                  <a:pt x="1032059" y="-44532"/>
                  <a:pt x="1320511" y="36961"/>
                  <a:pt x="1435969" y="0"/>
                </a:cubicBezTo>
                <a:cubicBezTo>
                  <a:pt x="1551427" y="-36961"/>
                  <a:pt x="1881518" y="16858"/>
                  <a:pt x="1994402" y="0"/>
                </a:cubicBezTo>
                <a:cubicBezTo>
                  <a:pt x="1995603" y="75056"/>
                  <a:pt x="1963743" y="205805"/>
                  <a:pt x="1994402" y="276999"/>
                </a:cubicBezTo>
                <a:cubicBezTo>
                  <a:pt x="1821998" y="309472"/>
                  <a:pt x="1649709" y="241532"/>
                  <a:pt x="1515746" y="276999"/>
                </a:cubicBezTo>
                <a:cubicBezTo>
                  <a:pt x="1381783" y="312466"/>
                  <a:pt x="1138998" y="219455"/>
                  <a:pt x="997201" y="276999"/>
                </a:cubicBezTo>
                <a:cubicBezTo>
                  <a:pt x="855404" y="334543"/>
                  <a:pt x="672632" y="274524"/>
                  <a:pt x="538489" y="276999"/>
                </a:cubicBezTo>
                <a:cubicBezTo>
                  <a:pt x="404346" y="279474"/>
                  <a:pt x="211999" y="213971"/>
                  <a:pt x="0" y="276999"/>
                </a:cubicBezTo>
                <a:cubicBezTo>
                  <a:pt x="-7332" y="138514"/>
                  <a:pt x="24104" y="1371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5357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www.example.com/home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D70FEFA-19C5-58C7-2758-813718305A59}"/>
              </a:ext>
            </a:extLst>
          </p:cNvPr>
          <p:cNvSpPr/>
          <p:nvPr/>
        </p:nvSpPr>
        <p:spPr>
          <a:xfrm>
            <a:off x="2618117" y="6231723"/>
            <a:ext cx="1057810" cy="288176"/>
          </a:xfrm>
          <a:custGeom>
            <a:avLst/>
            <a:gdLst>
              <a:gd name="connsiteX0" fmla="*/ 0 w 1057810"/>
              <a:gd name="connsiteY0" fmla="*/ 48030 h 288176"/>
              <a:gd name="connsiteX1" fmla="*/ 48030 w 1057810"/>
              <a:gd name="connsiteY1" fmla="*/ 0 h 288176"/>
              <a:gd name="connsiteX2" fmla="*/ 528905 w 1057810"/>
              <a:gd name="connsiteY2" fmla="*/ 0 h 288176"/>
              <a:gd name="connsiteX3" fmla="*/ 1009780 w 1057810"/>
              <a:gd name="connsiteY3" fmla="*/ 0 h 288176"/>
              <a:gd name="connsiteX4" fmla="*/ 1057810 w 1057810"/>
              <a:gd name="connsiteY4" fmla="*/ 48030 h 288176"/>
              <a:gd name="connsiteX5" fmla="*/ 1057810 w 1057810"/>
              <a:gd name="connsiteY5" fmla="*/ 240146 h 288176"/>
              <a:gd name="connsiteX6" fmla="*/ 1009780 w 1057810"/>
              <a:gd name="connsiteY6" fmla="*/ 288176 h 288176"/>
              <a:gd name="connsiteX7" fmla="*/ 557758 w 1057810"/>
              <a:gd name="connsiteY7" fmla="*/ 288176 h 288176"/>
              <a:gd name="connsiteX8" fmla="*/ 48030 w 1057810"/>
              <a:gd name="connsiteY8" fmla="*/ 288176 h 288176"/>
              <a:gd name="connsiteX9" fmla="*/ 0 w 1057810"/>
              <a:gd name="connsiteY9" fmla="*/ 240146 h 288176"/>
              <a:gd name="connsiteX10" fmla="*/ 0 w 1057810"/>
              <a:gd name="connsiteY10" fmla="*/ 48030 h 28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810" h="288176" fill="none" extrusionOk="0">
                <a:moveTo>
                  <a:pt x="0" y="48030"/>
                </a:moveTo>
                <a:cubicBezTo>
                  <a:pt x="3152" y="18928"/>
                  <a:pt x="17444" y="-4355"/>
                  <a:pt x="48030" y="0"/>
                </a:cubicBezTo>
                <a:cubicBezTo>
                  <a:pt x="159810" y="-32395"/>
                  <a:pt x="424977" y="7723"/>
                  <a:pt x="528905" y="0"/>
                </a:cubicBezTo>
                <a:cubicBezTo>
                  <a:pt x="632833" y="-7723"/>
                  <a:pt x="793191" y="54533"/>
                  <a:pt x="1009780" y="0"/>
                </a:cubicBezTo>
                <a:cubicBezTo>
                  <a:pt x="1033171" y="2429"/>
                  <a:pt x="1055088" y="28410"/>
                  <a:pt x="1057810" y="48030"/>
                </a:cubicBezTo>
                <a:cubicBezTo>
                  <a:pt x="1059745" y="120266"/>
                  <a:pt x="1038749" y="188500"/>
                  <a:pt x="1057810" y="240146"/>
                </a:cubicBezTo>
                <a:cubicBezTo>
                  <a:pt x="1057649" y="267845"/>
                  <a:pt x="1041207" y="291157"/>
                  <a:pt x="1009780" y="288176"/>
                </a:cubicBezTo>
                <a:cubicBezTo>
                  <a:pt x="849692" y="334970"/>
                  <a:pt x="711990" y="270612"/>
                  <a:pt x="557758" y="288176"/>
                </a:cubicBezTo>
                <a:cubicBezTo>
                  <a:pt x="403526" y="305740"/>
                  <a:pt x="157291" y="230961"/>
                  <a:pt x="48030" y="288176"/>
                </a:cubicBezTo>
                <a:cubicBezTo>
                  <a:pt x="18907" y="283369"/>
                  <a:pt x="-221" y="267777"/>
                  <a:pt x="0" y="240146"/>
                </a:cubicBezTo>
                <a:cubicBezTo>
                  <a:pt x="-2892" y="201582"/>
                  <a:pt x="21767" y="131043"/>
                  <a:pt x="0" y="48030"/>
                </a:cubicBezTo>
                <a:close/>
              </a:path>
              <a:path w="1057810" h="288176" stroke="0" extrusionOk="0">
                <a:moveTo>
                  <a:pt x="0" y="48030"/>
                </a:moveTo>
                <a:cubicBezTo>
                  <a:pt x="-6811" y="17405"/>
                  <a:pt x="26990" y="791"/>
                  <a:pt x="48030" y="0"/>
                </a:cubicBezTo>
                <a:cubicBezTo>
                  <a:pt x="209178" y="-28106"/>
                  <a:pt x="354785" y="9955"/>
                  <a:pt x="519288" y="0"/>
                </a:cubicBezTo>
                <a:cubicBezTo>
                  <a:pt x="683791" y="-9955"/>
                  <a:pt x="899382" y="20327"/>
                  <a:pt x="1009780" y="0"/>
                </a:cubicBezTo>
                <a:cubicBezTo>
                  <a:pt x="1035588" y="7561"/>
                  <a:pt x="1061226" y="23111"/>
                  <a:pt x="1057810" y="48030"/>
                </a:cubicBezTo>
                <a:cubicBezTo>
                  <a:pt x="1076558" y="104302"/>
                  <a:pt x="1051218" y="195321"/>
                  <a:pt x="1057810" y="240146"/>
                </a:cubicBezTo>
                <a:cubicBezTo>
                  <a:pt x="1050250" y="267449"/>
                  <a:pt x="1039161" y="282507"/>
                  <a:pt x="1009780" y="288176"/>
                </a:cubicBezTo>
                <a:cubicBezTo>
                  <a:pt x="884995" y="311106"/>
                  <a:pt x="644137" y="242722"/>
                  <a:pt x="548140" y="288176"/>
                </a:cubicBezTo>
                <a:cubicBezTo>
                  <a:pt x="452143" y="333630"/>
                  <a:pt x="179016" y="284469"/>
                  <a:pt x="48030" y="288176"/>
                </a:cubicBezTo>
                <a:cubicBezTo>
                  <a:pt x="20976" y="284377"/>
                  <a:pt x="-6121" y="265849"/>
                  <a:pt x="0" y="240146"/>
                </a:cubicBezTo>
                <a:cubicBezTo>
                  <a:pt x="-3935" y="149623"/>
                  <a:pt x="14369" y="87311"/>
                  <a:pt x="0" y="4803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4689050-6B71-DFCA-D67B-52811E15F273}"/>
              </a:ext>
            </a:extLst>
          </p:cNvPr>
          <p:cNvSpPr/>
          <p:nvPr/>
        </p:nvSpPr>
        <p:spPr>
          <a:xfrm>
            <a:off x="2620278" y="5409691"/>
            <a:ext cx="1057810" cy="288176"/>
          </a:xfrm>
          <a:custGeom>
            <a:avLst/>
            <a:gdLst>
              <a:gd name="connsiteX0" fmla="*/ 0 w 1057810"/>
              <a:gd name="connsiteY0" fmla="*/ 48030 h 288176"/>
              <a:gd name="connsiteX1" fmla="*/ 48030 w 1057810"/>
              <a:gd name="connsiteY1" fmla="*/ 0 h 288176"/>
              <a:gd name="connsiteX2" fmla="*/ 528905 w 1057810"/>
              <a:gd name="connsiteY2" fmla="*/ 0 h 288176"/>
              <a:gd name="connsiteX3" fmla="*/ 1009780 w 1057810"/>
              <a:gd name="connsiteY3" fmla="*/ 0 h 288176"/>
              <a:gd name="connsiteX4" fmla="*/ 1057810 w 1057810"/>
              <a:gd name="connsiteY4" fmla="*/ 48030 h 288176"/>
              <a:gd name="connsiteX5" fmla="*/ 1057810 w 1057810"/>
              <a:gd name="connsiteY5" fmla="*/ 240146 h 288176"/>
              <a:gd name="connsiteX6" fmla="*/ 1009780 w 1057810"/>
              <a:gd name="connsiteY6" fmla="*/ 288176 h 288176"/>
              <a:gd name="connsiteX7" fmla="*/ 557758 w 1057810"/>
              <a:gd name="connsiteY7" fmla="*/ 288176 h 288176"/>
              <a:gd name="connsiteX8" fmla="*/ 48030 w 1057810"/>
              <a:gd name="connsiteY8" fmla="*/ 288176 h 288176"/>
              <a:gd name="connsiteX9" fmla="*/ 0 w 1057810"/>
              <a:gd name="connsiteY9" fmla="*/ 240146 h 288176"/>
              <a:gd name="connsiteX10" fmla="*/ 0 w 1057810"/>
              <a:gd name="connsiteY10" fmla="*/ 48030 h 28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810" h="288176" fill="none" extrusionOk="0">
                <a:moveTo>
                  <a:pt x="0" y="48030"/>
                </a:moveTo>
                <a:cubicBezTo>
                  <a:pt x="3152" y="18928"/>
                  <a:pt x="17444" y="-4355"/>
                  <a:pt x="48030" y="0"/>
                </a:cubicBezTo>
                <a:cubicBezTo>
                  <a:pt x="159810" y="-32395"/>
                  <a:pt x="424977" y="7723"/>
                  <a:pt x="528905" y="0"/>
                </a:cubicBezTo>
                <a:cubicBezTo>
                  <a:pt x="632833" y="-7723"/>
                  <a:pt x="793191" y="54533"/>
                  <a:pt x="1009780" y="0"/>
                </a:cubicBezTo>
                <a:cubicBezTo>
                  <a:pt x="1033171" y="2429"/>
                  <a:pt x="1055088" y="28410"/>
                  <a:pt x="1057810" y="48030"/>
                </a:cubicBezTo>
                <a:cubicBezTo>
                  <a:pt x="1059745" y="120266"/>
                  <a:pt x="1038749" y="188500"/>
                  <a:pt x="1057810" y="240146"/>
                </a:cubicBezTo>
                <a:cubicBezTo>
                  <a:pt x="1057649" y="267845"/>
                  <a:pt x="1041207" y="291157"/>
                  <a:pt x="1009780" y="288176"/>
                </a:cubicBezTo>
                <a:cubicBezTo>
                  <a:pt x="849692" y="334970"/>
                  <a:pt x="711990" y="270612"/>
                  <a:pt x="557758" y="288176"/>
                </a:cubicBezTo>
                <a:cubicBezTo>
                  <a:pt x="403526" y="305740"/>
                  <a:pt x="157291" y="230961"/>
                  <a:pt x="48030" y="288176"/>
                </a:cubicBezTo>
                <a:cubicBezTo>
                  <a:pt x="18907" y="283369"/>
                  <a:pt x="-221" y="267777"/>
                  <a:pt x="0" y="240146"/>
                </a:cubicBezTo>
                <a:cubicBezTo>
                  <a:pt x="-2892" y="201582"/>
                  <a:pt x="21767" y="131043"/>
                  <a:pt x="0" y="48030"/>
                </a:cubicBezTo>
                <a:close/>
              </a:path>
              <a:path w="1057810" h="288176" stroke="0" extrusionOk="0">
                <a:moveTo>
                  <a:pt x="0" y="48030"/>
                </a:moveTo>
                <a:cubicBezTo>
                  <a:pt x="-6811" y="17405"/>
                  <a:pt x="26990" y="791"/>
                  <a:pt x="48030" y="0"/>
                </a:cubicBezTo>
                <a:cubicBezTo>
                  <a:pt x="209178" y="-28106"/>
                  <a:pt x="354785" y="9955"/>
                  <a:pt x="519288" y="0"/>
                </a:cubicBezTo>
                <a:cubicBezTo>
                  <a:pt x="683791" y="-9955"/>
                  <a:pt x="899382" y="20327"/>
                  <a:pt x="1009780" y="0"/>
                </a:cubicBezTo>
                <a:cubicBezTo>
                  <a:pt x="1035588" y="7561"/>
                  <a:pt x="1061226" y="23111"/>
                  <a:pt x="1057810" y="48030"/>
                </a:cubicBezTo>
                <a:cubicBezTo>
                  <a:pt x="1076558" y="104302"/>
                  <a:pt x="1051218" y="195321"/>
                  <a:pt x="1057810" y="240146"/>
                </a:cubicBezTo>
                <a:cubicBezTo>
                  <a:pt x="1050250" y="267449"/>
                  <a:pt x="1039161" y="282507"/>
                  <a:pt x="1009780" y="288176"/>
                </a:cubicBezTo>
                <a:cubicBezTo>
                  <a:pt x="884995" y="311106"/>
                  <a:pt x="644137" y="242722"/>
                  <a:pt x="548140" y="288176"/>
                </a:cubicBezTo>
                <a:cubicBezTo>
                  <a:pt x="452143" y="333630"/>
                  <a:pt x="179016" y="284469"/>
                  <a:pt x="48030" y="288176"/>
                </a:cubicBezTo>
                <a:cubicBezTo>
                  <a:pt x="20976" y="284377"/>
                  <a:pt x="-6121" y="265849"/>
                  <a:pt x="0" y="240146"/>
                </a:cubicBezTo>
                <a:cubicBezTo>
                  <a:pt x="-3935" y="149623"/>
                  <a:pt x="14369" y="87311"/>
                  <a:pt x="0" y="4803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C6EBD9-49C3-B631-7BD9-26FCABE5985C}"/>
              </a:ext>
            </a:extLst>
          </p:cNvPr>
          <p:cNvCxnSpPr>
            <a:stCxn id="82" idx="3"/>
            <a:endCxn id="100" idx="1"/>
          </p:cNvCxnSpPr>
          <p:nvPr/>
        </p:nvCxnSpPr>
        <p:spPr>
          <a:xfrm flipV="1">
            <a:off x="2312035" y="5553779"/>
            <a:ext cx="308243" cy="333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2FF2952-36BE-9196-105C-17420000E112}"/>
              </a:ext>
            </a:extLst>
          </p:cNvPr>
          <p:cNvCxnSpPr>
            <a:cxnSpLocks/>
            <a:stCxn id="82" idx="3"/>
            <a:endCxn id="99" idx="1"/>
          </p:cNvCxnSpPr>
          <p:nvPr/>
        </p:nvCxnSpPr>
        <p:spPr>
          <a:xfrm>
            <a:off x="2312035" y="5887534"/>
            <a:ext cx="306082" cy="488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703DA68-0589-B4E2-4E20-12B33483FF24}"/>
              </a:ext>
            </a:extLst>
          </p:cNvPr>
          <p:cNvCxnSpPr>
            <a:stCxn id="100" idx="3"/>
            <a:endCxn id="18" idx="1"/>
          </p:cNvCxnSpPr>
          <p:nvPr/>
        </p:nvCxnSpPr>
        <p:spPr>
          <a:xfrm flipV="1">
            <a:off x="3678088" y="4176470"/>
            <a:ext cx="836404" cy="1377309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E0342CC-B98D-5A4A-F4AA-32CF234C3EF9}"/>
              </a:ext>
            </a:extLst>
          </p:cNvPr>
          <p:cNvSpPr/>
          <p:nvPr/>
        </p:nvSpPr>
        <p:spPr>
          <a:xfrm>
            <a:off x="4310928" y="6231723"/>
            <a:ext cx="1057810" cy="288176"/>
          </a:xfrm>
          <a:custGeom>
            <a:avLst/>
            <a:gdLst>
              <a:gd name="connsiteX0" fmla="*/ 0 w 1057810"/>
              <a:gd name="connsiteY0" fmla="*/ 48030 h 288176"/>
              <a:gd name="connsiteX1" fmla="*/ 48030 w 1057810"/>
              <a:gd name="connsiteY1" fmla="*/ 0 h 288176"/>
              <a:gd name="connsiteX2" fmla="*/ 528905 w 1057810"/>
              <a:gd name="connsiteY2" fmla="*/ 0 h 288176"/>
              <a:gd name="connsiteX3" fmla="*/ 1009780 w 1057810"/>
              <a:gd name="connsiteY3" fmla="*/ 0 h 288176"/>
              <a:gd name="connsiteX4" fmla="*/ 1057810 w 1057810"/>
              <a:gd name="connsiteY4" fmla="*/ 48030 h 288176"/>
              <a:gd name="connsiteX5" fmla="*/ 1057810 w 1057810"/>
              <a:gd name="connsiteY5" fmla="*/ 240146 h 288176"/>
              <a:gd name="connsiteX6" fmla="*/ 1009780 w 1057810"/>
              <a:gd name="connsiteY6" fmla="*/ 288176 h 288176"/>
              <a:gd name="connsiteX7" fmla="*/ 557758 w 1057810"/>
              <a:gd name="connsiteY7" fmla="*/ 288176 h 288176"/>
              <a:gd name="connsiteX8" fmla="*/ 48030 w 1057810"/>
              <a:gd name="connsiteY8" fmla="*/ 288176 h 288176"/>
              <a:gd name="connsiteX9" fmla="*/ 0 w 1057810"/>
              <a:gd name="connsiteY9" fmla="*/ 240146 h 288176"/>
              <a:gd name="connsiteX10" fmla="*/ 0 w 1057810"/>
              <a:gd name="connsiteY10" fmla="*/ 48030 h 28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810" h="288176" fill="none" extrusionOk="0">
                <a:moveTo>
                  <a:pt x="0" y="48030"/>
                </a:moveTo>
                <a:cubicBezTo>
                  <a:pt x="3152" y="18928"/>
                  <a:pt x="17444" y="-4355"/>
                  <a:pt x="48030" y="0"/>
                </a:cubicBezTo>
                <a:cubicBezTo>
                  <a:pt x="159810" y="-32395"/>
                  <a:pt x="424977" y="7723"/>
                  <a:pt x="528905" y="0"/>
                </a:cubicBezTo>
                <a:cubicBezTo>
                  <a:pt x="632833" y="-7723"/>
                  <a:pt x="793191" y="54533"/>
                  <a:pt x="1009780" y="0"/>
                </a:cubicBezTo>
                <a:cubicBezTo>
                  <a:pt x="1033171" y="2429"/>
                  <a:pt x="1055088" y="28410"/>
                  <a:pt x="1057810" y="48030"/>
                </a:cubicBezTo>
                <a:cubicBezTo>
                  <a:pt x="1059745" y="120266"/>
                  <a:pt x="1038749" y="188500"/>
                  <a:pt x="1057810" y="240146"/>
                </a:cubicBezTo>
                <a:cubicBezTo>
                  <a:pt x="1057649" y="267845"/>
                  <a:pt x="1041207" y="291157"/>
                  <a:pt x="1009780" y="288176"/>
                </a:cubicBezTo>
                <a:cubicBezTo>
                  <a:pt x="849692" y="334970"/>
                  <a:pt x="711990" y="270612"/>
                  <a:pt x="557758" y="288176"/>
                </a:cubicBezTo>
                <a:cubicBezTo>
                  <a:pt x="403526" y="305740"/>
                  <a:pt x="157291" y="230961"/>
                  <a:pt x="48030" y="288176"/>
                </a:cubicBezTo>
                <a:cubicBezTo>
                  <a:pt x="18907" y="283369"/>
                  <a:pt x="-221" y="267777"/>
                  <a:pt x="0" y="240146"/>
                </a:cubicBezTo>
                <a:cubicBezTo>
                  <a:pt x="-2892" y="201582"/>
                  <a:pt x="21767" y="131043"/>
                  <a:pt x="0" y="48030"/>
                </a:cubicBezTo>
                <a:close/>
              </a:path>
              <a:path w="1057810" h="288176" stroke="0" extrusionOk="0">
                <a:moveTo>
                  <a:pt x="0" y="48030"/>
                </a:moveTo>
                <a:cubicBezTo>
                  <a:pt x="-6811" y="17405"/>
                  <a:pt x="26990" y="791"/>
                  <a:pt x="48030" y="0"/>
                </a:cubicBezTo>
                <a:cubicBezTo>
                  <a:pt x="209178" y="-28106"/>
                  <a:pt x="354785" y="9955"/>
                  <a:pt x="519288" y="0"/>
                </a:cubicBezTo>
                <a:cubicBezTo>
                  <a:pt x="683791" y="-9955"/>
                  <a:pt x="899382" y="20327"/>
                  <a:pt x="1009780" y="0"/>
                </a:cubicBezTo>
                <a:cubicBezTo>
                  <a:pt x="1035588" y="7561"/>
                  <a:pt x="1061226" y="23111"/>
                  <a:pt x="1057810" y="48030"/>
                </a:cubicBezTo>
                <a:cubicBezTo>
                  <a:pt x="1076558" y="104302"/>
                  <a:pt x="1051218" y="195321"/>
                  <a:pt x="1057810" y="240146"/>
                </a:cubicBezTo>
                <a:cubicBezTo>
                  <a:pt x="1050250" y="267449"/>
                  <a:pt x="1039161" y="282507"/>
                  <a:pt x="1009780" y="288176"/>
                </a:cubicBezTo>
                <a:cubicBezTo>
                  <a:pt x="884995" y="311106"/>
                  <a:pt x="644137" y="242722"/>
                  <a:pt x="548140" y="288176"/>
                </a:cubicBezTo>
                <a:cubicBezTo>
                  <a:pt x="452143" y="333630"/>
                  <a:pt x="179016" y="284469"/>
                  <a:pt x="48030" y="288176"/>
                </a:cubicBezTo>
                <a:cubicBezTo>
                  <a:pt x="20976" y="284377"/>
                  <a:pt x="-6121" y="265849"/>
                  <a:pt x="0" y="240146"/>
                </a:cubicBezTo>
                <a:cubicBezTo>
                  <a:pt x="-3935" y="149623"/>
                  <a:pt x="14369" y="87311"/>
                  <a:pt x="0" y="4803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F771B63-5C14-4566-2CCC-6B7AB55D7F82}"/>
              </a:ext>
            </a:extLst>
          </p:cNvPr>
          <p:cNvCxnSpPr>
            <a:cxnSpLocks/>
            <a:stCxn id="99" idx="3"/>
            <a:endCxn id="114" idx="1"/>
          </p:cNvCxnSpPr>
          <p:nvPr/>
        </p:nvCxnSpPr>
        <p:spPr>
          <a:xfrm>
            <a:off x="3675927" y="6375811"/>
            <a:ext cx="63500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900A0600-E2E6-6D84-B23C-8A9E244C412F}"/>
              </a:ext>
            </a:extLst>
          </p:cNvPr>
          <p:cNvCxnSpPr>
            <a:cxnSpLocks/>
            <a:stCxn id="114" idx="3"/>
            <a:endCxn id="66" idx="3"/>
          </p:cNvCxnSpPr>
          <p:nvPr/>
        </p:nvCxnSpPr>
        <p:spPr>
          <a:xfrm flipV="1">
            <a:off x="5368738" y="3007542"/>
            <a:ext cx="1057810" cy="3368269"/>
          </a:xfrm>
          <a:prstGeom prst="curvedConnector3">
            <a:avLst>
              <a:gd name="adj1" fmla="val 351581"/>
            </a:avLst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9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74335-D28B-F054-F3CD-802F15E7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5F78-E3E9-FED2-CE43-AA47D3EC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137" y="168687"/>
            <a:ext cx="7473831" cy="32603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1. Creating project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Cmd</a:t>
            </a:r>
            <a:r>
              <a:rPr lang="en-US" sz="1200" dirty="0"/>
              <a:t>: django-admin </a:t>
            </a:r>
            <a:r>
              <a:rPr lang="en-US" sz="1200" dirty="0" err="1"/>
              <a:t>startproject</a:t>
            </a:r>
            <a:r>
              <a:rPr lang="en-US" sz="1200" dirty="0"/>
              <a:t> [project name] [. For installing in current directory]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2. Creating app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Cmd</a:t>
            </a:r>
            <a:r>
              <a:rPr lang="en-US" sz="1200" dirty="0"/>
              <a:t>: python manage.py </a:t>
            </a:r>
            <a:r>
              <a:rPr lang="en-US" sz="1200" dirty="0" err="1"/>
              <a:t>startapp</a:t>
            </a:r>
            <a:r>
              <a:rPr lang="en-US" sz="1200" dirty="0"/>
              <a:t> [app name]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3. Place app in settings of installed apps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4. Migrate the models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Cmd</a:t>
            </a:r>
            <a:r>
              <a:rPr lang="en-US" sz="1200" dirty="0"/>
              <a:t>: python manage.py makemigrations [</a:t>
            </a:r>
            <a:r>
              <a:rPr lang="en-US" sz="1200" dirty="0" err="1"/>
              <a:t>app_name</a:t>
            </a:r>
            <a:r>
              <a:rPr lang="en-US" sz="1200" dirty="0"/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Cmd:python</a:t>
            </a:r>
            <a:r>
              <a:rPr lang="en-US" sz="1200" dirty="0"/>
              <a:t> manage.py migrate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5: Run the 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Cmd</a:t>
            </a:r>
            <a:r>
              <a:rPr lang="en-US" sz="1200" dirty="0"/>
              <a:t>: python manage.py </a:t>
            </a:r>
            <a:r>
              <a:rPr lang="en-US" sz="1200" dirty="0" err="1"/>
              <a:t>runserver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6. To activate shell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Cmd</a:t>
            </a:r>
            <a:r>
              <a:rPr lang="en-US" sz="1200" dirty="0"/>
              <a:t>: python manage.py shell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95321-16F7-D266-9C29-6096BD7A5EB8}"/>
              </a:ext>
            </a:extLst>
          </p:cNvPr>
          <p:cNvSpPr/>
          <p:nvPr/>
        </p:nvSpPr>
        <p:spPr>
          <a:xfrm>
            <a:off x="405441" y="168688"/>
            <a:ext cx="1639019" cy="426535"/>
          </a:xfrm>
          <a:custGeom>
            <a:avLst/>
            <a:gdLst>
              <a:gd name="connsiteX0" fmla="*/ 0 w 1639019"/>
              <a:gd name="connsiteY0" fmla="*/ 71091 h 426535"/>
              <a:gd name="connsiteX1" fmla="*/ 71091 w 1639019"/>
              <a:gd name="connsiteY1" fmla="*/ 0 h 426535"/>
              <a:gd name="connsiteX2" fmla="*/ 570037 w 1639019"/>
              <a:gd name="connsiteY2" fmla="*/ 0 h 426535"/>
              <a:gd name="connsiteX3" fmla="*/ 1068982 w 1639019"/>
              <a:gd name="connsiteY3" fmla="*/ 0 h 426535"/>
              <a:gd name="connsiteX4" fmla="*/ 1567928 w 1639019"/>
              <a:gd name="connsiteY4" fmla="*/ 0 h 426535"/>
              <a:gd name="connsiteX5" fmla="*/ 1639019 w 1639019"/>
              <a:gd name="connsiteY5" fmla="*/ 71091 h 426535"/>
              <a:gd name="connsiteX6" fmla="*/ 1639019 w 1639019"/>
              <a:gd name="connsiteY6" fmla="*/ 355444 h 426535"/>
              <a:gd name="connsiteX7" fmla="*/ 1567928 w 1639019"/>
              <a:gd name="connsiteY7" fmla="*/ 426535 h 426535"/>
              <a:gd name="connsiteX8" fmla="*/ 1068982 w 1639019"/>
              <a:gd name="connsiteY8" fmla="*/ 426535 h 426535"/>
              <a:gd name="connsiteX9" fmla="*/ 540100 w 1639019"/>
              <a:gd name="connsiteY9" fmla="*/ 426535 h 426535"/>
              <a:gd name="connsiteX10" fmla="*/ 71091 w 1639019"/>
              <a:gd name="connsiteY10" fmla="*/ 426535 h 426535"/>
              <a:gd name="connsiteX11" fmla="*/ 0 w 1639019"/>
              <a:gd name="connsiteY11" fmla="*/ 355444 h 426535"/>
              <a:gd name="connsiteX12" fmla="*/ 0 w 1639019"/>
              <a:gd name="connsiteY12" fmla="*/ 71091 h 4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019" h="426535" fill="none" extrusionOk="0">
                <a:moveTo>
                  <a:pt x="0" y="71091"/>
                </a:moveTo>
                <a:cubicBezTo>
                  <a:pt x="715" y="37788"/>
                  <a:pt x="20635" y="2610"/>
                  <a:pt x="71091" y="0"/>
                </a:cubicBezTo>
                <a:cubicBezTo>
                  <a:pt x="316027" y="-31785"/>
                  <a:pt x="458201" y="18438"/>
                  <a:pt x="570037" y="0"/>
                </a:cubicBezTo>
                <a:cubicBezTo>
                  <a:pt x="681873" y="-18438"/>
                  <a:pt x="936554" y="47782"/>
                  <a:pt x="1068982" y="0"/>
                </a:cubicBezTo>
                <a:cubicBezTo>
                  <a:pt x="1201411" y="-47782"/>
                  <a:pt x="1434140" y="941"/>
                  <a:pt x="1567928" y="0"/>
                </a:cubicBezTo>
                <a:cubicBezTo>
                  <a:pt x="1606649" y="3948"/>
                  <a:pt x="1648528" y="37613"/>
                  <a:pt x="1639019" y="71091"/>
                </a:cubicBezTo>
                <a:cubicBezTo>
                  <a:pt x="1663706" y="168388"/>
                  <a:pt x="1636244" y="260010"/>
                  <a:pt x="1639019" y="355444"/>
                </a:cubicBezTo>
                <a:cubicBezTo>
                  <a:pt x="1647988" y="391423"/>
                  <a:pt x="1608558" y="427007"/>
                  <a:pt x="1567928" y="426535"/>
                </a:cubicBezTo>
                <a:cubicBezTo>
                  <a:pt x="1454184" y="437864"/>
                  <a:pt x="1278202" y="416666"/>
                  <a:pt x="1068982" y="426535"/>
                </a:cubicBezTo>
                <a:cubicBezTo>
                  <a:pt x="859762" y="436404"/>
                  <a:pt x="661503" y="409725"/>
                  <a:pt x="540100" y="426535"/>
                </a:cubicBezTo>
                <a:cubicBezTo>
                  <a:pt x="418697" y="443345"/>
                  <a:pt x="184511" y="421667"/>
                  <a:pt x="71091" y="426535"/>
                </a:cubicBezTo>
                <a:cubicBezTo>
                  <a:pt x="29003" y="426012"/>
                  <a:pt x="-7999" y="397541"/>
                  <a:pt x="0" y="355444"/>
                </a:cubicBezTo>
                <a:cubicBezTo>
                  <a:pt x="-27104" y="254815"/>
                  <a:pt x="26640" y="137807"/>
                  <a:pt x="0" y="71091"/>
                </a:cubicBezTo>
                <a:close/>
              </a:path>
              <a:path w="1639019" h="426535" stroke="0" extrusionOk="0">
                <a:moveTo>
                  <a:pt x="0" y="71091"/>
                </a:moveTo>
                <a:cubicBezTo>
                  <a:pt x="-8852" y="26501"/>
                  <a:pt x="34760" y="423"/>
                  <a:pt x="71091" y="0"/>
                </a:cubicBezTo>
                <a:cubicBezTo>
                  <a:pt x="214369" y="-34809"/>
                  <a:pt x="363041" y="42496"/>
                  <a:pt x="555068" y="0"/>
                </a:cubicBezTo>
                <a:cubicBezTo>
                  <a:pt x="747095" y="-42496"/>
                  <a:pt x="883454" y="21199"/>
                  <a:pt x="1054014" y="0"/>
                </a:cubicBezTo>
                <a:cubicBezTo>
                  <a:pt x="1224574" y="-21199"/>
                  <a:pt x="1439840" y="56063"/>
                  <a:pt x="1567928" y="0"/>
                </a:cubicBezTo>
                <a:cubicBezTo>
                  <a:pt x="1605752" y="-2888"/>
                  <a:pt x="1636773" y="35458"/>
                  <a:pt x="1639019" y="71091"/>
                </a:cubicBezTo>
                <a:cubicBezTo>
                  <a:pt x="1649660" y="187092"/>
                  <a:pt x="1627350" y="292801"/>
                  <a:pt x="1639019" y="355444"/>
                </a:cubicBezTo>
                <a:cubicBezTo>
                  <a:pt x="1640073" y="395059"/>
                  <a:pt x="1605064" y="429950"/>
                  <a:pt x="1567928" y="426535"/>
                </a:cubicBezTo>
                <a:cubicBezTo>
                  <a:pt x="1384422" y="471503"/>
                  <a:pt x="1216255" y="405655"/>
                  <a:pt x="1113887" y="426535"/>
                </a:cubicBezTo>
                <a:cubicBezTo>
                  <a:pt x="1011519" y="447415"/>
                  <a:pt x="795562" y="390575"/>
                  <a:pt x="585005" y="426535"/>
                </a:cubicBezTo>
                <a:cubicBezTo>
                  <a:pt x="374448" y="462495"/>
                  <a:pt x="251554" y="410893"/>
                  <a:pt x="71091" y="426535"/>
                </a:cubicBezTo>
                <a:cubicBezTo>
                  <a:pt x="26846" y="429659"/>
                  <a:pt x="2067" y="402382"/>
                  <a:pt x="0" y="355444"/>
                </a:cubicBezTo>
                <a:cubicBezTo>
                  <a:pt x="-5922" y="221001"/>
                  <a:pt x="12509" y="159211"/>
                  <a:pt x="0" y="7109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Django-App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4B20F4-28E7-17BD-3088-CBBDA95D3213}"/>
              </a:ext>
            </a:extLst>
          </p:cNvPr>
          <p:cNvSpPr/>
          <p:nvPr/>
        </p:nvSpPr>
        <p:spPr>
          <a:xfrm>
            <a:off x="405440" y="907685"/>
            <a:ext cx="1639019" cy="426535"/>
          </a:xfrm>
          <a:custGeom>
            <a:avLst/>
            <a:gdLst>
              <a:gd name="connsiteX0" fmla="*/ 0 w 1639019"/>
              <a:gd name="connsiteY0" fmla="*/ 71091 h 426535"/>
              <a:gd name="connsiteX1" fmla="*/ 71091 w 1639019"/>
              <a:gd name="connsiteY1" fmla="*/ 0 h 426535"/>
              <a:gd name="connsiteX2" fmla="*/ 570037 w 1639019"/>
              <a:gd name="connsiteY2" fmla="*/ 0 h 426535"/>
              <a:gd name="connsiteX3" fmla="*/ 1068982 w 1639019"/>
              <a:gd name="connsiteY3" fmla="*/ 0 h 426535"/>
              <a:gd name="connsiteX4" fmla="*/ 1567928 w 1639019"/>
              <a:gd name="connsiteY4" fmla="*/ 0 h 426535"/>
              <a:gd name="connsiteX5" fmla="*/ 1639019 w 1639019"/>
              <a:gd name="connsiteY5" fmla="*/ 71091 h 426535"/>
              <a:gd name="connsiteX6" fmla="*/ 1639019 w 1639019"/>
              <a:gd name="connsiteY6" fmla="*/ 355444 h 426535"/>
              <a:gd name="connsiteX7" fmla="*/ 1567928 w 1639019"/>
              <a:gd name="connsiteY7" fmla="*/ 426535 h 426535"/>
              <a:gd name="connsiteX8" fmla="*/ 1068982 w 1639019"/>
              <a:gd name="connsiteY8" fmla="*/ 426535 h 426535"/>
              <a:gd name="connsiteX9" fmla="*/ 540100 w 1639019"/>
              <a:gd name="connsiteY9" fmla="*/ 426535 h 426535"/>
              <a:gd name="connsiteX10" fmla="*/ 71091 w 1639019"/>
              <a:gd name="connsiteY10" fmla="*/ 426535 h 426535"/>
              <a:gd name="connsiteX11" fmla="*/ 0 w 1639019"/>
              <a:gd name="connsiteY11" fmla="*/ 355444 h 426535"/>
              <a:gd name="connsiteX12" fmla="*/ 0 w 1639019"/>
              <a:gd name="connsiteY12" fmla="*/ 71091 h 4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019" h="426535" fill="none" extrusionOk="0">
                <a:moveTo>
                  <a:pt x="0" y="71091"/>
                </a:moveTo>
                <a:cubicBezTo>
                  <a:pt x="715" y="37788"/>
                  <a:pt x="20635" y="2610"/>
                  <a:pt x="71091" y="0"/>
                </a:cubicBezTo>
                <a:cubicBezTo>
                  <a:pt x="316027" y="-31785"/>
                  <a:pt x="458201" y="18438"/>
                  <a:pt x="570037" y="0"/>
                </a:cubicBezTo>
                <a:cubicBezTo>
                  <a:pt x="681873" y="-18438"/>
                  <a:pt x="936554" y="47782"/>
                  <a:pt x="1068982" y="0"/>
                </a:cubicBezTo>
                <a:cubicBezTo>
                  <a:pt x="1201411" y="-47782"/>
                  <a:pt x="1434140" y="941"/>
                  <a:pt x="1567928" y="0"/>
                </a:cubicBezTo>
                <a:cubicBezTo>
                  <a:pt x="1606649" y="3948"/>
                  <a:pt x="1648528" y="37613"/>
                  <a:pt x="1639019" y="71091"/>
                </a:cubicBezTo>
                <a:cubicBezTo>
                  <a:pt x="1663706" y="168388"/>
                  <a:pt x="1636244" y="260010"/>
                  <a:pt x="1639019" y="355444"/>
                </a:cubicBezTo>
                <a:cubicBezTo>
                  <a:pt x="1647988" y="391423"/>
                  <a:pt x="1608558" y="427007"/>
                  <a:pt x="1567928" y="426535"/>
                </a:cubicBezTo>
                <a:cubicBezTo>
                  <a:pt x="1454184" y="437864"/>
                  <a:pt x="1278202" y="416666"/>
                  <a:pt x="1068982" y="426535"/>
                </a:cubicBezTo>
                <a:cubicBezTo>
                  <a:pt x="859762" y="436404"/>
                  <a:pt x="661503" y="409725"/>
                  <a:pt x="540100" y="426535"/>
                </a:cubicBezTo>
                <a:cubicBezTo>
                  <a:pt x="418697" y="443345"/>
                  <a:pt x="184511" y="421667"/>
                  <a:pt x="71091" y="426535"/>
                </a:cubicBezTo>
                <a:cubicBezTo>
                  <a:pt x="29003" y="426012"/>
                  <a:pt x="-7999" y="397541"/>
                  <a:pt x="0" y="355444"/>
                </a:cubicBezTo>
                <a:cubicBezTo>
                  <a:pt x="-27104" y="254815"/>
                  <a:pt x="26640" y="137807"/>
                  <a:pt x="0" y="71091"/>
                </a:cubicBezTo>
                <a:close/>
              </a:path>
              <a:path w="1639019" h="426535" stroke="0" extrusionOk="0">
                <a:moveTo>
                  <a:pt x="0" y="71091"/>
                </a:moveTo>
                <a:cubicBezTo>
                  <a:pt x="-8852" y="26501"/>
                  <a:pt x="34760" y="423"/>
                  <a:pt x="71091" y="0"/>
                </a:cubicBezTo>
                <a:cubicBezTo>
                  <a:pt x="214369" y="-34809"/>
                  <a:pt x="363041" y="42496"/>
                  <a:pt x="555068" y="0"/>
                </a:cubicBezTo>
                <a:cubicBezTo>
                  <a:pt x="747095" y="-42496"/>
                  <a:pt x="883454" y="21199"/>
                  <a:pt x="1054014" y="0"/>
                </a:cubicBezTo>
                <a:cubicBezTo>
                  <a:pt x="1224574" y="-21199"/>
                  <a:pt x="1439840" y="56063"/>
                  <a:pt x="1567928" y="0"/>
                </a:cubicBezTo>
                <a:cubicBezTo>
                  <a:pt x="1605752" y="-2888"/>
                  <a:pt x="1636773" y="35458"/>
                  <a:pt x="1639019" y="71091"/>
                </a:cubicBezTo>
                <a:cubicBezTo>
                  <a:pt x="1649660" y="187092"/>
                  <a:pt x="1627350" y="292801"/>
                  <a:pt x="1639019" y="355444"/>
                </a:cubicBezTo>
                <a:cubicBezTo>
                  <a:pt x="1640073" y="395059"/>
                  <a:pt x="1605064" y="429950"/>
                  <a:pt x="1567928" y="426535"/>
                </a:cubicBezTo>
                <a:cubicBezTo>
                  <a:pt x="1384422" y="471503"/>
                  <a:pt x="1216255" y="405655"/>
                  <a:pt x="1113887" y="426535"/>
                </a:cubicBezTo>
                <a:cubicBezTo>
                  <a:pt x="1011519" y="447415"/>
                  <a:pt x="795562" y="390575"/>
                  <a:pt x="585005" y="426535"/>
                </a:cubicBezTo>
                <a:cubicBezTo>
                  <a:pt x="374448" y="462495"/>
                  <a:pt x="251554" y="410893"/>
                  <a:pt x="71091" y="426535"/>
                </a:cubicBezTo>
                <a:cubicBezTo>
                  <a:pt x="26846" y="429659"/>
                  <a:pt x="2067" y="402382"/>
                  <a:pt x="0" y="355444"/>
                </a:cubicBezTo>
                <a:cubicBezTo>
                  <a:pt x="-5922" y="221001"/>
                  <a:pt x="12509" y="159211"/>
                  <a:pt x="0" y="7109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Installation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2D8665-AF21-7A89-BABA-A48330B25943}"/>
              </a:ext>
            </a:extLst>
          </p:cNvPr>
          <p:cNvSpPr/>
          <p:nvPr/>
        </p:nvSpPr>
        <p:spPr>
          <a:xfrm>
            <a:off x="207031" y="1646682"/>
            <a:ext cx="2035835" cy="426535"/>
          </a:xfrm>
          <a:custGeom>
            <a:avLst/>
            <a:gdLst>
              <a:gd name="connsiteX0" fmla="*/ 0 w 2035835"/>
              <a:gd name="connsiteY0" fmla="*/ 71091 h 426535"/>
              <a:gd name="connsiteX1" fmla="*/ 71091 w 2035835"/>
              <a:gd name="connsiteY1" fmla="*/ 0 h 426535"/>
              <a:gd name="connsiteX2" fmla="*/ 506631 w 2035835"/>
              <a:gd name="connsiteY2" fmla="*/ 0 h 426535"/>
              <a:gd name="connsiteX3" fmla="*/ 980044 w 2035835"/>
              <a:gd name="connsiteY3" fmla="*/ 0 h 426535"/>
              <a:gd name="connsiteX4" fmla="*/ 1453458 w 2035835"/>
              <a:gd name="connsiteY4" fmla="*/ 0 h 426535"/>
              <a:gd name="connsiteX5" fmla="*/ 1964744 w 2035835"/>
              <a:gd name="connsiteY5" fmla="*/ 0 h 426535"/>
              <a:gd name="connsiteX6" fmla="*/ 2035835 w 2035835"/>
              <a:gd name="connsiteY6" fmla="*/ 71091 h 426535"/>
              <a:gd name="connsiteX7" fmla="*/ 2035835 w 2035835"/>
              <a:gd name="connsiteY7" fmla="*/ 355444 h 426535"/>
              <a:gd name="connsiteX8" fmla="*/ 1964744 w 2035835"/>
              <a:gd name="connsiteY8" fmla="*/ 426535 h 426535"/>
              <a:gd name="connsiteX9" fmla="*/ 1472394 w 2035835"/>
              <a:gd name="connsiteY9" fmla="*/ 426535 h 426535"/>
              <a:gd name="connsiteX10" fmla="*/ 980044 w 2035835"/>
              <a:gd name="connsiteY10" fmla="*/ 426535 h 426535"/>
              <a:gd name="connsiteX11" fmla="*/ 71091 w 2035835"/>
              <a:gd name="connsiteY11" fmla="*/ 426535 h 426535"/>
              <a:gd name="connsiteX12" fmla="*/ 0 w 2035835"/>
              <a:gd name="connsiteY12" fmla="*/ 355444 h 426535"/>
              <a:gd name="connsiteX13" fmla="*/ 0 w 2035835"/>
              <a:gd name="connsiteY13" fmla="*/ 71091 h 4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5835" h="426535" fill="none" extrusionOk="0">
                <a:moveTo>
                  <a:pt x="0" y="71091"/>
                </a:moveTo>
                <a:cubicBezTo>
                  <a:pt x="-9157" y="38925"/>
                  <a:pt x="30625" y="3054"/>
                  <a:pt x="71091" y="0"/>
                </a:cubicBezTo>
                <a:cubicBezTo>
                  <a:pt x="286527" y="-38807"/>
                  <a:pt x="389321" y="24401"/>
                  <a:pt x="506631" y="0"/>
                </a:cubicBezTo>
                <a:cubicBezTo>
                  <a:pt x="623941" y="-24401"/>
                  <a:pt x="844222" y="51245"/>
                  <a:pt x="980044" y="0"/>
                </a:cubicBezTo>
                <a:cubicBezTo>
                  <a:pt x="1115866" y="-51245"/>
                  <a:pt x="1225530" y="21529"/>
                  <a:pt x="1453458" y="0"/>
                </a:cubicBezTo>
                <a:cubicBezTo>
                  <a:pt x="1681386" y="-21529"/>
                  <a:pt x="1767424" y="37103"/>
                  <a:pt x="1964744" y="0"/>
                </a:cubicBezTo>
                <a:cubicBezTo>
                  <a:pt x="2012975" y="-3283"/>
                  <a:pt x="2037203" y="32301"/>
                  <a:pt x="2035835" y="71091"/>
                </a:cubicBezTo>
                <a:cubicBezTo>
                  <a:pt x="2068347" y="191641"/>
                  <a:pt x="2008094" y="268809"/>
                  <a:pt x="2035835" y="355444"/>
                </a:cubicBezTo>
                <a:cubicBezTo>
                  <a:pt x="2040045" y="401638"/>
                  <a:pt x="2002095" y="433896"/>
                  <a:pt x="1964744" y="426535"/>
                </a:cubicBezTo>
                <a:cubicBezTo>
                  <a:pt x="1766384" y="452991"/>
                  <a:pt x="1606468" y="390296"/>
                  <a:pt x="1472394" y="426535"/>
                </a:cubicBezTo>
                <a:cubicBezTo>
                  <a:pt x="1338320" y="462774"/>
                  <a:pt x="1143220" y="391572"/>
                  <a:pt x="980044" y="426535"/>
                </a:cubicBezTo>
                <a:cubicBezTo>
                  <a:pt x="816868" y="461498"/>
                  <a:pt x="475491" y="406787"/>
                  <a:pt x="71091" y="426535"/>
                </a:cubicBezTo>
                <a:cubicBezTo>
                  <a:pt x="28586" y="430010"/>
                  <a:pt x="-6195" y="394823"/>
                  <a:pt x="0" y="355444"/>
                </a:cubicBezTo>
                <a:cubicBezTo>
                  <a:pt x="-24935" y="240040"/>
                  <a:pt x="32025" y="175603"/>
                  <a:pt x="0" y="71091"/>
                </a:cubicBezTo>
                <a:close/>
              </a:path>
              <a:path w="2035835" h="426535" stroke="0" extrusionOk="0">
                <a:moveTo>
                  <a:pt x="0" y="71091"/>
                </a:moveTo>
                <a:cubicBezTo>
                  <a:pt x="-8852" y="26501"/>
                  <a:pt x="34760" y="423"/>
                  <a:pt x="71091" y="0"/>
                </a:cubicBezTo>
                <a:cubicBezTo>
                  <a:pt x="270307" y="-50300"/>
                  <a:pt x="304739" y="3662"/>
                  <a:pt x="525568" y="0"/>
                </a:cubicBezTo>
                <a:cubicBezTo>
                  <a:pt x="746397" y="-3662"/>
                  <a:pt x="841494" y="33204"/>
                  <a:pt x="998981" y="0"/>
                </a:cubicBezTo>
                <a:cubicBezTo>
                  <a:pt x="1156468" y="-33204"/>
                  <a:pt x="1353734" y="22305"/>
                  <a:pt x="1491331" y="0"/>
                </a:cubicBezTo>
                <a:cubicBezTo>
                  <a:pt x="1628928" y="-22305"/>
                  <a:pt x="1737201" y="7969"/>
                  <a:pt x="1964744" y="0"/>
                </a:cubicBezTo>
                <a:cubicBezTo>
                  <a:pt x="2000137" y="-10207"/>
                  <a:pt x="2037162" y="25521"/>
                  <a:pt x="2035835" y="71091"/>
                </a:cubicBezTo>
                <a:cubicBezTo>
                  <a:pt x="2039679" y="177093"/>
                  <a:pt x="2014535" y="283308"/>
                  <a:pt x="2035835" y="355444"/>
                </a:cubicBezTo>
                <a:cubicBezTo>
                  <a:pt x="2044771" y="396600"/>
                  <a:pt x="2010813" y="426118"/>
                  <a:pt x="1964744" y="426535"/>
                </a:cubicBezTo>
                <a:cubicBezTo>
                  <a:pt x="1859754" y="455120"/>
                  <a:pt x="1714019" y="395486"/>
                  <a:pt x="1529204" y="426535"/>
                </a:cubicBezTo>
                <a:cubicBezTo>
                  <a:pt x="1344389" y="457584"/>
                  <a:pt x="1260851" y="411704"/>
                  <a:pt x="1036854" y="426535"/>
                </a:cubicBezTo>
                <a:cubicBezTo>
                  <a:pt x="812857" y="441366"/>
                  <a:pt x="754636" y="394975"/>
                  <a:pt x="525568" y="426535"/>
                </a:cubicBezTo>
                <a:cubicBezTo>
                  <a:pt x="296500" y="458095"/>
                  <a:pt x="287686" y="375880"/>
                  <a:pt x="71091" y="426535"/>
                </a:cubicBezTo>
                <a:cubicBezTo>
                  <a:pt x="36045" y="436573"/>
                  <a:pt x="11689" y="394095"/>
                  <a:pt x="0" y="355444"/>
                </a:cubicBezTo>
                <a:cubicBezTo>
                  <a:pt x="-13748" y="236739"/>
                  <a:pt x="24413" y="209476"/>
                  <a:pt x="0" y="7109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23BF54-88CF-3208-C316-65FBBF9866DB}"/>
              </a:ext>
            </a:extLst>
          </p:cNvPr>
          <p:cNvSpPr/>
          <p:nvPr/>
        </p:nvSpPr>
        <p:spPr>
          <a:xfrm>
            <a:off x="207031" y="2416828"/>
            <a:ext cx="2035835" cy="426535"/>
          </a:xfrm>
          <a:custGeom>
            <a:avLst/>
            <a:gdLst>
              <a:gd name="connsiteX0" fmla="*/ 0 w 2035835"/>
              <a:gd name="connsiteY0" fmla="*/ 71091 h 426535"/>
              <a:gd name="connsiteX1" fmla="*/ 71091 w 2035835"/>
              <a:gd name="connsiteY1" fmla="*/ 0 h 426535"/>
              <a:gd name="connsiteX2" fmla="*/ 506631 w 2035835"/>
              <a:gd name="connsiteY2" fmla="*/ 0 h 426535"/>
              <a:gd name="connsiteX3" fmla="*/ 980044 w 2035835"/>
              <a:gd name="connsiteY3" fmla="*/ 0 h 426535"/>
              <a:gd name="connsiteX4" fmla="*/ 1453458 w 2035835"/>
              <a:gd name="connsiteY4" fmla="*/ 0 h 426535"/>
              <a:gd name="connsiteX5" fmla="*/ 1964744 w 2035835"/>
              <a:gd name="connsiteY5" fmla="*/ 0 h 426535"/>
              <a:gd name="connsiteX6" fmla="*/ 2035835 w 2035835"/>
              <a:gd name="connsiteY6" fmla="*/ 71091 h 426535"/>
              <a:gd name="connsiteX7" fmla="*/ 2035835 w 2035835"/>
              <a:gd name="connsiteY7" fmla="*/ 355444 h 426535"/>
              <a:gd name="connsiteX8" fmla="*/ 1964744 w 2035835"/>
              <a:gd name="connsiteY8" fmla="*/ 426535 h 426535"/>
              <a:gd name="connsiteX9" fmla="*/ 1472394 w 2035835"/>
              <a:gd name="connsiteY9" fmla="*/ 426535 h 426535"/>
              <a:gd name="connsiteX10" fmla="*/ 980044 w 2035835"/>
              <a:gd name="connsiteY10" fmla="*/ 426535 h 426535"/>
              <a:gd name="connsiteX11" fmla="*/ 71091 w 2035835"/>
              <a:gd name="connsiteY11" fmla="*/ 426535 h 426535"/>
              <a:gd name="connsiteX12" fmla="*/ 0 w 2035835"/>
              <a:gd name="connsiteY12" fmla="*/ 355444 h 426535"/>
              <a:gd name="connsiteX13" fmla="*/ 0 w 2035835"/>
              <a:gd name="connsiteY13" fmla="*/ 71091 h 4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5835" h="426535" fill="none" extrusionOk="0">
                <a:moveTo>
                  <a:pt x="0" y="71091"/>
                </a:moveTo>
                <a:cubicBezTo>
                  <a:pt x="-9157" y="38925"/>
                  <a:pt x="30625" y="3054"/>
                  <a:pt x="71091" y="0"/>
                </a:cubicBezTo>
                <a:cubicBezTo>
                  <a:pt x="286527" y="-38807"/>
                  <a:pt x="389321" y="24401"/>
                  <a:pt x="506631" y="0"/>
                </a:cubicBezTo>
                <a:cubicBezTo>
                  <a:pt x="623941" y="-24401"/>
                  <a:pt x="844222" y="51245"/>
                  <a:pt x="980044" y="0"/>
                </a:cubicBezTo>
                <a:cubicBezTo>
                  <a:pt x="1115866" y="-51245"/>
                  <a:pt x="1225530" y="21529"/>
                  <a:pt x="1453458" y="0"/>
                </a:cubicBezTo>
                <a:cubicBezTo>
                  <a:pt x="1681386" y="-21529"/>
                  <a:pt x="1767424" y="37103"/>
                  <a:pt x="1964744" y="0"/>
                </a:cubicBezTo>
                <a:cubicBezTo>
                  <a:pt x="2012975" y="-3283"/>
                  <a:pt x="2037203" y="32301"/>
                  <a:pt x="2035835" y="71091"/>
                </a:cubicBezTo>
                <a:cubicBezTo>
                  <a:pt x="2068347" y="191641"/>
                  <a:pt x="2008094" y="268809"/>
                  <a:pt x="2035835" y="355444"/>
                </a:cubicBezTo>
                <a:cubicBezTo>
                  <a:pt x="2040045" y="401638"/>
                  <a:pt x="2002095" y="433896"/>
                  <a:pt x="1964744" y="426535"/>
                </a:cubicBezTo>
                <a:cubicBezTo>
                  <a:pt x="1766384" y="452991"/>
                  <a:pt x="1606468" y="390296"/>
                  <a:pt x="1472394" y="426535"/>
                </a:cubicBezTo>
                <a:cubicBezTo>
                  <a:pt x="1338320" y="462774"/>
                  <a:pt x="1143220" y="391572"/>
                  <a:pt x="980044" y="426535"/>
                </a:cubicBezTo>
                <a:cubicBezTo>
                  <a:pt x="816868" y="461498"/>
                  <a:pt x="475491" y="406787"/>
                  <a:pt x="71091" y="426535"/>
                </a:cubicBezTo>
                <a:cubicBezTo>
                  <a:pt x="28586" y="430010"/>
                  <a:pt x="-6195" y="394823"/>
                  <a:pt x="0" y="355444"/>
                </a:cubicBezTo>
                <a:cubicBezTo>
                  <a:pt x="-24935" y="240040"/>
                  <a:pt x="32025" y="175603"/>
                  <a:pt x="0" y="71091"/>
                </a:cubicBezTo>
                <a:close/>
              </a:path>
              <a:path w="2035835" h="426535" stroke="0" extrusionOk="0">
                <a:moveTo>
                  <a:pt x="0" y="71091"/>
                </a:moveTo>
                <a:cubicBezTo>
                  <a:pt x="-8852" y="26501"/>
                  <a:pt x="34760" y="423"/>
                  <a:pt x="71091" y="0"/>
                </a:cubicBezTo>
                <a:cubicBezTo>
                  <a:pt x="270307" y="-50300"/>
                  <a:pt x="304739" y="3662"/>
                  <a:pt x="525568" y="0"/>
                </a:cubicBezTo>
                <a:cubicBezTo>
                  <a:pt x="746397" y="-3662"/>
                  <a:pt x="841494" y="33204"/>
                  <a:pt x="998981" y="0"/>
                </a:cubicBezTo>
                <a:cubicBezTo>
                  <a:pt x="1156468" y="-33204"/>
                  <a:pt x="1353734" y="22305"/>
                  <a:pt x="1491331" y="0"/>
                </a:cubicBezTo>
                <a:cubicBezTo>
                  <a:pt x="1628928" y="-22305"/>
                  <a:pt x="1737201" y="7969"/>
                  <a:pt x="1964744" y="0"/>
                </a:cubicBezTo>
                <a:cubicBezTo>
                  <a:pt x="2000137" y="-10207"/>
                  <a:pt x="2037162" y="25521"/>
                  <a:pt x="2035835" y="71091"/>
                </a:cubicBezTo>
                <a:cubicBezTo>
                  <a:pt x="2039679" y="177093"/>
                  <a:pt x="2014535" y="283308"/>
                  <a:pt x="2035835" y="355444"/>
                </a:cubicBezTo>
                <a:cubicBezTo>
                  <a:pt x="2044771" y="396600"/>
                  <a:pt x="2010813" y="426118"/>
                  <a:pt x="1964744" y="426535"/>
                </a:cubicBezTo>
                <a:cubicBezTo>
                  <a:pt x="1859754" y="455120"/>
                  <a:pt x="1714019" y="395486"/>
                  <a:pt x="1529204" y="426535"/>
                </a:cubicBezTo>
                <a:cubicBezTo>
                  <a:pt x="1344389" y="457584"/>
                  <a:pt x="1260851" y="411704"/>
                  <a:pt x="1036854" y="426535"/>
                </a:cubicBezTo>
                <a:cubicBezTo>
                  <a:pt x="812857" y="441366"/>
                  <a:pt x="754636" y="394975"/>
                  <a:pt x="525568" y="426535"/>
                </a:cubicBezTo>
                <a:cubicBezTo>
                  <a:pt x="296500" y="458095"/>
                  <a:pt x="287686" y="375880"/>
                  <a:pt x="71091" y="426535"/>
                </a:cubicBezTo>
                <a:cubicBezTo>
                  <a:pt x="36045" y="436573"/>
                  <a:pt x="11689" y="394095"/>
                  <a:pt x="0" y="355444"/>
                </a:cubicBezTo>
                <a:cubicBezTo>
                  <a:pt x="-13748" y="236739"/>
                  <a:pt x="24413" y="209476"/>
                  <a:pt x="0" y="7109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667654-D0C5-C6AD-CBF8-2D3F3A910280}"/>
              </a:ext>
            </a:extLst>
          </p:cNvPr>
          <p:cNvSpPr/>
          <p:nvPr/>
        </p:nvSpPr>
        <p:spPr>
          <a:xfrm>
            <a:off x="207031" y="3124676"/>
            <a:ext cx="2035835" cy="426535"/>
          </a:xfrm>
          <a:custGeom>
            <a:avLst/>
            <a:gdLst>
              <a:gd name="connsiteX0" fmla="*/ 0 w 2035835"/>
              <a:gd name="connsiteY0" fmla="*/ 71091 h 426535"/>
              <a:gd name="connsiteX1" fmla="*/ 71091 w 2035835"/>
              <a:gd name="connsiteY1" fmla="*/ 0 h 426535"/>
              <a:gd name="connsiteX2" fmla="*/ 506631 w 2035835"/>
              <a:gd name="connsiteY2" fmla="*/ 0 h 426535"/>
              <a:gd name="connsiteX3" fmla="*/ 980044 w 2035835"/>
              <a:gd name="connsiteY3" fmla="*/ 0 h 426535"/>
              <a:gd name="connsiteX4" fmla="*/ 1453458 w 2035835"/>
              <a:gd name="connsiteY4" fmla="*/ 0 h 426535"/>
              <a:gd name="connsiteX5" fmla="*/ 1964744 w 2035835"/>
              <a:gd name="connsiteY5" fmla="*/ 0 h 426535"/>
              <a:gd name="connsiteX6" fmla="*/ 2035835 w 2035835"/>
              <a:gd name="connsiteY6" fmla="*/ 71091 h 426535"/>
              <a:gd name="connsiteX7" fmla="*/ 2035835 w 2035835"/>
              <a:gd name="connsiteY7" fmla="*/ 355444 h 426535"/>
              <a:gd name="connsiteX8" fmla="*/ 1964744 w 2035835"/>
              <a:gd name="connsiteY8" fmla="*/ 426535 h 426535"/>
              <a:gd name="connsiteX9" fmla="*/ 1472394 w 2035835"/>
              <a:gd name="connsiteY9" fmla="*/ 426535 h 426535"/>
              <a:gd name="connsiteX10" fmla="*/ 980044 w 2035835"/>
              <a:gd name="connsiteY10" fmla="*/ 426535 h 426535"/>
              <a:gd name="connsiteX11" fmla="*/ 71091 w 2035835"/>
              <a:gd name="connsiteY11" fmla="*/ 426535 h 426535"/>
              <a:gd name="connsiteX12" fmla="*/ 0 w 2035835"/>
              <a:gd name="connsiteY12" fmla="*/ 355444 h 426535"/>
              <a:gd name="connsiteX13" fmla="*/ 0 w 2035835"/>
              <a:gd name="connsiteY13" fmla="*/ 71091 h 4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5835" h="426535" fill="none" extrusionOk="0">
                <a:moveTo>
                  <a:pt x="0" y="71091"/>
                </a:moveTo>
                <a:cubicBezTo>
                  <a:pt x="-9157" y="38925"/>
                  <a:pt x="30625" y="3054"/>
                  <a:pt x="71091" y="0"/>
                </a:cubicBezTo>
                <a:cubicBezTo>
                  <a:pt x="286527" y="-38807"/>
                  <a:pt x="389321" y="24401"/>
                  <a:pt x="506631" y="0"/>
                </a:cubicBezTo>
                <a:cubicBezTo>
                  <a:pt x="623941" y="-24401"/>
                  <a:pt x="844222" y="51245"/>
                  <a:pt x="980044" y="0"/>
                </a:cubicBezTo>
                <a:cubicBezTo>
                  <a:pt x="1115866" y="-51245"/>
                  <a:pt x="1225530" y="21529"/>
                  <a:pt x="1453458" y="0"/>
                </a:cubicBezTo>
                <a:cubicBezTo>
                  <a:pt x="1681386" y="-21529"/>
                  <a:pt x="1767424" y="37103"/>
                  <a:pt x="1964744" y="0"/>
                </a:cubicBezTo>
                <a:cubicBezTo>
                  <a:pt x="2012975" y="-3283"/>
                  <a:pt x="2037203" y="32301"/>
                  <a:pt x="2035835" y="71091"/>
                </a:cubicBezTo>
                <a:cubicBezTo>
                  <a:pt x="2068347" y="191641"/>
                  <a:pt x="2008094" y="268809"/>
                  <a:pt x="2035835" y="355444"/>
                </a:cubicBezTo>
                <a:cubicBezTo>
                  <a:pt x="2040045" y="401638"/>
                  <a:pt x="2002095" y="433896"/>
                  <a:pt x="1964744" y="426535"/>
                </a:cubicBezTo>
                <a:cubicBezTo>
                  <a:pt x="1766384" y="452991"/>
                  <a:pt x="1606468" y="390296"/>
                  <a:pt x="1472394" y="426535"/>
                </a:cubicBezTo>
                <a:cubicBezTo>
                  <a:pt x="1338320" y="462774"/>
                  <a:pt x="1143220" y="391572"/>
                  <a:pt x="980044" y="426535"/>
                </a:cubicBezTo>
                <a:cubicBezTo>
                  <a:pt x="816868" y="461498"/>
                  <a:pt x="475491" y="406787"/>
                  <a:pt x="71091" y="426535"/>
                </a:cubicBezTo>
                <a:cubicBezTo>
                  <a:pt x="28586" y="430010"/>
                  <a:pt x="-6195" y="394823"/>
                  <a:pt x="0" y="355444"/>
                </a:cubicBezTo>
                <a:cubicBezTo>
                  <a:pt x="-24935" y="240040"/>
                  <a:pt x="32025" y="175603"/>
                  <a:pt x="0" y="71091"/>
                </a:cubicBezTo>
                <a:close/>
              </a:path>
              <a:path w="2035835" h="426535" stroke="0" extrusionOk="0">
                <a:moveTo>
                  <a:pt x="0" y="71091"/>
                </a:moveTo>
                <a:cubicBezTo>
                  <a:pt x="-8852" y="26501"/>
                  <a:pt x="34760" y="423"/>
                  <a:pt x="71091" y="0"/>
                </a:cubicBezTo>
                <a:cubicBezTo>
                  <a:pt x="270307" y="-50300"/>
                  <a:pt x="304739" y="3662"/>
                  <a:pt x="525568" y="0"/>
                </a:cubicBezTo>
                <a:cubicBezTo>
                  <a:pt x="746397" y="-3662"/>
                  <a:pt x="841494" y="33204"/>
                  <a:pt x="998981" y="0"/>
                </a:cubicBezTo>
                <a:cubicBezTo>
                  <a:pt x="1156468" y="-33204"/>
                  <a:pt x="1353734" y="22305"/>
                  <a:pt x="1491331" y="0"/>
                </a:cubicBezTo>
                <a:cubicBezTo>
                  <a:pt x="1628928" y="-22305"/>
                  <a:pt x="1737201" y="7969"/>
                  <a:pt x="1964744" y="0"/>
                </a:cubicBezTo>
                <a:cubicBezTo>
                  <a:pt x="2000137" y="-10207"/>
                  <a:pt x="2037162" y="25521"/>
                  <a:pt x="2035835" y="71091"/>
                </a:cubicBezTo>
                <a:cubicBezTo>
                  <a:pt x="2039679" y="177093"/>
                  <a:pt x="2014535" y="283308"/>
                  <a:pt x="2035835" y="355444"/>
                </a:cubicBezTo>
                <a:cubicBezTo>
                  <a:pt x="2044771" y="396600"/>
                  <a:pt x="2010813" y="426118"/>
                  <a:pt x="1964744" y="426535"/>
                </a:cubicBezTo>
                <a:cubicBezTo>
                  <a:pt x="1859754" y="455120"/>
                  <a:pt x="1714019" y="395486"/>
                  <a:pt x="1529204" y="426535"/>
                </a:cubicBezTo>
                <a:cubicBezTo>
                  <a:pt x="1344389" y="457584"/>
                  <a:pt x="1260851" y="411704"/>
                  <a:pt x="1036854" y="426535"/>
                </a:cubicBezTo>
                <a:cubicBezTo>
                  <a:pt x="812857" y="441366"/>
                  <a:pt x="754636" y="394975"/>
                  <a:pt x="525568" y="426535"/>
                </a:cubicBezTo>
                <a:cubicBezTo>
                  <a:pt x="296500" y="458095"/>
                  <a:pt x="287686" y="375880"/>
                  <a:pt x="71091" y="426535"/>
                </a:cubicBezTo>
                <a:cubicBezTo>
                  <a:pt x="36045" y="436573"/>
                  <a:pt x="11689" y="394095"/>
                  <a:pt x="0" y="355444"/>
                </a:cubicBezTo>
                <a:cubicBezTo>
                  <a:pt x="-13748" y="236739"/>
                  <a:pt x="24413" y="209476"/>
                  <a:pt x="0" y="7109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Migrating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31AA7-4AAB-B1AE-38DC-A7C055168F12}"/>
              </a:ext>
            </a:extLst>
          </p:cNvPr>
          <p:cNvSpPr/>
          <p:nvPr/>
        </p:nvSpPr>
        <p:spPr>
          <a:xfrm>
            <a:off x="207031" y="3933902"/>
            <a:ext cx="2035835" cy="426535"/>
          </a:xfrm>
          <a:custGeom>
            <a:avLst/>
            <a:gdLst>
              <a:gd name="connsiteX0" fmla="*/ 0 w 2035835"/>
              <a:gd name="connsiteY0" fmla="*/ 71091 h 426535"/>
              <a:gd name="connsiteX1" fmla="*/ 71091 w 2035835"/>
              <a:gd name="connsiteY1" fmla="*/ 0 h 426535"/>
              <a:gd name="connsiteX2" fmla="*/ 506631 w 2035835"/>
              <a:gd name="connsiteY2" fmla="*/ 0 h 426535"/>
              <a:gd name="connsiteX3" fmla="*/ 980044 w 2035835"/>
              <a:gd name="connsiteY3" fmla="*/ 0 h 426535"/>
              <a:gd name="connsiteX4" fmla="*/ 1453458 w 2035835"/>
              <a:gd name="connsiteY4" fmla="*/ 0 h 426535"/>
              <a:gd name="connsiteX5" fmla="*/ 1964744 w 2035835"/>
              <a:gd name="connsiteY5" fmla="*/ 0 h 426535"/>
              <a:gd name="connsiteX6" fmla="*/ 2035835 w 2035835"/>
              <a:gd name="connsiteY6" fmla="*/ 71091 h 426535"/>
              <a:gd name="connsiteX7" fmla="*/ 2035835 w 2035835"/>
              <a:gd name="connsiteY7" fmla="*/ 355444 h 426535"/>
              <a:gd name="connsiteX8" fmla="*/ 1964744 w 2035835"/>
              <a:gd name="connsiteY8" fmla="*/ 426535 h 426535"/>
              <a:gd name="connsiteX9" fmla="*/ 1472394 w 2035835"/>
              <a:gd name="connsiteY9" fmla="*/ 426535 h 426535"/>
              <a:gd name="connsiteX10" fmla="*/ 980044 w 2035835"/>
              <a:gd name="connsiteY10" fmla="*/ 426535 h 426535"/>
              <a:gd name="connsiteX11" fmla="*/ 71091 w 2035835"/>
              <a:gd name="connsiteY11" fmla="*/ 426535 h 426535"/>
              <a:gd name="connsiteX12" fmla="*/ 0 w 2035835"/>
              <a:gd name="connsiteY12" fmla="*/ 355444 h 426535"/>
              <a:gd name="connsiteX13" fmla="*/ 0 w 2035835"/>
              <a:gd name="connsiteY13" fmla="*/ 71091 h 4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5835" h="426535" fill="none" extrusionOk="0">
                <a:moveTo>
                  <a:pt x="0" y="71091"/>
                </a:moveTo>
                <a:cubicBezTo>
                  <a:pt x="-9157" y="38925"/>
                  <a:pt x="30625" y="3054"/>
                  <a:pt x="71091" y="0"/>
                </a:cubicBezTo>
                <a:cubicBezTo>
                  <a:pt x="286527" y="-38807"/>
                  <a:pt x="389321" y="24401"/>
                  <a:pt x="506631" y="0"/>
                </a:cubicBezTo>
                <a:cubicBezTo>
                  <a:pt x="623941" y="-24401"/>
                  <a:pt x="844222" y="51245"/>
                  <a:pt x="980044" y="0"/>
                </a:cubicBezTo>
                <a:cubicBezTo>
                  <a:pt x="1115866" y="-51245"/>
                  <a:pt x="1225530" y="21529"/>
                  <a:pt x="1453458" y="0"/>
                </a:cubicBezTo>
                <a:cubicBezTo>
                  <a:pt x="1681386" y="-21529"/>
                  <a:pt x="1767424" y="37103"/>
                  <a:pt x="1964744" y="0"/>
                </a:cubicBezTo>
                <a:cubicBezTo>
                  <a:pt x="2012975" y="-3283"/>
                  <a:pt x="2037203" y="32301"/>
                  <a:pt x="2035835" y="71091"/>
                </a:cubicBezTo>
                <a:cubicBezTo>
                  <a:pt x="2068347" y="191641"/>
                  <a:pt x="2008094" y="268809"/>
                  <a:pt x="2035835" y="355444"/>
                </a:cubicBezTo>
                <a:cubicBezTo>
                  <a:pt x="2040045" y="401638"/>
                  <a:pt x="2002095" y="433896"/>
                  <a:pt x="1964744" y="426535"/>
                </a:cubicBezTo>
                <a:cubicBezTo>
                  <a:pt x="1766384" y="452991"/>
                  <a:pt x="1606468" y="390296"/>
                  <a:pt x="1472394" y="426535"/>
                </a:cubicBezTo>
                <a:cubicBezTo>
                  <a:pt x="1338320" y="462774"/>
                  <a:pt x="1143220" y="391572"/>
                  <a:pt x="980044" y="426535"/>
                </a:cubicBezTo>
                <a:cubicBezTo>
                  <a:pt x="816868" y="461498"/>
                  <a:pt x="475491" y="406787"/>
                  <a:pt x="71091" y="426535"/>
                </a:cubicBezTo>
                <a:cubicBezTo>
                  <a:pt x="28586" y="430010"/>
                  <a:pt x="-6195" y="394823"/>
                  <a:pt x="0" y="355444"/>
                </a:cubicBezTo>
                <a:cubicBezTo>
                  <a:pt x="-24935" y="240040"/>
                  <a:pt x="32025" y="175603"/>
                  <a:pt x="0" y="71091"/>
                </a:cubicBezTo>
                <a:close/>
              </a:path>
              <a:path w="2035835" h="426535" stroke="0" extrusionOk="0">
                <a:moveTo>
                  <a:pt x="0" y="71091"/>
                </a:moveTo>
                <a:cubicBezTo>
                  <a:pt x="-8852" y="26501"/>
                  <a:pt x="34760" y="423"/>
                  <a:pt x="71091" y="0"/>
                </a:cubicBezTo>
                <a:cubicBezTo>
                  <a:pt x="270307" y="-50300"/>
                  <a:pt x="304739" y="3662"/>
                  <a:pt x="525568" y="0"/>
                </a:cubicBezTo>
                <a:cubicBezTo>
                  <a:pt x="746397" y="-3662"/>
                  <a:pt x="841494" y="33204"/>
                  <a:pt x="998981" y="0"/>
                </a:cubicBezTo>
                <a:cubicBezTo>
                  <a:pt x="1156468" y="-33204"/>
                  <a:pt x="1353734" y="22305"/>
                  <a:pt x="1491331" y="0"/>
                </a:cubicBezTo>
                <a:cubicBezTo>
                  <a:pt x="1628928" y="-22305"/>
                  <a:pt x="1737201" y="7969"/>
                  <a:pt x="1964744" y="0"/>
                </a:cubicBezTo>
                <a:cubicBezTo>
                  <a:pt x="2000137" y="-10207"/>
                  <a:pt x="2037162" y="25521"/>
                  <a:pt x="2035835" y="71091"/>
                </a:cubicBezTo>
                <a:cubicBezTo>
                  <a:pt x="2039679" y="177093"/>
                  <a:pt x="2014535" y="283308"/>
                  <a:pt x="2035835" y="355444"/>
                </a:cubicBezTo>
                <a:cubicBezTo>
                  <a:pt x="2044771" y="396600"/>
                  <a:pt x="2010813" y="426118"/>
                  <a:pt x="1964744" y="426535"/>
                </a:cubicBezTo>
                <a:cubicBezTo>
                  <a:pt x="1859754" y="455120"/>
                  <a:pt x="1714019" y="395486"/>
                  <a:pt x="1529204" y="426535"/>
                </a:cubicBezTo>
                <a:cubicBezTo>
                  <a:pt x="1344389" y="457584"/>
                  <a:pt x="1260851" y="411704"/>
                  <a:pt x="1036854" y="426535"/>
                </a:cubicBezTo>
                <a:cubicBezTo>
                  <a:pt x="812857" y="441366"/>
                  <a:pt x="754636" y="394975"/>
                  <a:pt x="525568" y="426535"/>
                </a:cubicBezTo>
                <a:cubicBezTo>
                  <a:pt x="296500" y="458095"/>
                  <a:pt x="287686" y="375880"/>
                  <a:pt x="71091" y="426535"/>
                </a:cubicBezTo>
                <a:cubicBezTo>
                  <a:pt x="36045" y="436573"/>
                  <a:pt x="11689" y="394095"/>
                  <a:pt x="0" y="355444"/>
                </a:cubicBezTo>
                <a:cubicBezTo>
                  <a:pt x="-13748" y="236739"/>
                  <a:pt x="24413" y="209476"/>
                  <a:pt x="0" y="7109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37FB847-2FC7-FC82-D8DA-E590236C3D41}"/>
              </a:ext>
            </a:extLst>
          </p:cNvPr>
          <p:cNvCxnSpPr>
            <a:stCxn id="4" idx="3"/>
            <a:endCxn id="6" idx="3"/>
          </p:cNvCxnSpPr>
          <p:nvPr/>
        </p:nvCxnSpPr>
        <p:spPr>
          <a:xfrm flipH="1">
            <a:off x="2044459" y="381956"/>
            <a:ext cx="1" cy="738997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2FC8C99-A087-FD9D-67D1-137ECF55818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2044459" y="808964"/>
            <a:ext cx="483086" cy="311989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ED0BEE-B2C0-D824-BE6B-A592CA168B05}"/>
              </a:ext>
            </a:extLst>
          </p:cNvPr>
          <p:cNvSpPr/>
          <p:nvPr/>
        </p:nvSpPr>
        <p:spPr>
          <a:xfrm>
            <a:off x="2527545" y="168688"/>
            <a:ext cx="1798596" cy="1280551"/>
          </a:xfrm>
          <a:custGeom>
            <a:avLst/>
            <a:gdLst>
              <a:gd name="connsiteX0" fmla="*/ 0 w 1798596"/>
              <a:gd name="connsiteY0" fmla="*/ 213429 h 1280551"/>
              <a:gd name="connsiteX1" fmla="*/ 213429 w 1798596"/>
              <a:gd name="connsiteY1" fmla="*/ 0 h 1280551"/>
              <a:gd name="connsiteX2" fmla="*/ 643240 w 1798596"/>
              <a:gd name="connsiteY2" fmla="*/ 0 h 1280551"/>
              <a:gd name="connsiteX3" fmla="*/ 1100486 w 1798596"/>
              <a:gd name="connsiteY3" fmla="*/ 0 h 1280551"/>
              <a:gd name="connsiteX4" fmla="*/ 1585167 w 1798596"/>
              <a:gd name="connsiteY4" fmla="*/ 0 h 1280551"/>
              <a:gd name="connsiteX5" fmla="*/ 1798596 w 1798596"/>
              <a:gd name="connsiteY5" fmla="*/ 213429 h 1280551"/>
              <a:gd name="connsiteX6" fmla="*/ 1798596 w 1798596"/>
              <a:gd name="connsiteY6" fmla="*/ 657349 h 1280551"/>
              <a:gd name="connsiteX7" fmla="*/ 1798596 w 1798596"/>
              <a:gd name="connsiteY7" fmla="*/ 1067122 h 1280551"/>
              <a:gd name="connsiteX8" fmla="*/ 1585167 w 1798596"/>
              <a:gd name="connsiteY8" fmla="*/ 1280551 h 1280551"/>
              <a:gd name="connsiteX9" fmla="*/ 1114204 w 1798596"/>
              <a:gd name="connsiteY9" fmla="*/ 1280551 h 1280551"/>
              <a:gd name="connsiteX10" fmla="*/ 643240 w 1798596"/>
              <a:gd name="connsiteY10" fmla="*/ 1280551 h 1280551"/>
              <a:gd name="connsiteX11" fmla="*/ 213429 w 1798596"/>
              <a:gd name="connsiteY11" fmla="*/ 1280551 h 1280551"/>
              <a:gd name="connsiteX12" fmla="*/ 0 w 1798596"/>
              <a:gd name="connsiteY12" fmla="*/ 1067122 h 1280551"/>
              <a:gd name="connsiteX13" fmla="*/ 0 w 1798596"/>
              <a:gd name="connsiteY13" fmla="*/ 657349 h 1280551"/>
              <a:gd name="connsiteX14" fmla="*/ 0 w 1798596"/>
              <a:gd name="connsiteY14" fmla="*/ 213429 h 12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8596" h="1280551" fill="none" extrusionOk="0">
                <a:moveTo>
                  <a:pt x="0" y="213429"/>
                </a:moveTo>
                <a:cubicBezTo>
                  <a:pt x="-14822" y="107042"/>
                  <a:pt x="84154" y="28925"/>
                  <a:pt x="213429" y="0"/>
                </a:cubicBezTo>
                <a:cubicBezTo>
                  <a:pt x="405703" y="-50598"/>
                  <a:pt x="477069" y="39368"/>
                  <a:pt x="643240" y="0"/>
                </a:cubicBezTo>
                <a:cubicBezTo>
                  <a:pt x="809411" y="-39368"/>
                  <a:pt x="956005" y="25365"/>
                  <a:pt x="1100486" y="0"/>
                </a:cubicBezTo>
                <a:cubicBezTo>
                  <a:pt x="1244967" y="-25365"/>
                  <a:pt x="1357017" y="14536"/>
                  <a:pt x="1585167" y="0"/>
                </a:cubicBezTo>
                <a:cubicBezTo>
                  <a:pt x="1726485" y="4239"/>
                  <a:pt x="1798991" y="99084"/>
                  <a:pt x="1798596" y="213429"/>
                </a:cubicBezTo>
                <a:cubicBezTo>
                  <a:pt x="1817144" y="320188"/>
                  <a:pt x="1778041" y="460224"/>
                  <a:pt x="1798596" y="657349"/>
                </a:cubicBezTo>
                <a:cubicBezTo>
                  <a:pt x="1819151" y="854474"/>
                  <a:pt x="1751057" y="984458"/>
                  <a:pt x="1798596" y="1067122"/>
                </a:cubicBezTo>
                <a:cubicBezTo>
                  <a:pt x="1809502" y="1202952"/>
                  <a:pt x="1699046" y="1295936"/>
                  <a:pt x="1585167" y="1280551"/>
                </a:cubicBezTo>
                <a:cubicBezTo>
                  <a:pt x="1409548" y="1302772"/>
                  <a:pt x="1226647" y="1263869"/>
                  <a:pt x="1114204" y="1280551"/>
                </a:cubicBezTo>
                <a:cubicBezTo>
                  <a:pt x="1001761" y="1297233"/>
                  <a:pt x="795322" y="1228817"/>
                  <a:pt x="643240" y="1280551"/>
                </a:cubicBezTo>
                <a:cubicBezTo>
                  <a:pt x="491158" y="1332285"/>
                  <a:pt x="317702" y="1264631"/>
                  <a:pt x="213429" y="1280551"/>
                </a:cubicBezTo>
                <a:cubicBezTo>
                  <a:pt x="82344" y="1294708"/>
                  <a:pt x="-10296" y="1185191"/>
                  <a:pt x="0" y="1067122"/>
                </a:cubicBezTo>
                <a:cubicBezTo>
                  <a:pt x="-27408" y="883577"/>
                  <a:pt x="24511" y="770200"/>
                  <a:pt x="0" y="657349"/>
                </a:cubicBezTo>
                <a:cubicBezTo>
                  <a:pt x="-24511" y="544498"/>
                  <a:pt x="47555" y="391936"/>
                  <a:pt x="0" y="213429"/>
                </a:cubicBezTo>
                <a:close/>
              </a:path>
              <a:path w="1798596" h="1280551" stroke="0" extrusionOk="0">
                <a:moveTo>
                  <a:pt x="0" y="213429"/>
                </a:moveTo>
                <a:cubicBezTo>
                  <a:pt x="-21774" y="82450"/>
                  <a:pt x="103558" y="1154"/>
                  <a:pt x="213429" y="0"/>
                </a:cubicBezTo>
                <a:cubicBezTo>
                  <a:pt x="309600" y="-10186"/>
                  <a:pt x="494912" y="39190"/>
                  <a:pt x="656958" y="0"/>
                </a:cubicBezTo>
                <a:cubicBezTo>
                  <a:pt x="819004" y="-39190"/>
                  <a:pt x="943234" y="19223"/>
                  <a:pt x="1114204" y="0"/>
                </a:cubicBezTo>
                <a:cubicBezTo>
                  <a:pt x="1285174" y="-19223"/>
                  <a:pt x="1458688" y="39610"/>
                  <a:pt x="1585167" y="0"/>
                </a:cubicBezTo>
                <a:cubicBezTo>
                  <a:pt x="1688237" y="-29732"/>
                  <a:pt x="1780964" y="124050"/>
                  <a:pt x="1798596" y="213429"/>
                </a:cubicBezTo>
                <a:cubicBezTo>
                  <a:pt x="1839188" y="402310"/>
                  <a:pt x="1787298" y="489369"/>
                  <a:pt x="1798596" y="614665"/>
                </a:cubicBezTo>
                <a:cubicBezTo>
                  <a:pt x="1809894" y="739961"/>
                  <a:pt x="1773538" y="856315"/>
                  <a:pt x="1798596" y="1067122"/>
                </a:cubicBezTo>
                <a:cubicBezTo>
                  <a:pt x="1827837" y="1191192"/>
                  <a:pt x="1713249" y="1279925"/>
                  <a:pt x="1585167" y="1280551"/>
                </a:cubicBezTo>
                <a:cubicBezTo>
                  <a:pt x="1465041" y="1287698"/>
                  <a:pt x="1253196" y="1265786"/>
                  <a:pt x="1155356" y="1280551"/>
                </a:cubicBezTo>
                <a:cubicBezTo>
                  <a:pt x="1057516" y="1295316"/>
                  <a:pt x="895715" y="1246444"/>
                  <a:pt x="684392" y="1280551"/>
                </a:cubicBezTo>
                <a:cubicBezTo>
                  <a:pt x="473069" y="1314658"/>
                  <a:pt x="391131" y="1249433"/>
                  <a:pt x="213429" y="1280551"/>
                </a:cubicBezTo>
                <a:cubicBezTo>
                  <a:pt x="112806" y="1266451"/>
                  <a:pt x="-15525" y="1168344"/>
                  <a:pt x="0" y="1067122"/>
                </a:cubicBezTo>
                <a:cubicBezTo>
                  <a:pt x="-27714" y="943344"/>
                  <a:pt x="15930" y="747432"/>
                  <a:pt x="0" y="640276"/>
                </a:cubicBezTo>
                <a:cubicBezTo>
                  <a:pt x="-15930" y="533120"/>
                  <a:pt x="49665" y="424980"/>
                  <a:pt x="0" y="213429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Virtual environment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65630C2-3CED-237E-4457-31B617000E2C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>
          <a:xfrm rot="5400000">
            <a:off x="2629500" y="1062606"/>
            <a:ext cx="410711" cy="11839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BD133AF-51B0-A4F5-2B22-B6655EA079E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053144" y="2245022"/>
            <a:ext cx="34361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C0D9712-9CCD-3A01-4A1D-09A054A542DA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2242866" y="2630096"/>
            <a:ext cx="12700" cy="7078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49BAF09-406B-9DC2-F1A1-EF1D1834085A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2242866" y="3337944"/>
            <a:ext cx="12700" cy="80922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8BC01AC-AECC-3A97-A3A1-B73C5892FC14}"/>
              </a:ext>
            </a:extLst>
          </p:cNvPr>
          <p:cNvSpPr/>
          <p:nvPr/>
        </p:nvSpPr>
        <p:spPr>
          <a:xfrm>
            <a:off x="250167" y="4576095"/>
            <a:ext cx="1664897" cy="1867837"/>
          </a:xfrm>
          <a:custGeom>
            <a:avLst/>
            <a:gdLst>
              <a:gd name="connsiteX0" fmla="*/ 0 w 1664897"/>
              <a:gd name="connsiteY0" fmla="*/ 277488 h 1867837"/>
              <a:gd name="connsiteX1" fmla="*/ 277488 w 1664897"/>
              <a:gd name="connsiteY1" fmla="*/ 0 h 1867837"/>
              <a:gd name="connsiteX2" fmla="*/ 810250 w 1664897"/>
              <a:gd name="connsiteY2" fmla="*/ 0 h 1867837"/>
              <a:gd name="connsiteX3" fmla="*/ 1387409 w 1664897"/>
              <a:gd name="connsiteY3" fmla="*/ 0 h 1867837"/>
              <a:gd name="connsiteX4" fmla="*/ 1664897 w 1664897"/>
              <a:gd name="connsiteY4" fmla="*/ 277488 h 1867837"/>
              <a:gd name="connsiteX5" fmla="*/ 1664897 w 1664897"/>
              <a:gd name="connsiteY5" fmla="*/ 701980 h 1867837"/>
              <a:gd name="connsiteX6" fmla="*/ 1664897 w 1664897"/>
              <a:gd name="connsiteY6" fmla="*/ 1165857 h 1867837"/>
              <a:gd name="connsiteX7" fmla="*/ 1664897 w 1664897"/>
              <a:gd name="connsiteY7" fmla="*/ 1590349 h 1867837"/>
              <a:gd name="connsiteX8" fmla="*/ 1387409 w 1664897"/>
              <a:gd name="connsiteY8" fmla="*/ 1867837 h 1867837"/>
              <a:gd name="connsiteX9" fmla="*/ 821349 w 1664897"/>
              <a:gd name="connsiteY9" fmla="*/ 1867837 h 1867837"/>
              <a:gd name="connsiteX10" fmla="*/ 277488 w 1664897"/>
              <a:gd name="connsiteY10" fmla="*/ 1867837 h 1867837"/>
              <a:gd name="connsiteX11" fmla="*/ 0 w 1664897"/>
              <a:gd name="connsiteY11" fmla="*/ 1590349 h 1867837"/>
              <a:gd name="connsiteX12" fmla="*/ 0 w 1664897"/>
              <a:gd name="connsiteY12" fmla="*/ 1178986 h 1867837"/>
              <a:gd name="connsiteX13" fmla="*/ 0 w 1664897"/>
              <a:gd name="connsiteY13" fmla="*/ 728237 h 1867837"/>
              <a:gd name="connsiteX14" fmla="*/ 0 w 1664897"/>
              <a:gd name="connsiteY14" fmla="*/ 277488 h 18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4897" h="1867837" fill="none" extrusionOk="0">
                <a:moveTo>
                  <a:pt x="0" y="277488"/>
                </a:moveTo>
                <a:cubicBezTo>
                  <a:pt x="-26769" y="144982"/>
                  <a:pt x="121447" y="7075"/>
                  <a:pt x="277488" y="0"/>
                </a:cubicBezTo>
                <a:cubicBezTo>
                  <a:pt x="495966" y="-12854"/>
                  <a:pt x="662102" y="29074"/>
                  <a:pt x="810250" y="0"/>
                </a:cubicBezTo>
                <a:cubicBezTo>
                  <a:pt x="958398" y="-29074"/>
                  <a:pt x="1134394" y="36743"/>
                  <a:pt x="1387409" y="0"/>
                </a:cubicBezTo>
                <a:cubicBezTo>
                  <a:pt x="1553610" y="14121"/>
                  <a:pt x="1667925" y="162312"/>
                  <a:pt x="1664897" y="277488"/>
                </a:cubicBezTo>
                <a:cubicBezTo>
                  <a:pt x="1693804" y="417209"/>
                  <a:pt x="1663264" y="539651"/>
                  <a:pt x="1664897" y="701980"/>
                </a:cubicBezTo>
                <a:cubicBezTo>
                  <a:pt x="1666530" y="864309"/>
                  <a:pt x="1616522" y="982362"/>
                  <a:pt x="1664897" y="1165857"/>
                </a:cubicBezTo>
                <a:cubicBezTo>
                  <a:pt x="1713272" y="1349352"/>
                  <a:pt x="1625153" y="1416656"/>
                  <a:pt x="1664897" y="1590349"/>
                </a:cubicBezTo>
                <a:cubicBezTo>
                  <a:pt x="1678102" y="1765342"/>
                  <a:pt x="1530717" y="1906136"/>
                  <a:pt x="1387409" y="1867837"/>
                </a:cubicBezTo>
                <a:cubicBezTo>
                  <a:pt x="1153845" y="1891321"/>
                  <a:pt x="947415" y="1834891"/>
                  <a:pt x="821349" y="1867837"/>
                </a:cubicBezTo>
                <a:cubicBezTo>
                  <a:pt x="695283" y="1900783"/>
                  <a:pt x="414350" y="1838598"/>
                  <a:pt x="277488" y="1867837"/>
                </a:cubicBezTo>
                <a:cubicBezTo>
                  <a:pt x="95829" y="1870405"/>
                  <a:pt x="22929" y="1712998"/>
                  <a:pt x="0" y="1590349"/>
                </a:cubicBezTo>
                <a:cubicBezTo>
                  <a:pt x="-7690" y="1428476"/>
                  <a:pt x="49075" y="1376685"/>
                  <a:pt x="0" y="1178986"/>
                </a:cubicBezTo>
                <a:cubicBezTo>
                  <a:pt x="-49075" y="981287"/>
                  <a:pt x="20149" y="878709"/>
                  <a:pt x="0" y="728237"/>
                </a:cubicBezTo>
                <a:cubicBezTo>
                  <a:pt x="-20149" y="577765"/>
                  <a:pt x="15190" y="425379"/>
                  <a:pt x="0" y="277488"/>
                </a:cubicBezTo>
                <a:close/>
              </a:path>
              <a:path w="1664897" h="1867837" stroke="0" extrusionOk="0">
                <a:moveTo>
                  <a:pt x="0" y="277488"/>
                </a:moveTo>
                <a:cubicBezTo>
                  <a:pt x="-33123" y="104301"/>
                  <a:pt x="152197" y="4033"/>
                  <a:pt x="277488" y="0"/>
                </a:cubicBezTo>
                <a:cubicBezTo>
                  <a:pt x="470361" y="-28450"/>
                  <a:pt x="584916" y="80"/>
                  <a:pt x="821349" y="0"/>
                </a:cubicBezTo>
                <a:cubicBezTo>
                  <a:pt x="1057782" y="-80"/>
                  <a:pt x="1258297" y="59639"/>
                  <a:pt x="1387409" y="0"/>
                </a:cubicBezTo>
                <a:cubicBezTo>
                  <a:pt x="1539427" y="12986"/>
                  <a:pt x="1681868" y="132221"/>
                  <a:pt x="1664897" y="277488"/>
                </a:cubicBezTo>
                <a:cubicBezTo>
                  <a:pt x="1665955" y="435152"/>
                  <a:pt x="1639674" y="634057"/>
                  <a:pt x="1664897" y="741366"/>
                </a:cubicBezTo>
                <a:cubicBezTo>
                  <a:pt x="1690120" y="848675"/>
                  <a:pt x="1622197" y="1039923"/>
                  <a:pt x="1664897" y="1192114"/>
                </a:cubicBezTo>
                <a:cubicBezTo>
                  <a:pt x="1707597" y="1344305"/>
                  <a:pt x="1664248" y="1476510"/>
                  <a:pt x="1664897" y="1590349"/>
                </a:cubicBezTo>
                <a:cubicBezTo>
                  <a:pt x="1691002" y="1749133"/>
                  <a:pt x="1546267" y="1867493"/>
                  <a:pt x="1387409" y="1867837"/>
                </a:cubicBezTo>
                <a:cubicBezTo>
                  <a:pt x="1247500" y="1880954"/>
                  <a:pt x="976806" y="1819346"/>
                  <a:pt x="854647" y="1867837"/>
                </a:cubicBezTo>
                <a:cubicBezTo>
                  <a:pt x="732488" y="1916328"/>
                  <a:pt x="507044" y="1816935"/>
                  <a:pt x="277488" y="1867837"/>
                </a:cubicBezTo>
                <a:cubicBezTo>
                  <a:pt x="119727" y="1870664"/>
                  <a:pt x="5830" y="1765248"/>
                  <a:pt x="0" y="1590349"/>
                </a:cubicBezTo>
                <a:cubicBezTo>
                  <a:pt x="-41097" y="1403455"/>
                  <a:pt x="45667" y="1286543"/>
                  <a:pt x="0" y="1152729"/>
                </a:cubicBezTo>
                <a:cubicBezTo>
                  <a:pt x="-45667" y="1018915"/>
                  <a:pt x="7153" y="837087"/>
                  <a:pt x="0" y="688851"/>
                </a:cubicBezTo>
                <a:cubicBezTo>
                  <a:pt x="-7153" y="540615"/>
                  <a:pt x="44906" y="455314"/>
                  <a:pt x="0" y="277488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File – Structure:---</a:t>
            </a:r>
          </a:p>
          <a:p>
            <a:r>
              <a:rPr lang="en-US" sz="1000" b="1" dirty="0" err="1"/>
              <a:t>djangotutorial</a:t>
            </a:r>
            <a:r>
              <a:rPr lang="en-US" sz="1000" b="1" dirty="0"/>
              <a:t>/ manage.py </a:t>
            </a:r>
          </a:p>
          <a:p>
            <a:r>
              <a:rPr lang="en-US" sz="1000" b="1" dirty="0"/>
              <a:t>	mysite/</a:t>
            </a:r>
          </a:p>
          <a:p>
            <a:r>
              <a:rPr lang="en-US" sz="1000" b="1" dirty="0"/>
              <a:t> 	__init__.py 	settings.py 	urls.py </a:t>
            </a:r>
          </a:p>
          <a:p>
            <a:r>
              <a:rPr lang="en-US" sz="1000" b="1" dirty="0"/>
              <a:t>	asgi.py 	wsgi.py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E203E2-AAD3-7776-FDD2-7F2629C80E79}"/>
              </a:ext>
            </a:extLst>
          </p:cNvPr>
          <p:cNvSpPr/>
          <p:nvPr/>
        </p:nvSpPr>
        <p:spPr>
          <a:xfrm>
            <a:off x="8892157" y="2906481"/>
            <a:ext cx="2682815" cy="707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Environment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FFF291-063A-7DD5-070E-54CE70585B4F}"/>
              </a:ext>
            </a:extLst>
          </p:cNvPr>
          <p:cNvSpPr/>
          <p:nvPr/>
        </p:nvSpPr>
        <p:spPr>
          <a:xfrm>
            <a:off x="3838753" y="3926369"/>
            <a:ext cx="2967967" cy="441600"/>
          </a:xfrm>
          <a:custGeom>
            <a:avLst/>
            <a:gdLst>
              <a:gd name="connsiteX0" fmla="*/ 0 w 2967967"/>
              <a:gd name="connsiteY0" fmla="*/ 73601 h 441600"/>
              <a:gd name="connsiteX1" fmla="*/ 73601 w 2967967"/>
              <a:gd name="connsiteY1" fmla="*/ 0 h 441600"/>
              <a:gd name="connsiteX2" fmla="*/ 581339 w 2967967"/>
              <a:gd name="connsiteY2" fmla="*/ 0 h 441600"/>
              <a:gd name="connsiteX3" fmla="*/ 1201907 w 2967967"/>
              <a:gd name="connsiteY3" fmla="*/ 0 h 441600"/>
              <a:gd name="connsiteX4" fmla="*/ 1709645 w 2967967"/>
              <a:gd name="connsiteY4" fmla="*/ 0 h 441600"/>
              <a:gd name="connsiteX5" fmla="*/ 2330213 w 2967967"/>
              <a:gd name="connsiteY5" fmla="*/ 0 h 441600"/>
              <a:gd name="connsiteX6" fmla="*/ 2894366 w 2967967"/>
              <a:gd name="connsiteY6" fmla="*/ 0 h 441600"/>
              <a:gd name="connsiteX7" fmla="*/ 2967967 w 2967967"/>
              <a:gd name="connsiteY7" fmla="*/ 73601 h 441600"/>
              <a:gd name="connsiteX8" fmla="*/ 2967967 w 2967967"/>
              <a:gd name="connsiteY8" fmla="*/ 367999 h 441600"/>
              <a:gd name="connsiteX9" fmla="*/ 2894366 w 2967967"/>
              <a:gd name="connsiteY9" fmla="*/ 441600 h 441600"/>
              <a:gd name="connsiteX10" fmla="*/ 2386628 w 2967967"/>
              <a:gd name="connsiteY10" fmla="*/ 441600 h 441600"/>
              <a:gd name="connsiteX11" fmla="*/ 1822475 w 2967967"/>
              <a:gd name="connsiteY11" fmla="*/ 441600 h 441600"/>
              <a:gd name="connsiteX12" fmla="*/ 1230115 w 2967967"/>
              <a:gd name="connsiteY12" fmla="*/ 441600 h 441600"/>
              <a:gd name="connsiteX13" fmla="*/ 665962 w 2967967"/>
              <a:gd name="connsiteY13" fmla="*/ 441600 h 441600"/>
              <a:gd name="connsiteX14" fmla="*/ 73601 w 2967967"/>
              <a:gd name="connsiteY14" fmla="*/ 441600 h 441600"/>
              <a:gd name="connsiteX15" fmla="*/ 0 w 2967967"/>
              <a:gd name="connsiteY15" fmla="*/ 367999 h 441600"/>
              <a:gd name="connsiteX16" fmla="*/ 0 w 2967967"/>
              <a:gd name="connsiteY16" fmla="*/ 73601 h 4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67967" h="441600" fill="none" extrusionOk="0">
                <a:moveTo>
                  <a:pt x="0" y="73601"/>
                </a:moveTo>
                <a:cubicBezTo>
                  <a:pt x="5929" y="39360"/>
                  <a:pt x="24370" y="2995"/>
                  <a:pt x="73601" y="0"/>
                </a:cubicBezTo>
                <a:cubicBezTo>
                  <a:pt x="288367" y="-30297"/>
                  <a:pt x="337877" y="8929"/>
                  <a:pt x="581339" y="0"/>
                </a:cubicBezTo>
                <a:cubicBezTo>
                  <a:pt x="824801" y="-8929"/>
                  <a:pt x="1077451" y="26419"/>
                  <a:pt x="1201907" y="0"/>
                </a:cubicBezTo>
                <a:cubicBezTo>
                  <a:pt x="1326363" y="-26419"/>
                  <a:pt x="1460033" y="12903"/>
                  <a:pt x="1709645" y="0"/>
                </a:cubicBezTo>
                <a:cubicBezTo>
                  <a:pt x="1959257" y="-12903"/>
                  <a:pt x="2175016" y="69022"/>
                  <a:pt x="2330213" y="0"/>
                </a:cubicBezTo>
                <a:cubicBezTo>
                  <a:pt x="2485410" y="-69022"/>
                  <a:pt x="2619698" y="54597"/>
                  <a:pt x="2894366" y="0"/>
                </a:cubicBezTo>
                <a:cubicBezTo>
                  <a:pt x="2939399" y="7219"/>
                  <a:pt x="2965618" y="42000"/>
                  <a:pt x="2967967" y="73601"/>
                </a:cubicBezTo>
                <a:cubicBezTo>
                  <a:pt x="2992596" y="220157"/>
                  <a:pt x="2963236" y="247615"/>
                  <a:pt x="2967967" y="367999"/>
                </a:cubicBezTo>
                <a:cubicBezTo>
                  <a:pt x="2967180" y="414884"/>
                  <a:pt x="2940756" y="438006"/>
                  <a:pt x="2894366" y="441600"/>
                </a:cubicBezTo>
                <a:cubicBezTo>
                  <a:pt x="2740329" y="466002"/>
                  <a:pt x="2543693" y="429700"/>
                  <a:pt x="2386628" y="441600"/>
                </a:cubicBezTo>
                <a:cubicBezTo>
                  <a:pt x="2229563" y="453500"/>
                  <a:pt x="1991338" y="423306"/>
                  <a:pt x="1822475" y="441600"/>
                </a:cubicBezTo>
                <a:cubicBezTo>
                  <a:pt x="1653612" y="459894"/>
                  <a:pt x="1379719" y="440832"/>
                  <a:pt x="1230115" y="441600"/>
                </a:cubicBezTo>
                <a:cubicBezTo>
                  <a:pt x="1080511" y="442368"/>
                  <a:pt x="857588" y="426410"/>
                  <a:pt x="665962" y="441600"/>
                </a:cubicBezTo>
                <a:cubicBezTo>
                  <a:pt x="474336" y="456790"/>
                  <a:pt x="318167" y="438814"/>
                  <a:pt x="73601" y="441600"/>
                </a:cubicBezTo>
                <a:cubicBezTo>
                  <a:pt x="31093" y="434639"/>
                  <a:pt x="-6063" y="403895"/>
                  <a:pt x="0" y="367999"/>
                </a:cubicBezTo>
                <a:cubicBezTo>
                  <a:pt x="-9383" y="287113"/>
                  <a:pt x="7281" y="210966"/>
                  <a:pt x="0" y="73601"/>
                </a:cubicBezTo>
                <a:close/>
              </a:path>
              <a:path w="2967967" h="441600" stroke="0" extrusionOk="0">
                <a:moveTo>
                  <a:pt x="0" y="73601"/>
                </a:moveTo>
                <a:cubicBezTo>
                  <a:pt x="-8698" y="27717"/>
                  <a:pt x="35685" y="394"/>
                  <a:pt x="73601" y="0"/>
                </a:cubicBezTo>
                <a:cubicBezTo>
                  <a:pt x="286414" y="-4133"/>
                  <a:pt x="409580" y="22396"/>
                  <a:pt x="609546" y="0"/>
                </a:cubicBezTo>
                <a:cubicBezTo>
                  <a:pt x="809512" y="-22396"/>
                  <a:pt x="893595" y="50086"/>
                  <a:pt x="1173699" y="0"/>
                </a:cubicBezTo>
                <a:cubicBezTo>
                  <a:pt x="1453803" y="-50086"/>
                  <a:pt x="1482067" y="33319"/>
                  <a:pt x="1766060" y="0"/>
                </a:cubicBezTo>
                <a:cubicBezTo>
                  <a:pt x="2050053" y="-33319"/>
                  <a:pt x="2166068" y="47796"/>
                  <a:pt x="2386628" y="0"/>
                </a:cubicBezTo>
                <a:cubicBezTo>
                  <a:pt x="2607188" y="-47796"/>
                  <a:pt x="2783156" y="57610"/>
                  <a:pt x="2894366" y="0"/>
                </a:cubicBezTo>
                <a:cubicBezTo>
                  <a:pt x="2928175" y="703"/>
                  <a:pt x="2970706" y="27514"/>
                  <a:pt x="2967967" y="73601"/>
                </a:cubicBezTo>
                <a:cubicBezTo>
                  <a:pt x="2989584" y="191538"/>
                  <a:pt x="2955099" y="230745"/>
                  <a:pt x="2967967" y="367999"/>
                </a:cubicBezTo>
                <a:cubicBezTo>
                  <a:pt x="2963069" y="407562"/>
                  <a:pt x="2939816" y="442702"/>
                  <a:pt x="2894366" y="441600"/>
                </a:cubicBezTo>
                <a:cubicBezTo>
                  <a:pt x="2602013" y="511869"/>
                  <a:pt x="2404840" y="372524"/>
                  <a:pt x="2273798" y="441600"/>
                </a:cubicBezTo>
                <a:cubicBezTo>
                  <a:pt x="2142756" y="510676"/>
                  <a:pt x="1963312" y="402850"/>
                  <a:pt x="1653229" y="441600"/>
                </a:cubicBezTo>
                <a:cubicBezTo>
                  <a:pt x="1343146" y="480350"/>
                  <a:pt x="1374661" y="430592"/>
                  <a:pt x="1173699" y="441600"/>
                </a:cubicBezTo>
                <a:cubicBezTo>
                  <a:pt x="972737" y="452608"/>
                  <a:pt x="802489" y="421125"/>
                  <a:pt x="665962" y="441600"/>
                </a:cubicBezTo>
                <a:cubicBezTo>
                  <a:pt x="529435" y="462075"/>
                  <a:pt x="293853" y="428722"/>
                  <a:pt x="73601" y="441600"/>
                </a:cubicBezTo>
                <a:cubicBezTo>
                  <a:pt x="31411" y="442721"/>
                  <a:pt x="5198" y="408594"/>
                  <a:pt x="0" y="367999"/>
                </a:cubicBezTo>
                <a:cubicBezTo>
                  <a:pt x="-16307" y="278891"/>
                  <a:pt x="31458" y="163963"/>
                  <a:pt x="0" y="7360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Creating</a:t>
            </a:r>
          </a:p>
          <a:p>
            <a:pPr algn="ctr"/>
            <a:r>
              <a:rPr lang="en-US" sz="1050" dirty="0" err="1"/>
              <a:t>Cmd</a:t>
            </a:r>
            <a:r>
              <a:rPr lang="en-US" sz="1050" dirty="0"/>
              <a:t>: python –m venv [path or name]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59067E-E299-EA72-5814-3244CB96D1E7}"/>
              </a:ext>
            </a:extLst>
          </p:cNvPr>
          <p:cNvSpPr/>
          <p:nvPr/>
        </p:nvSpPr>
        <p:spPr>
          <a:xfrm>
            <a:off x="4761301" y="4725750"/>
            <a:ext cx="2967967" cy="441600"/>
          </a:xfrm>
          <a:custGeom>
            <a:avLst/>
            <a:gdLst>
              <a:gd name="connsiteX0" fmla="*/ 0 w 2967967"/>
              <a:gd name="connsiteY0" fmla="*/ 73601 h 441600"/>
              <a:gd name="connsiteX1" fmla="*/ 73601 w 2967967"/>
              <a:gd name="connsiteY1" fmla="*/ 0 h 441600"/>
              <a:gd name="connsiteX2" fmla="*/ 581339 w 2967967"/>
              <a:gd name="connsiteY2" fmla="*/ 0 h 441600"/>
              <a:gd name="connsiteX3" fmla="*/ 1201907 w 2967967"/>
              <a:gd name="connsiteY3" fmla="*/ 0 h 441600"/>
              <a:gd name="connsiteX4" fmla="*/ 1709645 w 2967967"/>
              <a:gd name="connsiteY4" fmla="*/ 0 h 441600"/>
              <a:gd name="connsiteX5" fmla="*/ 2330213 w 2967967"/>
              <a:gd name="connsiteY5" fmla="*/ 0 h 441600"/>
              <a:gd name="connsiteX6" fmla="*/ 2894366 w 2967967"/>
              <a:gd name="connsiteY6" fmla="*/ 0 h 441600"/>
              <a:gd name="connsiteX7" fmla="*/ 2967967 w 2967967"/>
              <a:gd name="connsiteY7" fmla="*/ 73601 h 441600"/>
              <a:gd name="connsiteX8" fmla="*/ 2967967 w 2967967"/>
              <a:gd name="connsiteY8" fmla="*/ 367999 h 441600"/>
              <a:gd name="connsiteX9" fmla="*/ 2894366 w 2967967"/>
              <a:gd name="connsiteY9" fmla="*/ 441600 h 441600"/>
              <a:gd name="connsiteX10" fmla="*/ 2386628 w 2967967"/>
              <a:gd name="connsiteY10" fmla="*/ 441600 h 441600"/>
              <a:gd name="connsiteX11" fmla="*/ 1822475 w 2967967"/>
              <a:gd name="connsiteY11" fmla="*/ 441600 h 441600"/>
              <a:gd name="connsiteX12" fmla="*/ 1230115 w 2967967"/>
              <a:gd name="connsiteY12" fmla="*/ 441600 h 441600"/>
              <a:gd name="connsiteX13" fmla="*/ 665962 w 2967967"/>
              <a:gd name="connsiteY13" fmla="*/ 441600 h 441600"/>
              <a:gd name="connsiteX14" fmla="*/ 73601 w 2967967"/>
              <a:gd name="connsiteY14" fmla="*/ 441600 h 441600"/>
              <a:gd name="connsiteX15" fmla="*/ 0 w 2967967"/>
              <a:gd name="connsiteY15" fmla="*/ 367999 h 441600"/>
              <a:gd name="connsiteX16" fmla="*/ 0 w 2967967"/>
              <a:gd name="connsiteY16" fmla="*/ 73601 h 4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67967" h="441600" fill="none" extrusionOk="0">
                <a:moveTo>
                  <a:pt x="0" y="73601"/>
                </a:moveTo>
                <a:cubicBezTo>
                  <a:pt x="5929" y="39360"/>
                  <a:pt x="24370" y="2995"/>
                  <a:pt x="73601" y="0"/>
                </a:cubicBezTo>
                <a:cubicBezTo>
                  <a:pt x="288367" y="-30297"/>
                  <a:pt x="337877" y="8929"/>
                  <a:pt x="581339" y="0"/>
                </a:cubicBezTo>
                <a:cubicBezTo>
                  <a:pt x="824801" y="-8929"/>
                  <a:pt x="1077451" y="26419"/>
                  <a:pt x="1201907" y="0"/>
                </a:cubicBezTo>
                <a:cubicBezTo>
                  <a:pt x="1326363" y="-26419"/>
                  <a:pt x="1460033" y="12903"/>
                  <a:pt x="1709645" y="0"/>
                </a:cubicBezTo>
                <a:cubicBezTo>
                  <a:pt x="1959257" y="-12903"/>
                  <a:pt x="2175016" y="69022"/>
                  <a:pt x="2330213" y="0"/>
                </a:cubicBezTo>
                <a:cubicBezTo>
                  <a:pt x="2485410" y="-69022"/>
                  <a:pt x="2619698" y="54597"/>
                  <a:pt x="2894366" y="0"/>
                </a:cubicBezTo>
                <a:cubicBezTo>
                  <a:pt x="2939399" y="7219"/>
                  <a:pt x="2965618" y="42000"/>
                  <a:pt x="2967967" y="73601"/>
                </a:cubicBezTo>
                <a:cubicBezTo>
                  <a:pt x="2992596" y="220157"/>
                  <a:pt x="2963236" y="247615"/>
                  <a:pt x="2967967" y="367999"/>
                </a:cubicBezTo>
                <a:cubicBezTo>
                  <a:pt x="2967180" y="414884"/>
                  <a:pt x="2940756" y="438006"/>
                  <a:pt x="2894366" y="441600"/>
                </a:cubicBezTo>
                <a:cubicBezTo>
                  <a:pt x="2740329" y="466002"/>
                  <a:pt x="2543693" y="429700"/>
                  <a:pt x="2386628" y="441600"/>
                </a:cubicBezTo>
                <a:cubicBezTo>
                  <a:pt x="2229563" y="453500"/>
                  <a:pt x="1991338" y="423306"/>
                  <a:pt x="1822475" y="441600"/>
                </a:cubicBezTo>
                <a:cubicBezTo>
                  <a:pt x="1653612" y="459894"/>
                  <a:pt x="1379719" y="440832"/>
                  <a:pt x="1230115" y="441600"/>
                </a:cubicBezTo>
                <a:cubicBezTo>
                  <a:pt x="1080511" y="442368"/>
                  <a:pt x="857588" y="426410"/>
                  <a:pt x="665962" y="441600"/>
                </a:cubicBezTo>
                <a:cubicBezTo>
                  <a:pt x="474336" y="456790"/>
                  <a:pt x="318167" y="438814"/>
                  <a:pt x="73601" y="441600"/>
                </a:cubicBezTo>
                <a:cubicBezTo>
                  <a:pt x="31093" y="434639"/>
                  <a:pt x="-6063" y="403895"/>
                  <a:pt x="0" y="367999"/>
                </a:cubicBezTo>
                <a:cubicBezTo>
                  <a:pt x="-9383" y="287113"/>
                  <a:pt x="7281" y="210966"/>
                  <a:pt x="0" y="73601"/>
                </a:cubicBezTo>
                <a:close/>
              </a:path>
              <a:path w="2967967" h="441600" stroke="0" extrusionOk="0">
                <a:moveTo>
                  <a:pt x="0" y="73601"/>
                </a:moveTo>
                <a:cubicBezTo>
                  <a:pt x="-8698" y="27717"/>
                  <a:pt x="35685" y="394"/>
                  <a:pt x="73601" y="0"/>
                </a:cubicBezTo>
                <a:cubicBezTo>
                  <a:pt x="286414" y="-4133"/>
                  <a:pt x="409580" y="22396"/>
                  <a:pt x="609546" y="0"/>
                </a:cubicBezTo>
                <a:cubicBezTo>
                  <a:pt x="809512" y="-22396"/>
                  <a:pt x="893595" y="50086"/>
                  <a:pt x="1173699" y="0"/>
                </a:cubicBezTo>
                <a:cubicBezTo>
                  <a:pt x="1453803" y="-50086"/>
                  <a:pt x="1482067" y="33319"/>
                  <a:pt x="1766060" y="0"/>
                </a:cubicBezTo>
                <a:cubicBezTo>
                  <a:pt x="2050053" y="-33319"/>
                  <a:pt x="2166068" y="47796"/>
                  <a:pt x="2386628" y="0"/>
                </a:cubicBezTo>
                <a:cubicBezTo>
                  <a:pt x="2607188" y="-47796"/>
                  <a:pt x="2783156" y="57610"/>
                  <a:pt x="2894366" y="0"/>
                </a:cubicBezTo>
                <a:cubicBezTo>
                  <a:pt x="2928175" y="703"/>
                  <a:pt x="2970706" y="27514"/>
                  <a:pt x="2967967" y="73601"/>
                </a:cubicBezTo>
                <a:cubicBezTo>
                  <a:pt x="2989584" y="191538"/>
                  <a:pt x="2955099" y="230745"/>
                  <a:pt x="2967967" y="367999"/>
                </a:cubicBezTo>
                <a:cubicBezTo>
                  <a:pt x="2963069" y="407562"/>
                  <a:pt x="2939816" y="442702"/>
                  <a:pt x="2894366" y="441600"/>
                </a:cubicBezTo>
                <a:cubicBezTo>
                  <a:pt x="2602013" y="511869"/>
                  <a:pt x="2404840" y="372524"/>
                  <a:pt x="2273798" y="441600"/>
                </a:cubicBezTo>
                <a:cubicBezTo>
                  <a:pt x="2142756" y="510676"/>
                  <a:pt x="1963312" y="402850"/>
                  <a:pt x="1653229" y="441600"/>
                </a:cubicBezTo>
                <a:cubicBezTo>
                  <a:pt x="1343146" y="480350"/>
                  <a:pt x="1374661" y="430592"/>
                  <a:pt x="1173699" y="441600"/>
                </a:cubicBezTo>
                <a:cubicBezTo>
                  <a:pt x="972737" y="452608"/>
                  <a:pt x="802489" y="421125"/>
                  <a:pt x="665962" y="441600"/>
                </a:cubicBezTo>
                <a:cubicBezTo>
                  <a:pt x="529435" y="462075"/>
                  <a:pt x="293853" y="428722"/>
                  <a:pt x="73601" y="441600"/>
                </a:cubicBezTo>
                <a:cubicBezTo>
                  <a:pt x="31411" y="442721"/>
                  <a:pt x="5198" y="408594"/>
                  <a:pt x="0" y="367999"/>
                </a:cubicBezTo>
                <a:cubicBezTo>
                  <a:pt x="-16307" y="278891"/>
                  <a:pt x="31458" y="163963"/>
                  <a:pt x="0" y="7360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activating</a:t>
            </a:r>
          </a:p>
          <a:p>
            <a:pPr algn="ctr"/>
            <a:r>
              <a:rPr lang="en-US" sz="1050" dirty="0" err="1"/>
              <a:t>Cmd</a:t>
            </a:r>
            <a:r>
              <a:rPr lang="en-US" sz="1050" dirty="0"/>
              <a:t>: </a:t>
            </a:r>
            <a:r>
              <a:rPr lang="en-US" sz="1050" b="0" i="1" dirty="0">
                <a:effectLst/>
                <a:latin typeface="Menlo"/>
              </a:rPr>
              <a:t>&lt;venv&gt;</a:t>
            </a:r>
            <a:r>
              <a:rPr lang="en-US" sz="1050" b="0" i="0" dirty="0">
                <a:effectLst/>
                <a:latin typeface="Menlo"/>
              </a:rPr>
              <a:t>\Scripts\activate.bat</a:t>
            </a:r>
            <a:endParaRPr lang="en-US" sz="105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2EFCF7-B09F-80A0-FF5D-13C03AA4E31A}"/>
              </a:ext>
            </a:extLst>
          </p:cNvPr>
          <p:cNvSpPr/>
          <p:nvPr/>
        </p:nvSpPr>
        <p:spPr>
          <a:xfrm>
            <a:off x="8607005" y="6002332"/>
            <a:ext cx="2967967" cy="441600"/>
          </a:xfrm>
          <a:custGeom>
            <a:avLst/>
            <a:gdLst>
              <a:gd name="connsiteX0" fmla="*/ 0 w 2967967"/>
              <a:gd name="connsiteY0" fmla="*/ 73601 h 441600"/>
              <a:gd name="connsiteX1" fmla="*/ 73601 w 2967967"/>
              <a:gd name="connsiteY1" fmla="*/ 0 h 441600"/>
              <a:gd name="connsiteX2" fmla="*/ 581339 w 2967967"/>
              <a:gd name="connsiteY2" fmla="*/ 0 h 441600"/>
              <a:gd name="connsiteX3" fmla="*/ 1201907 w 2967967"/>
              <a:gd name="connsiteY3" fmla="*/ 0 h 441600"/>
              <a:gd name="connsiteX4" fmla="*/ 1709645 w 2967967"/>
              <a:gd name="connsiteY4" fmla="*/ 0 h 441600"/>
              <a:gd name="connsiteX5" fmla="*/ 2330213 w 2967967"/>
              <a:gd name="connsiteY5" fmla="*/ 0 h 441600"/>
              <a:gd name="connsiteX6" fmla="*/ 2894366 w 2967967"/>
              <a:gd name="connsiteY6" fmla="*/ 0 h 441600"/>
              <a:gd name="connsiteX7" fmla="*/ 2967967 w 2967967"/>
              <a:gd name="connsiteY7" fmla="*/ 73601 h 441600"/>
              <a:gd name="connsiteX8" fmla="*/ 2967967 w 2967967"/>
              <a:gd name="connsiteY8" fmla="*/ 367999 h 441600"/>
              <a:gd name="connsiteX9" fmla="*/ 2894366 w 2967967"/>
              <a:gd name="connsiteY9" fmla="*/ 441600 h 441600"/>
              <a:gd name="connsiteX10" fmla="*/ 2386628 w 2967967"/>
              <a:gd name="connsiteY10" fmla="*/ 441600 h 441600"/>
              <a:gd name="connsiteX11" fmla="*/ 1822475 w 2967967"/>
              <a:gd name="connsiteY11" fmla="*/ 441600 h 441600"/>
              <a:gd name="connsiteX12" fmla="*/ 1230115 w 2967967"/>
              <a:gd name="connsiteY12" fmla="*/ 441600 h 441600"/>
              <a:gd name="connsiteX13" fmla="*/ 665962 w 2967967"/>
              <a:gd name="connsiteY13" fmla="*/ 441600 h 441600"/>
              <a:gd name="connsiteX14" fmla="*/ 73601 w 2967967"/>
              <a:gd name="connsiteY14" fmla="*/ 441600 h 441600"/>
              <a:gd name="connsiteX15" fmla="*/ 0 w 2967967"/>
              <a:gd name="connsiteY15" fmla="*/ 367999 h 441600"/>
              <a:gd name="connsiteX16" fmla="*/ 0 w 2967967"/>
              <a:gd name="connsiteY16" fmla="*/ 73601 h 4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67967" h="441600" fill="none" extrusionOk="0">
                <a:moveTo>
                  <a:pt x="0" y="73601"/>
                </a:moveTo>
                <a:cubicBezTo>
                  <a:pt x="5929" y="39360"/>
                  <a:pt x="24370" y="2995"/>
                  <a:pt x="73601" y="0"/>
                </a:cubicBezTo>
                <a:cubicBezTo>
                  <a:pt x="288367" y="-30297"/>
                  <a:pt x="337877" y="8929"/>
                  <a:pt x="581339" y="0"/>
                </a:cubicBezTo>
                <a:cubicBezTo>
                  <a:pt x="824801" y="-8929"/>
                  <a:pt x="1077451" y="26419"/>
                  <a:pt x="1201907" y="0"/>
                </a:cubicBezTo>
                <a:cubicBezTo>
                  <a:pt x="1326363" y="-26419"/>
                  <a:pt x="1460033" y="12903"/>
                  <a:pt x="1709645" y="0"/>
                </a:cubicBezTo>
                <a:cubicBezTo>
                  <a:pt x="1959257" y="-12903"/>
                  <a:pt x="2175016" y="69022"/>
                  <a:pt x="2330213" y="0"/>
                </a:cubicBezTo>
                <a:cubicBezTo>
                  <a:pt x="2485410" y="-69022"/>
                  <a:pt x="2619698" y="54597"/>
                  <a:pt x="2894366" y="0"/>
                </a:cubicBezTo>
                <a:cubicBezTo>
                  <a:pt x="2939399" y="7219"/>
                  <a:pt x="2965618" y="42000"/>
                  <a:pt x="2967967" y="73601"/>
                </a:cubicBezTo>
                <a:cubicBezTo>
                  <a:pt x="2992596" y="220157"/>
                  <a:pt x="2963236" y="247615"/>
                  <a:pt x="2967967" y="367999"/>
                </a:cubicBezTo>
                <a:cubicBezTo>
                  <a:pt x="2967180" y="414884"/>
                  <a:pt x="2940756" y="438006"/>
                  <a:pt x="2894366" y="441600"/>
                </a:cubicBezTo>
                <a:cubicBezTo>
                  <a:pt x="2740329" y="466002"/>
                  <a:pt x="2543693" y="429700"/>
                  <a:pt x="2386628" y="441600"/>
                </a:cubicBezTo>
                <a:cubicBezTo>
                  <a:pt x="2229563" y="453500"/>
                  <a:pt x="1991338" y="423306"/>
                  <a:pt x="1822475" y="441600"/>
                </a:cubicBezTo>
                <a:cubicBezTo>
                  <a:pt x="1653612" y="459894"/>
                  <a:pt x="1379719" y="440832"/>
                  <a:pt x="1230115" y="441600"/>
                </a:cubicBezTo>
                <a:cubicBezTo>
                  <a:pt x="1080511" y="442368"/>
                  <a:pt x="857588" y="426410"/>
                  <a:pt x="665962" y="441600"/>
                </a:cubicBezTo>
                <a:cubicBezTo>
                  <a:pt x="474336" y="456790"/>
                  <a:pt x="318167" y="438814"/>
                  <a:pt x="73601" y="441600"/>
                </a:cubicBezTo>
                <a:cubicBezTo>
                  <a:pt x="31093" y="434639"/>
                  <a:pt x="-6063" y="403895"/>
                  <a:pt x="0" y="367999"/>
                </a:cubicBezTo>
                <a:cubicBezTo>
                  <a:pt x="-9383" y="287113"/>
                  <a:pt x="7281" y="210966"/>
                  <a:pt x="0" y="73601"/>
                </a:cubicBezTo>
                <a:close/>
              </a:path>
              <a:path w="2967967" h="441600" stroke="0" extrusionOk="0">
                <a:moveTo>
                  <a:pt x="0" y="73601"/>
                </a:moveTo>
                <a:cubicBezTo>
                  <a:pt x="-8698" y="27717"/>
                  <a:pt x="35685" y="394"/>
                  <a:pt x="73601" y="0"/>
                </a:cubicBezTo>
                <a:cubicBezTo>
                  <a:pt x="286414" y="-4133"/>
                  <a:pt x="409580" y="22396"/>
                  <a:pt x="609546" y="0"/>
                </a:cubicBezTo>
                <a:cubicBezTo>
                  <a:pt x="809512" y="-22396"/>
                  <a:pt x="893595" y="50086"/>
                  <a:pt x="1173699" y="0"/>
                </a:cubicBezTo>
                <a:cubicBezTo>
                  <a:pt x="1453803" y="-50086"/>
                  <a:pt x="1482067" y="33319"/>
                  <a:pt x="1766060" y="0"/>
                </a:cubicBezTo>
                <a:cubicBezTo>
                  <a:pt x="2050053" y="-33319"/>
                  <a:pt x="2166068" y="47796"/>
                  <a:pt x="2386628" y="0"/>
                </a:cubicBezTo>
                <a:cubicBezTo>
                  <a:pt x="2607188" y="-47796"/>
                  <a:pt x="2783156" y="57610"/>
                  <a:pt x="2894366" y="0"/>
                </a:cubicBezTo>
                <a:cubicBezTo>
                  <a:pt x="2928175" y="703"/>
                  <a:pt x="2970706" y="27514"/>
                  <a:pt x="2967967" y="73601"/>
                </a:cubicBezTo>
                <a:cubicBezTo>
                  <a:pt x="2989584" y="191538"/>
                  <a:pt x="2955099" y="230745"/>
                  <a:pt x="2967967" y="367999"/>
                </a:cubicBezTo>
                <a:cubicBezTo>
                  <a:pt x="2963069" y="407562"/>
                  <a:pt x="2939816" y="442702"/>
                  <a:pt x="2894366" y="441600"/>
                </a:cubicBezTo>
                <a:cubicBezTo>
                  <a:pt x="2602013" y="511869"/>
                  <a:pt x="2404840" y="372524"/>
                  <a:pt x="2273798" y="441600"/>
                </a:cubicBezTo>
                <a:cubicBezTo>
                  <a:pt x="2142756" y="510676"/>
                  <a:pt x="1963312" y="402850"/>
                  <a:pt x="1653229" y="441600"/>
                </a:cubicBezTo>
                <a:cubicBezTo>
                  <a:pt x="1343146" y="480350"/>
                  <a:pt x="1374661" y="430592"/>
                  <a:pt x="1173699" y="441600"/>
                </a:cubicBezTo>
                <a:cubicBezTo>
                  <a:pt x="972737" y="452608"/>
                  <a:pt x="802489" y="421125"/>
                  <a:pt x="665962" y="441600"/>
                </a:cubicBezTo>
                <a:cubicBezTo>
                  <a:pt x="529435" y="462075"/>
                  <a:pt x="293853" y="428722"/>
                  <a:pt x="73601" y="441600"/>
                </a:cubicBezTo>
                <a:cubicBezTo>
                  <a:pt x="31411" y="442721"/>
                  <a:pt x="5198" y="408594"/>
                  <a:pt x="0" y="367999"/>
                </a:cubicBezTo>
                <a:cubicBezTo>
                  <a:pt x="-16307" y="278891"/>
                  <a:pt x="31458" y="163963"/>
                  <a:pt x="0" y="7360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deactivating</a:t>
            </a:r>
          </a:p>
          <a:p>
            <a:pPr algn="ctr"/>
            <a:r>
              <a:rPr lang="en-US" sz="1050" dirty="0" err="1"/>
              <a:t>Cmd</a:t>
            </a:r>
            <a:r>
              <a:rPr lang="en-US" sz="1050" dirty="0"/>
              <a:t>: </a:t>
            </a:r>
            <a:r>
              <a:rPr lang="en-US" sz="1050" i="1" dirty="0">
                <a:latin typeface="Menlo"/>
              </a:rPr>
              <a:t>deactivate</a:t>
            </a:r>
            <a:endParaRPr lang="en-US" sz="105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BDA5075-D9B4-3E45-FDB7-7670754358B8}"/>
              </a:ext>
            </a:extLst>
          </p:cNvPr>
          <p:cNvSpPr/>
          <p:nvPr/>
        </p:nvSpPr>
        <p:spPr>
          <a:xfrm>
            <a:off x="8607005" y="4089888"/>
            <a:ext cx="2967967" cy="1077462"/>
          </a:xfrm>
          <a:custGeom>
            <a:avLst/>
            <a:gdLst>
              <a:gd name="connsiteX0" fmla="*/ 0 w 2967967"/>
              <a:gd name="connsiteY0" fmla="*/ 179581 h 1077462"/>
              <a:gd name="connsiteX1" fmla="*/ 179581 w 2967967"/>
              <a:gd name="connsiteY1" fmla="*/ 0 h 1077462"/>
              <a:gd name="connsiteX2" fmla="*/ 675254 w 2967967"/>
              <a:gd name="connsiteY2" fmla="*/ 0 h 1077462"/>
              <a:gd name="connsiteX3" fmla="*/ 1249191 w 2967967"/>
              <a:gd name="connsiteY3" fmla="*/ 0 h 1077462"/>
              <a:gd name="connsiteX4" fmla="*/ 1692688 w 2967967"/>
              <a:gd name="connsiteY4" fmla="*/ 0 h 1077462"/>
              <a:gd name="connsiteX5" fmla="*/ 2266625 w 2967967"/>
              <a:gd name="connsiteY5" fmla="*/ 0 h 1077462"/>
              <a:gd name="connsiteX6" fmla="*/ 2788386 w 2967967"/>
              <a:gd name="connsiteY6" fmla="*/ 0 h 1077462"/>
              <a:gd name="connsiteX7" fmla="*/ 2967967 w 2967967"/>
              <a:gd name="connsiteY7" fmla="*/ 179581 h 1077462"/>
              <a:gd name="connsiteX8" fmla="*/ 2967967 w 2967967"/>
              <a:gd name="connsiteY8" fmla="*/ 553097 h 1077462"/>
              <a:gd name="connsiteX9" fmla="*/ 2967967 w 2967967"/>
              <a:gd name="connsiteY9" fmla="*/ 897881 h 1077462"/>
              <a:gd name="connsiteX10" fmla="*/ 2788386 w 2967967"/>
              <a:gd name="connsiteY10" fmla="*/ 1077462 h 1077462"/>
              <a:gd name="connsiteX11" fmla="*/ 2266625 w 2967967"/>
              <a:gd name="connsiteY11" fmla="*/ 1077462 h 1077462"/>
              <a:gd name="connsiteX12" fmla="*/ 1770952 w 2967967"/>
              <a:gd name="connsiteY12" fmla="*/ 1077462 h 1077462"/>
              <a:gd name="connsiteX13" fmla="*/ 1327455 w 2967967"/>
              <a:gd name="connsiteY13" fmla="*/ 1077462 h 1077462"/>
              <a:gd name="connsiteX14" fmla="*/ 779606 w 2967967"/>
              <a:gd name="connsiteY14" fmla="*/ 1077462 h 1077462"/>
              <a:gd name="connsiteX15" fmla="*/ 179581 w 2967967"/>
              <a:gd name="connsiteY15" fmla="*/ 1077462 h 1077462"/>
              <a:gd name="connsiteX16" fmla="*/ 0 w 2967967"/>
              <a:gd name="connsiteY16" fmla="*/ 897881 h 1077462"/>
              <a:gd name="connsiteX17" fmla="*/ 0 w 2967967"/>
              <a:gd name="connsiteY17" fmla="*/ 545914 h 1077462"/>
              <a:gd name="connsiteX18" fmla="*/ 0 w 2967967"/>
              <a:gd name="connsiteY18" fmla="*/ 179581 h 10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67967" h="1077462" fill="none" extrusionOk="0">
                <a:moveTo>
                  <a:pt x="0" y="179581"/>
                </a:moveTo>
                <a:cubicBezTo>
                  <a:pt x="3069" y="83748"/>
                  <a:pt x="81888" y="18697"/>
                  <a:pt x="179581" y="0"/>
                </a:cubicBezTo>
                <a:cubicBezTo>
                  <a:pt x="323036" y="-7239"/>
                  <a:pt x="476492" y="30567"/>
                  <a:pt x="675254" y="0"/>
                </a:cubicBezTo>
                <a:cubicBezTo>
                  <a:pt x="874016" y="-30567"/>
                  <a:pt x="1023990" y="50776"/>
                  <a:pt x="1249191" y="0"/>
                </a:cubicBezTo>
                <a:cubicBezTo>
                  <a:pt x="1474392" y="-50776"/>
                  <a:pt x="1565148" y="26957"/>
                  <a:pt x="1692688" y="0"/>
                </a:cubicBezTo>
                <a:cubicBezTo>
                  <a:pt x="1820228" y="-26957"/>
                  <a:pt x="2102010" y="46539"/>
                  <a:pt x="2266625" y="0"/>
                </a:cubicBezTo>
                <a:cubicBezTo>
                  <a:pt x="2431240" y="-46539"/>
                  <a:pt x="2539467" y="55096"/>
                  <a:pt x="2788386" y="0"/>
                </a:cubicBezTo>
                <a:cubicBezTo>
                  <a:pt x="2872749" y="-2744"/>
                  <a:pt x="2949365" y="86993"/>
                  <a:pt x="2967967" y="179581"/>
                </a:cubicBezTo>
                <a:cubicBezTo>
                  <a:pt x="2986271" y="335404"/>
                  <a:pt x="2966007" y="374795"/>
                  <a:pt x="2967967" y="553097"/>
                </a:cubicBezTo>
                <a:cubicBezTo>
                  <a:pt x="2969927" y="731399"/>
                  <a:pt x="2951529" y="783818"/>
                  <a:pt x="2967967" y="897881"/>
                </a:cubicBezTo>
                <a:cubicBezTo>
                  <a:pt x="2972902" y="1010672"/>
                  <a:pt x="2876728" y="1104598"/>
                  <a:pt x="2788386" y="1077462"/>
                </a:cubicBezTo>
                <a:cubicBezTo>
                  <a:pt x="2637446" y="1109888"/>
                  <a:pt x="2434291" y="1019033"/>
                  <a:pt x="2266625" y="1077462"/>
                </a:cubicBezTo>
                <a:cubicBezTo>
                  <a:pt x="2098959" y="1135891"/>
                  <a:pt x="2006196" y="1070864"/>
                  <a:pt x="1770952" y="1077462"/>
                </a:cubicBezTo>
                <a:cubicBezTo>
                  <a:pt x="1535708" y="1084060"/>
                  <a:pt x="1478209" y="1044894"/>
                  <a:pt x="1327455" y="1077462"/>
                </a:cubicBezTo>
                <a:cubicBezTo>
                  <a:pt x="1176701" y="1110030"/>
                  <a:pt x="933562" y="1025451"/>
                  <a:pt x="779606" y="1077462"/>
                </a:cubicBezTo>
                <a:cubicBezTo>
                  <a:pt x="625650" y="1129473"/>
                  <a:pt x="330949" y="1027383"/>
                  <a:pt x="179581" y="1077462"/>
                </a:cubicBezTo>
                <a:cubicBezTo>
                  <a:pt x="78071" y="1088551"/>
                  <a:pt x="-253" y="991323"/>
                  <a:pt x="0" y="897881"/>
                </a:cubicBezTo>
                <a:cubicBezTo>
                  <a:pt x="-35315" y="732302"/>
                  <a:pt x="29676" y="683650"/>
                  <a:pt x="0" y="545914"/>
                </a:cubicBezTo>
                <a:cubicBezTo>
                  <a:pt x="-29676" y="408178"/>
                  <a:pt x="37928" y="340017"/>
                  <a:pt x="0" y="179581"/>
                </a:cubicBezTo>
                <a:close/>
              </a:path>
              <a:path w="2967967" h="1077462" stroke="0" extrusionOk="0">
                <a:moveTo>
                  <a:pt x="0" y="179581"/>
                </a:moveTo>
                <a:cubicBezTo>
                  <a:pt x="-19885" y="68433"/>
                  <a:pt x="104118" y="3421"/>
                  <a:pt x="179581" y="0"/>
                </a:cubicBezTo>
                <a:cubicBezTo>
                  <a:pt x="287431" y="-46954"/>
                  <a:pt x="473444" y="15931"/>
                  <a:pt x="675254" y="0"/>
                </a:cubicBezTo>
                <a:cubicBezTo>
                  <a:pt x="877064" y="-15931"/>
                  <a:pt x="1079122" y="23767"/>
                  <a:pt x="1197015" y="0"/>
                </a:cubicBezTo>
                <a:cubicBezTo>
                  <a:pt x="1314908" y="-23767"/>
                  <a:pt x="1589962" y="15923"/>
                  <a:pt x="1744864" y="0"/>
                </a:cubicBezTo>
                <a:cubicBezTo>
                  <a:pt x="1899766" y="-15923"/>
                  <a:pt x="2162839" y="15389"/>
                  <a:pt x="2318801" y="0"/>
                </a:cubicBezTo>
                <a:cubicBezTo>
                  <a:pt x="2474763" y="-15389"/>
                  <a:pt x="2611383" y="35825"/>
                  <a:pt x="2788386" y="0"/>
                </a:cubicBezTo>
                <a:cubicBezTo>
                  <a:pt x="2876601" y="1127"/>
                  <a:pt x="2974824" y="66786"/>
                  <a:pt x="2967967" y="179581"/>
                </a:cubicBezTo>
                <a:cubicBezTo>
                  <a:pt x="2977329" y="262089"/>
                  <a:pt x="2953366" y="378827"/>
                  <a:pt x="2967967" y="524365"/>
                </a:cubicBezTo>
                <a:cubicBezTo>
                  <a:pt x="2982568" y="669903"/>
                  <a:pt x="2939082" y="806948"/>
                  <a:pt x="2967967" y="897881"/>
                </a:cubicBezTo>
                <a:cubicBezTo>
                  <a:pt x="2966305" y="985093"/>
                  <a:pt x="2858714" y="1073583"/>
                  <a:pt x="2788386" y="1077462"/>
                </a:cubicBezTo>
                <a:cubicBezTo>
                  <a:pt x="2643242" y="1125390"/>
                  <a:pt x="2403226" y="1051528"/>
                  <a:pt x="2240537" y="1077462"/>
                </a:cubicBezTo>
                <a:cubicBezTo>
                  <a:pt x="2077848" y="1103396"/>
                  <a:pt x="1947211" y="1072983"/>
                  <a:pt x="1797040" y="1077462"/>
                </a:cubicBezTo>
                <a:cubicBezTo>
                  <a:pt x="1646869" y="1081941"/>
                  <a:pt x="1460964" y="1036974"/>
                  <a:pt x="1327455" y="1077462"/>
                </a:cubicBezTo>
                <a:cubicBezTo>
                  <a:pt x="1193946" y="1117950"/>
                  <a:pt x="962072" y="1030815"/>
                  <a:pt x="753518" y="1077462"/>
                </a:cubicBezTo>
                <a:cubicBezTo>
                  <a:pt x="544964" y="1124109"/>
                  <a:pt x="325636" y="1068840"/>
                  <a:pt x="179581" y="1077462"/>
                </a:cubicBezTo>
                <a:cubicBezTo>
                  <a:pt x="62544" y="1091301"/>
                  <a:pt x="-7791" y="1016826"/>
                  <a:pt x="0" y="897881"/>
                </a:cubicBezTo>
                <a:cubicBezTo>
                  <a:pt x="-39893" y="793034"/>
                  <a:pt x="2990" y="637335"/>
                  <a:pt x="0" y="553097"/>
                </a:cubicBezTo>
                <a:cubicBezTo>
                  <a:pt x="-2990" y="468859"/>
                  <a:pt x="22995" y="292642"/>
                  <a:pt x="0" y="17958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Creating requirement.txt</a:t>
            </a:r>
          </a:p>
          <a:p>
            <a:pPr algn="ctr"/>
            <a:r>
              <a:rPr lang="en-US" sz="1050" dirty="0" err="1"/>
              <a:t>Cmd</a:t>
            </a:r>
            <a:r>
              <a:rPr lang="en-US" sz="1050" dirty="0"/>
              <a:t>: pip freeze &gt; requirements.txt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dirty="0"/>
              <a:t>Installing from &gt; requirement.txt</a:t>
            </a:r>
            <a:endParaRPr lang="en-US" sz="1050" dirty="0"/>
          </a:p>
          <a:p>
            <a:pPr algn="ctr"/>
            <a:r>
              <a:rPr lang="en-US" sz="1050" dirty="0"/>
              <a:t>pip install -r requirements.txt</a:t>
            </a:r>
          </a:p>
          <a:p>
            <a:pPr algn="ctr"/>
            <a:endParaRPr lang="en-US" sz="105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12D531B-60A2-C5D5-343E-ED8CD56639B9}"/>
              </a:ext>
            </a:extLst>
          </p:cNvPr>
          <p:cNvCxnSpPr>
            <a:cxnSpLocks/>
            <a:stCxn id="43" idx="1"/>
            <a:endCxn id="44" idx="0"/>
          </p:cNvCxnSpPr>
          <p:nvPr/>
        </p:nvCxnSpPr>
        <p:spPr>
          <a:xfrm rot="10800000" flipV="1">
            <a:off x="5322737" y="3260405"/>
            <a:ext cx="3569420" cy="665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CE6CD81-EFD7-5071-B3D0-398F395DBFDD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16200000" flipH="1">
            <a:off x="5605121" y="4085585"/>
            <a:ext cx="357781" cy="922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4711D44-997A-F7E7-BEC8-D18774797345}"/>
              </a:ext>
            </a:extLst>
          </p:cNvPr>
          <p:cNvCxnSpPr>
            <a:cxnSpLocks/>
            <a:stCxn id="45" idx="3"/>
            <a:endCxn id="59" idx="0"/>
          </p:cNvCxnSpPr>
          <p:nvPr/>
        </p:nvCxnSpPr>
        <p:spPr>
          <a:xfrm flipH="1">
            <a:off x="6096000" y="4946550"/>
            <a:ext cx="1633268" cy="959580"/>
          </a:xfrm>
          <a:prstGeom prst="curvedConnector4">
            <a:avLst>
              <a:gd name="adj1" fmla="val -13996"/>
              <a:gd name="adj2" fmla="val 61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8630259-1383-1CDA-F36B-7865983EFE91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rot="5400000">
            <a:off x="9673498" y="5584841"/>
            <a:ext cx="83498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2FD06FA-544F-FD79-8A8E-DD58071D7A60}"/>
              </a:ext>
            </a:extLst>
          </p:cNvPr>
          <p:cNvSpPr/>
          <p:nvPr/>
        </p:nvSpPr>
        <p:spPr>
          <a:xfrm>
            <a:off x="4612016" y="5906130"/>
            <a:ext cx="2967967" cy="441600"/>
          </a:xfrm>
          <a:custGeom>
            <a:avLst/>
            <a:gdLst>
              <a:gd name="connsiteX0" fmla="*/ 0 w 2967967"/>
              <a:gd name="connsiteY0" fmla="*/ 73601 h 441600"/>
              <a:gd name="connsiteX1" fmla="*/ 73601 w 2967967"/>
              <a:gd name="connsiteY1" fmla="*/ 0 h 441600"/>
              <a:gd name="connsiteX2" fmla="*/ 581339 w 2967967"/>
              <a:gd name="connsiteY2" fmla="*/ 0 h 441600"/>
              <a:gd name="connsiteX3" fmla="*/ 1201907 w 2967967"/>
              <a:gd name="connsiteY3" fmla="*/ 0 h 441600"/>
              <a:gd name="connsiteX4" fmla="*/ 1709645 w 2967967"/>
              <a:gd name="connsiteY4" fmla="*/ 0 h 441600"/>
              <a:gd name="connsiteX5" fmla="*/ 2330213 w 2967967"/>
              <a:gd name="connsiteY5" fmla="*/ 0 h 441600"/>
              <a:gd name="connsiteX6" fmla="*/ 2894366 w 2967967"/>
              <a:gd name="connsiteY6" fmla="*/ 0 h 441600"/>
              <a:gd name="connsiteX7" fmla="*/ 2967967 w 2967967"/>
              <a:gd name="connsiteY7" fmla="*/ 73601 h 441600"/>
              <a:gd name="connsiteX8" fmla="*/ 2967967 w 2967967"/>
              <a:gd name="connsiteY8" fmla="*/ 367999 h 441600"/>
              <a:gd name="connsiteX9" fmla="*/ 2894366 w 2967967"/>
              <a:gd name="connsiteY9" fmla="*/ 441600 h 441600"/>
              <a:gd name="connsiteX10" fmla="*/ 2386628 w 2967967"/>
              <a:gd name="connsiteY10" fmla="*/ 441600 h 441600"/>
              <a:gd name="connsiteX11" fmla="*/ 1822475 w 2967967"/>
              <a:gd name="connsiteY11" fmla="*/ 441600 h 441600"/>
              <a:gd name="connsiteX12" fmla="*/ 1230115 w 2967967"/>
              <a:gd name="connsiteY12" fmla="*/ 441600 h 441600"/>
              <a:gd name="connsiteX13" fmla="*/ 665962 w 2967967"/>
              <a:gd name="connsiteY13" fmla="*/ 441600 h 441600"/>
              <a:gd name="connsiteX14" fmla="*/ 73601 w 2967967"/>
              <a:gd name="connsiteY14" fmla="*/ 441600 h 441600"/>
              <a:gd name="connsiteX15" fmla="*/ 0 w 2967967"/>
              <a:gd name="connsiteY15" fmla="*/ 367999 h 441600"/>
              <a:gd name="connsiteX16" fmla="*/ 0 w 2967967"/>
              <a:gd name="connsiteY16" fmla="*/ 73601 h 4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67967" h="441600" fill="none" extrusionOk="0">
                <a:moveTo>
                  <a:pt x="0" y="73601"/>
                </a:moveTo>
                <a:cubicBezTo>
                  <a:pt x="5929" y="39360"/>
                  <a:pt x="24370" y="2995"/>
                  <a:pt x="73601" y="0"/>
                </a:cubicBezTo>
                <a:cubicBezTo>
                  <a:pt x="288367" y="-30297"/>
                  <a:pt x="337877" y="8929"/>
                  <a:pt x="581339" y="0"/>
                </a:cubicBezTo>
                <a:cubicBezTo>
                  <a:pt x="824801" y="-8929"/>
                  <a:pt x="1077451" y="26419"/>
                  <a:pt x="1201907" y="0"/>
                </a:cubicBezTo>
                <a:cubicBezTo>
                  <a:pt x="1326363" y="-26419"/>
                  <a:pt x="1460033" y="12903"/>
                  <a:pt x="1709645" y="0"/>
                </a:cubicBezTo>
                <a:cubicBezTo>
                  <a:pt x="1959257" y="-12903"/>
                  <a:pt x="2175016" y="69022"/>
                  <a:pt x="2330213" y="0"/>
                </a:cubicBezTo>
                <a:cubicBezTo>
                  <a:pt x="2485410" y="-69022"/>
                  <a:pt x="2619698" y="54597"/>
                  <a:pt x="2894366" y="0"/>
                </a:cubicBezTo>
                <a:cubicBezTo>
                  <a:pt x="2939399" y="7219"/>
                  <a:pt x="2965618" y="42000"/>
                  <a:pt x="2967967" y="73601"/>
                </a:cubicBezTo>
                <a:cubicBezTo>
                  <a:pt x="2992596" y="220157"/>
                  <a:pt x="2963236" y="247615"/>
                  <a:pt x="2967967" y="367999"/>
                </a:cubicBezTo>
                <a:cubicBezTo>
                  <a:pt x="2967180" y="414884"/>
                  <a:pt x="2940756" y="438006"/>
                  <a:pt x="2894366" y="441600"/>
                </a:cubicBezTo>
                <a:cubicBezTo>
                  <a:pt x="2740329" y="466002"/>
                  <a:pt x="2543693" y="429700"/>
                  <a:pt x="2386628" y="441600"/>
                </a:cubicBezTo>
                <a:cubicBezTo>
                  <a:pt x="2229563" y="453500"/>
                  <a:pt x="1991338" y="423306"/>
                  <a:pt x="1822475" y="441600"/>
                </a:cubicBezTo>
                <a:cubicBezTo>
                  <a:pt x="1653612" y="459894"/>
                  <a:pt x="1379719" y="440832"/>
                  <a:pt x="1230115" y="441600"/>
                </a:cubicBezTo>
                <a:cubicBezTo>
                  <a:pt x="1080511" y="442368"/>
                  <a:pt x="857588" y="426410"/>
                  <a:pt x="665962" y="441600"/>
                </a:cubicBezTo>
                <a:cubicBezTo>
                  <a:pt x="474336" y="456790"/>
                  <a:pt x="318167" y="438814"/>
                  <a:pt x="73601" y="441600"/>
                </a:cubicBezTo>
                <a:cubicBezTo>
                  <a:pt x="31093" y="434639"/>
                  <a:pt x="-6063" y="403895"/>
                  <a:pt x="0" y="367999"/>
                </a:cubicBezTo>
                <a:cubicBezTo>
                  <a:pt x="-9383" y="287113"/>
                  <a:pt x="7281" y="210966"/>
                  <a:pt x="0" y="73601"/>
                </a:cubicBezTo>
                <a:close/>
              </a:path>
              <a:path w="2967967" h="441600" stroke="0" extrusionOk="0">
                <a:moveTo>
                  <a:pt x="0" y="73601"/>
                </a:moveTo>
                <a:cubicBezTo>
                  <a:pt x="-8698" y="27717"/>
                  <a:pt x="35685" y="394"/>
                  <a:pt x="73601" y="0"/>
                </a:cubicBezTo>
                <a:cubicBezTo>
                  <a:pt x="286414" y="-4133"/>
                  <a:pt x="409580" y="22396"/>
                  <a:pt x="609546" y="0"/>
                </a:cubicBezTo>
                <a:cubicBezTo>
                  <a:pt x="809512" y="-22396"/>
                  <a:pt x="893595" y="50086"/>
                  <a:pt x="1173699" y="0"/>
                </a:cubicBezTo>
                <a:cubicBezTo>
                  <a:pt x="1453803" y="-50086"/>
                  <a:pt x="1482067" y="33319"/>
                  <a:pt x="1766060" y="0"/>
                </a:cubicBezTo>
                <a:cubicBezTo>
                  <a:pt x="2050053" y="-33319"/>
                  <a:pt x="2166068" y="47796"/>
                  <a:pt x="2386628" y="0"/>
                </a:cubicBezTo>
                <a:cubicBezTo>
                  <a:pt x="2607188" y="-47796"/>
                  <a:pt x="2783156" y="57610"/>
                  <a:pt x="2894366" y="0"/>
                </a:cubicBezTo>
                <a:cubicBezTo>
                  <a:pt x="2928175" y="703"/>
                  <a:pt x="2970706" y="27514"/>
                  <a:pt x="2967967" y="73601"/>
                </a:cubicBezTo>
                <a:cubicBezTo>
                  <a:pt x="2989584" y="191538"/>
                  <a:pt x="2955099" y="230745"/>
                  <a:pt x="2967967" y="367999"/>
                </a:cubicBezTo>
                <a:cubicBezTo>
                  <a:pt x="2963069" y="407562"/>
                  <a:pt x="2939816" y="442702"/>
                  <a:pt x="2894366" y="441600"/>
                </a:cubicBezTo>
                <a:cubicBezTo>
                  <a:pt x="2602013" y="511869"/>
                  <a:pt x="2404840" y="372524"/>
                  <a:pt x="2273798" y="441600"/>
                </a:cubicBezTo>
                <a:cubicBezTo>
                  <a:pt x="2142756" y="510676"/>
                  <a:pt x="1963312" y="402850"/>
                  <a:pt x="1653229" y="441600"/>
                </a:cubicBezTo>
                <a:cubicBezTo>
                  <a:pt x="1343146" y="480350"/>
                  <a:pt x="1374661" y="430592"/>
                  <a:pt x="1173699" y="441600"/>
                </a:cubicBezTo>
                <a:cubicBezTo>
                  <a:pt x="972737" y="452608"/>
                  <a:pt x="802489" y="421125"/>
                  <a:pt x="665962" y="441600"/>
                </a:cubicBezTo>
                <a:cubicBezTo>
                  <a:pt x="529435" y="462075"/>
                  <a:pt x="293853" y="428722"/>
                  <a:pt x="73601" y="441600"/>
                </a:cubicBezTo>
                <a:cubicBezTo>
                  <a:pt x="31411" y="442721"/>
                  <a:pt x="5198" y="408594"/>
                  <a:pt x="0" y="367999"/>
                </a:cubicBezTo>
                <a:cubicBezTo>
                  <a:pt x="-16307" y="278891"/>
                  <a:pt x="31458" y="163963"/>
                  <a:pt x="0" y="73601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283386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Installing django</a:t>
            </a:r>
          </a:p>
          <a:p>
            <a:pPr algn="ctr"/>
            <a:r>
              <a:rPr lang="en-US" sz="1050" dirty="0" err="1"/>
              <a:t>Cmd</a:t>
            </a:r>
            <a:r>
              <a:rPr lang="en-US" sz="1050" dirty="0"/>
              <a:t>: pip install django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B55E26D2-BDFB-3372-8703-B85654E45C59}"/>
              </a:ext>
            </a:extLst>
          </p:cNvPr>
          <p:cNvCxnSpPr>
            <a:cxnSpLocks/>
            <a:stCxn id="59" idx="3"/>
            <a:endCxn id="47" idx="1"/>
          </p:cNvCxnSpPr>
          <p:nvPr/>
        </p:nvCxnSpPr>
        <p:spPr>
          <a:xfrm flipV="1">
            <a:off x="7579983" y="4628619"/>
            <a:ext cx="1027022" cy="1498311"/>
          </a:xfrm>
          <a:prstGeom prst="curvedConnector3">
            <a:avLst>
              <a:gd name="adj1" fmla="val 64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CE26-13A9-C259-6D4B-1E6A9B04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DBFC-003C-51C1-1D79-D2B46561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Creating venv ,activating it , installing django , creating project , creating app , installing app creating requirement.txt installing from the requirement.txt, running project</a:t>
            </a:r>
          </a:p>
        </p:txBody>
      </p:sp>
    </p:spTree>
    <p:extLst>
      <p:ext uri="{BB962C8B-B14F-4D97-AF65-F5344CB8AC3E}">
        <p14:creationId xmlns:p14="http://schemas.microsoft.com/office/powerpoint/2010/main" val="3114630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</TotalTime>
  <Words>322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Menlo</vt:lpstr>
      <vt:lpstr>Rockwell</vt:lpstr>
      <vt:lpstr>Rockwell Condensed</vt:lpstr>
      <vt:lpstr>Wingdings</vt:lpstr>
      <vt:lpstr>Wood Type</vt:lpstr>
      <vt:lpstr>How website works?</vt:lpstr>
      <vt:lpstr>PowerPoint Presentation</vt:lpstr>
      <vt:lpstr>PowerPoint Presentation</vt:lpstr>
      <vt:lpstr>PowerPoint Presentation</vt:lpstr>
      <vt:lpstr>Practical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Vishwash Bhusal</dc:creator>
  <cp:lastModifiedBy>Vishwash Bhusal</cp:lastModifiedBy>
  <cp:revision>5</cp:revision>
  <dcterms:created xsi:type="dcterms:W3CDTF">2024-11-30T05:40:13Z</dcterms:created>
  <dcterms:modified xsi:type="dcterms:W3CDTF">2024-11-30T07:41:31Z</dcterms:modified>
</cp:coreProperties>
</file>