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405B8-37E1-4F02-81F6-00575A9931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D3B543-34BD-488A-B7F3-94E0E1CDDF8C}">
      <dgm:prSet/>
      <dgm:spPr/>
      <dgm:t>
        <a:bodyPr/>
        <a:lstStyle/>
        <a:p>
          <a:r>
            <a:rPr lang="en-US" dirty="0"/>
            <a:t>Next we will create projects first and then dive in the deep after basic understanding of the concepts and workflow</a:t>
          </a:r>
        </a:p>
      </dgm:t>
    </dgm:pt>
    <dgm:pt modelId="{94953098-A358-4C8E-B701-23ACDA58D9FA}" type="parTrans" cxnId="{1ED38641-23B9-4354-B88D-F3F50FF0DC5E}">
      <dgm:prSet/>
      <dgm:spPr/>
      <dgm:t>
        <a:bodyPr/>
        <a:lstStyle/>
        <a:p>
          <a:endParaRPr lang="en-US"/>
        </a:p>
      </dgm:t>
    </dgm:pt>
    <dgm:pt modelId="{CC79669C-E7A4-4A2A-BCFC-38A89C13EA1E}" type="sibTrans" cxnId="{1ED38641-23B9-4354-B88D-F3F50FF0DC5E}">
      <dgm:prSet/>
      <dgm:spPr/>
      <dgm:t>
        <a:bodyPr/>
        <a:lstStyle/>
        <a:p>
          <a:endParaRPr lang="en-US"/>
        </a:p>
      </dgm:t>
    </dgm:pt>
    <dgm:pt modelId="{4FDC2CF4-83A8-4AF4-B87A-24F3DE0DD153}">
      <dgm:prSet/>
      <dgm:spPr/>
      <dgm:t>
        <a:bodyPr/>
        <a:lstStyle/>
        <a:p>
          <a:r>
            <a:rPr lang="en-US"/>
            <a:t>Thank you for watching---💖</a:t>
          </a:r>
        </a:p>
      </dgm:t>
    </dgm:pt>
    <dgm:pt modelId="{C36804B9-47E4-448F-BB0A-BF37B2772722}" type="parTrans" cxnId="{F6A852C5-C487-49AE-BD59-AAC2FB4D09D3}">
      <dgm:prSet/>
      <dgm:spPr/>
      <dgm:t>
        <a:bodyPr/>
        <a:lstStyle/>
        <a:p>
          <a:endParaRPr lang="en-US"/>
        </a:p>
      </dgm:t>
    </dgm:pt>
    <dgm:pt modelId="{C3EA9213-CC0A-49AE-97A4-55739452E6F8}" type="sibTrans" cxnId="{F6A852C5-C487-49AE-BD59-AAC2FB4D09D3}">
      <dgm:prSet/>
      <dgm:spPr/>
      <dgm:t>
        <a:bodyPr/>
        <a:lstStyle/>
        <a:p>
          <a:endParaRPr lang="en-US"/>
        </a:p>
      </dgm:t>
    </dgm:pt>
    <dgm:pt modelId="{573F4A6F-6985-4EFD-BBFA-D6543157398F}" type="pres">
      <dgm:prSet presAssocID="{A3B405B8-37E1-4F02-81F6-00575A9931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F47922-AF9E-41D1-9C98-CFBADAF383E5}" type="pres">
      <dgm:prSet presAssocID="{34D3B543-34BD-488A-B7F3-94E0E1CDDF8C}" presName="hierRoot1" presStyleCnt="0"/>
      <dgm:spPr/>
    </dgm:pt>
    <dgm:pt modelId="{018CF672-3096-41F0-914A-94FF84E6454D}" type="pres">
      <dgm:prSet presAssocID="{34D3B543-34BD-488A-B7F3-94E0E1CDDF8C}" presName="composite" presStyleCnt="0"/>
      <dgm:spPr/>
    </dgm:pt>
    <dgm:pt modelId="{6DFBF7FC-E927-413D-BAA3-50ACBCA2E4BC}" type="pres">
      <dgm:prSet presAssocID="{34D3B543-34BD-488A-B7F3-94E0E1CDDF8C}" presName="background" presStyleLbl="node0" presStyleIdx="0" presStyleCnt="2"/>
      <dgm:spPr/>
    </dgm:pt>
    <dgm:pt modelId="{273A560D-49BE-4628-A788-6E121D118D4D}" type="pres">
      <dgm:prSet presAssocID="{34D3B543-34BD-488A-B7F3-94E0E1CDDF8C}" presName="text" presStyleLbl="fgAcc0" presStyleIdx="0" presStyleCnt="2">
        <dgm:presLayoutVars>
          <dgm:chPref val="3"/>
        </dgm:presLayoutVars>
      </dgm:prSet>
      <dgm:spPr/>
    </dgm:pt>
    <dgm:pt modelId="{85CD13F5-310C-422D-9A30-3166314D6541}" type="pres">
      <dgm:prSet presAssocID="{34D3B543-34BD-488A-B7F3-94E0E1CDDF8C}" presName="hierChild2" presStyleCnt="0"/>
      <dgm:spPr/>
    </dgm:pt>
    <dgm:pt modelId="{AC6439E6-1367-43E1-AA1D-93920DC91DC3}" type="pres">
      <dgm:prSet presAssocID="{4FDC2CF4-83A8-4AF4-B87A-24F3DE0DD153}" presName="hierRoot1" presStyleCnt="0"/>
      <dgm:spPr/>
    </dgm:pt>
    <dgm:pt modelId="{C5482B58-8FF5-42CB-8122-2230176FC9F3}" type="pres">
      <dgm:prSet presAssocID="{4FDC2CF4-83A8-4AF4-B87A-24F3DE0DD153}" presName="composite" presStyleCnt="0"/>
      <dgm:spPr/>
    </dgm:pt>
    <dgm:pt modelId="{3BAA18FD-7EB5-4F3C-BA7B-809E4DCBD345}" type="pres">
      <dgm:prSet presAssocID="{4FDC2CF4-83A8-4AF4-B87A-24F3DE0DD153}" presName="background" presStyleLbl="node0" presStyleIdx="1" presStyleCnt="2"/>
      <dgm:spPr/>
    </dgm:pt>
    <dgm:pt modelId="{56C6BF8A-25C4-4D79-B2E8-B58EE9EE045E}" type="pres">
      <dgm:prSet presAssocID="{4FDC2CF4-83A8-4AF4-B87A-24F3DE0DD153}" presName="text" presStyleLbl="fgAcc0" presStyleIdx="1" presStyleCnt="2">
        <dgm:presLayoutVars>
          <dgm:chPref val="3"/>
        </dgm:presLayoutVars>
      </dgm:prSet>
      <dgm:spPr/>
    </dgm:pt>
    <dgm:pt modelId="{A7041E0D-55B7-436A-BCB6-C26974D3839D}" type="pres">
      <dgm:prSet presAssocID="{4FDC2CF4-83A8-4AF4-B87A-24F3DE0DD153}" presName="hierChild2" presStyleCnt="0"/>
      <dgm:spPr/>
    </dgm:pt>
  </dgm:ptLst>
  <dgm:cxnLst>
    <dgm:cxn modelId="{1ED38641-23B9-4354-B88D-F3F50FF0DC5E}" srcId="{A3B405B8-37E1-4F02-81F6-00575A993184}" destId="{34D3B543-34BD-488A-B7F3-94E0E1CDDF8C}" srcOrd="0" destOrd="0" parTransId="{94953098-A358-4C8E-B701-23ACDA58D9FA}" sibTransId="{CC79669C-E7A4-4A2A-BCFC-38A89C13EA1E}"/>
    <dgm:cxn modelId="{DD6FF965-4F7F-4EA8-AE49-239F8A19571C}" type="presOf" srcId="{34D3B543-34BD-488A-B7F3-94E0E1CDDF8C}" destId="{273A560D-49BE-4628-A788-6E121D118D4D}" srcOrd="0" destOrd="0" presId="urn:microsoft.com/office/officeart/2005/8/layout/hierarchy1"/>
    <dgm:cxn modelId="{F6A852C5-C487-49AE-BD59-AAC2FB4D09D3}" srcId="{A3B405B8-37E1-4F02-81F6-00575A993184}" destId="{4FDC2CF4-83A8-4AF4-B87A-24F3DE0DD153}" srcOrd="1" destOrd="0" parTransId="{C36804B9-47E4-448F-BB0A-BF37B2772722}" sibTransId="{C3EA9213-CC0A-49AE-97A4-55739452E6F8}"/>
    <dgm:cxn modelId="{41937EE4-C5BA-4F22-8BF8-E3B8DFD7E9C1}" type="presOf" srcId="{4FDC2CF4-83A8-4AF4-B87A-24F3DE0DD153}" destId="{56C6BF8A-25C4-4D79-B2E8-B58EE9EE045E}" srcOrd="0" destOrd="0" presId="urn:microsoft.com/office/officeart/2005/8/layout/hierarchy1"/>
    <dgm:cxn modelId="{FB1171E6-146A-4230-B27A-7E704F4791CC}" type="presOf" srcId="{A3B405B8-37E1-4F02-81F6-00575A993184}" destId="{573F4A6F-6985-4EFD-BBFA-D6543157398F}" srcOrd="0" destOrd="0" presId="urn:microsoft.com/office/officeart/2005/8/layout/hierarchy1"/>
    <dgm:cxn modelId="{0F828EE3-EFCF-48BA-9CE9-3CBB3B4F3B86}" type="presParOf" srcId="{573F4A6F-6985-4EFD-BBFA-D6543157398F}" destId="{CCF47922-AF9E-41D1-9C98-CFBADAF383E5}" srcOrd="0" destOrd="0" presId="urn:microsoft.com/office/officeart/2005/8/layout/hierarchy1"/>
    <dgm:cxn modelId="{FC0E1296-9890-4106-8545-693DBC545B07}" type="presParOf" srcId="{CCF47922-AF9E-41D1-9C98-CFBADAF383E5}" destId="{018CF672-3096-41F0-914A-94FF84E6454D}" srcOrd="0" destOrd="0" presId="urn:microsoft.com/office/officeart/2005/8/layout/hierarchy1"/>
    <dgm:cxn modelId="{7B34A284-B5EC-4E07-A100-4213066029EC}" type="presParOf" srcId="{018CF672-3096-41F0-914A-94FF84E6454D}" destId="{6DFBF7FC-E927-413D-BAA3-50ACBCA2E4BC}" srcOrd="0" destOrd="0" presId="urn:microsoft.com/office/officeart/2005/8/layout/hierarchy1"/>
    <dgm:cxn modelId="{FE25A942-A775-44B6-B0A1-68E8E85E13B9}" type="presParOf" srcId="{018CF672-3096-41F0-914A-94FF84E6454D}" destId="{273A560D-49BE-4628-A788-6E121D118D4D}" srcOrd="1" destOrd="0" presId="urn:microsoft.com/office/officeart/2005/8/layout/hierarchy1"/>
    <dgm:cxn modelId="{F3705636-2D93-4173-BFF6-269DDB785549}" type="presParOf" srcId="{CCF47922-AF9E-41D1-9C98-CFBADAF383E5}" destId="{85CD13F5-310C-422D-9A30-3166314D6541}" srcOrd="1" destOrd="0" presId="urn:microsoft.com/office/officeart/2005/8/layout/hierarchy1"/>
    <dgm:cxn modelId="{6BC5FE28-A6BA-4A63-AFD4-D24512FDDAEF}" type="presParOf" srcId="{573F4A6F-6985-4EFD-BBFA-D6543157398F}" destId="{AC6439E6-1367-43E1-AA1D-93920DC91DC3}" srcOrd="1" destOrd="0" presId="urn:microsoft.com/office/officeart/2005/8/layout/hierarchy1"/>
    <dgm:cxn modelId="{661BC7FA-A8D3-4DE1-BDA0-9625C7264CD1}" type="presParOf" srcId="{AC6439E6-1367-43E1-AA1D-93920DC91DC3}" destId="{C5482B58-8FF5-42CB-8122-2230176FC9F3}" srcOrd="0" destOrd="0" presId="urn:microsoft.com/office/officeart/2005/8/layout/hierarchy1"/>
    <dgm:cxn modelId="{4870826B-988C-4F26-823B-464B57C50830}" type="presParOf" srcId="{C5482B58-8FF5-42CB-8122-2230176FC9F3}" destId="{3BAA18FD-7EB5-4F3C-BA7B-809E4DCBD345}" srcOrd="0" destOrd="0" presId="urn:microsoft.com/office/officeart/2005/8/layout/hierarchy1"/>
    <dgm:cxn modelId="{DE8C1622-EE8C-491D-9418-DCCAED8DB70D}" type="presParOf" srcId="{C5482B58-8FF5-42CB-8122-2230176FC9F3}" destId="{56C6BF8A-25C4-4D79-B2E8-B58EE9EE045E}" srcOrd="1" destOrd="0" presId="urn:microsoft.com/office/officeart/2005/8/layout/hierarchy1"/>
    <dgm:cxn modelId="{7F3A2AA8-0C0A-4E87-BD0D-DAFA0FF1132F}" type="presParOf" srcId="{AC6439E6-1367-43E1-AA1D-93920DC91DC3}" destId="{A7041E0D-55B7-436A-BCB6-C26974D383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BF7FC-E927-413D-BAA3-50ACBCA2E4BC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A560D-49BE-4628-A788-6E121D118D4D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Next we will create projects first and then dive in the deep after basic understanding of the concepts and workflow</a:t>
          </a:r>
        </a:p>
      </dsp:txBody>
      <dsp:txXfrm>
        <a:off x="781980" y="521673"/>
        <a:ext cx="4037829" cy="2507082"/>
      </dsp:txXfrm>
    </dsp:sp>
    <dsp:sp modelId="{3BAA18FD-7EB5-4F3C-BA7B-809E4DCBD345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6BF8A-25C4-4D79-B2E8-B58EE9EE045E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Thank you for watching---💖</a:t>
          </a:r>
        </a:p>
      </dsp:txBody>
      <dsp:txXfrm>
        <a:off x="5907770" y="521673"/>
        <a:ext cx="4037829" cy="250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1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1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7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6F49E9-921B-4E9B-A94D-3782A9BFDAB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836899-6F9E-496B-A36F-E61EB68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3AD2-CB7F-CFE8-A057-CE8C51A09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Work-flow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55C54-6C94-B8FA-A2E2-18A109CC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mastery class two</a:t>
            </a:r>
          </a:p>
        </p:txBody>
      </p:sp>
    </p:spTree>
    <p:extLst>
      <p:ext uri="{BB962C8B-B14F-4D97-AF65-F5344CB8AC3E}">
        <p14:creationId xmlns:p14="http://schemas.microsoft.com/office/powerpoint/2010/main" val="32213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137A66-849A-66BB-A39B-93D227DD8EA7}"/>
              </a:ext>
            </a:extLst>
          </p:cNvPr>
          <p:cNvSpPr txBox="1"/>
          <p:nvPr/>
        </p:nvSpPr>
        <p:spPr>
          <a:xfrm>
            <a:off x="2528914" y="1165811"/>
            <a:ext cx="1345721" cy="369332"/>
          </a:xfrm>
          <a:custGeom>
            <a:avLst/>
            <a:gdLst>
              <a:gd name="connsiteX0" fmla="*/ 0 w 1345721"/>
              <a:gd name="connsiteY0" fmla="*/ 0 h 369332"/>
              <a:gd name="connsiteX1" fmla="*/ 1345721 w 1345721"/>
              <a:gd name="connsiteY1" fmla="*/ 0 h 369332"/>
              <a:gd name="connsiteX2" fmla="*/ 1345721 w 1345721"/>
              <a:gd name="connsiteY2" fmla="*/ 369332 h 369332"/>
              <a:gd name="connsiteX3" fmla="*/ 0 w 1345721"/>
              <a:gd name="connsiteY3" fmla="*/ 369332 h 369332"/>
              <a:gd name="connsiteX4" fmla="*/ 0 w 1345721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5721" h="369332" fill="none" extrusionOk="0">
                <a:moveTo>
                  <a:pt x="0" y="0"/>
                </a:moveTo>
                <a:cubicBezTo>
                  <a:pt x="242384" y="97931"/>
                  <a:pt x="840622" y="46895"/>
                  <a:pt x="1345721" y="0"/>
                </a:cubicBezTo>
                <a:cubicBezTo>
                  <a:pt x="1373395" y="40249"/>
                  <a:pt x="1348690" y="240073"/>
                  <a:pt x="1345721" y="369332"/>
                </a:cubicBezTo>
                <a:cubicBezTo>
                  <a:pt x="906520" y="284273"/>
                  <a:pt x="519842" y="307715"/>
                  <a:pt x="0" y="369332"/>
                </a:cubicBezTo>
                <a:cubicBezTo>
                  <a:pt x="25082" y="195756"/>
                  <a:pt x="-246" y="108718"/>
                  <a:pt x="0" y="0"/>
                </a:cubicBezTo>
                <a:close/>
              </a:path>
              <a:path w="1345721" h="369332" stroke="0" extrusionOk="0">
                <a:moveTo>
                  <a:pt x="0" y="0"/>
                </a:moveTo>
                <a:cubicBezTo>
                  <a:pt x="156930" y="8024"/>
                  <a:pt x="714540" y="-249"/>
                  <a:pt x="1345721" y="0"/>
                </a:cubicBezTo>
                <a:cubicBezTo>
                  <a:pt x="1350001" y="101983"/>
                  <a:pt x="1325543" y="255410"/>
                  <a:pt x="1345721" y="369332"/>
                </a:cubicBezTo>
                <a:cubicBezTo>
                  <a:pt x="951449" y="431716"/>
                  <a:pt x="213098" y="477908"/>
                  <a:pt x="0" y="369332"/>
                </a:cubicBezTo>
                <a:cubicBezTo>
                  <a:pt x="-6352" y="283349"/>
                  <a:pt x="13514" y="11153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8778042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Work-Flow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2B585-AE54-6BD7-13F2-A9DF960086C1}"/>
              </a:ext>
            </a:extLst>
          </p:cNvPr>
          <p:cNvSpPr txBox="1"/>
          <p:nvPr/>
        </p:nvSpPr>
        <p:spPr>
          <a:xfrm>
            <a:off x="431256" y="2036774"/>
            <a:ext cx="1552754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76953-CE6D-5852-434B-9774ED50209E}"/>
              </a:ext>
            </a:extLst>
          </p:cNvPr>
          <p:cNvSpPr txBox="1"/>
          <p:nvPr/>
        </p:nvSpPr>
        <p:spPr>
          <a:xfrm>
            <a:off x="4150026" y="2036774"/>
            <a:ext cx="184892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D1C0-E498-475C-93F7-6C5168CAD660}"/>
              </a:ext>
            </a:extLst>
          </p:cNvPr>
          <p:cNvSpPr txBox="1"/>
          <p:nvPr/>
        </p:nvSpPr>
        <p:spPr>
          <a:xfrm>
            <a:off x="431256" y="3093703"/>
            <a:ext cx="2097659" cy="369332"/>
          </a:xfrm>
          <a:custGeom>
            <a:avLst/>
            <a:gdLst>
              <a:gd name="connsiteX0" fmla="*/ 0 w 2097659"/>
              <a:gd name="connsiteY0" fmla="*/ 0 h 369332"/>
              <a:gd name="connsiteX1" fmla="*/ 636290 w 2097659"/>
              <a:gd name="connsiteY1" fmla="*/ 0 h 369332"/>
              <a:gd name="connsiteX2" fmla="*/ 1335510 w 2097659"/>
              <a:gd name="connsiteY2" fmla="*/ 0 h 369332"/>
              <a:gd name="connsiteX3" fmla="*/ 2097659 w 2097659"/>
              <a:gd name="connsiteY3" fmla="*/ 0 h 369332"/>
              <a:gd name="connsiteX4" fmla="*/ 2097659 w 2097659"/>
              <a:gd name="connsiteY4" fmla="*/ 369332 h 369332"/>
              <a:gd name="connsiteX5" fmla="*/ 1440393 w 2097659"/>
              <a:gd name="connsiteY5" fmla="*/ 369332 h 369332"/>
              <a:gd name="connsiteX6" fmla="*/ 804103 w 2097659"/>
              <a:gd name="connsiteY6" fmla="*/ 369332 h 369332"/>
              <a:gd name="connsiteX7" fmla="*/ 0 w 2097659"/>
              <a:gd name="connsiteY7" fmla="*/ 369332 h 369332"/>
              <a:gd name="connsiteX8" fmla="*/ 0 w 2097659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659" h="369332" fill="none" extrusionOk="0">
                <a:moveTo>
                  <a:pt x="0" y="0"/>
                </a:moveTo>
                <a:cubicBezTo>
                  <a:pt x="272118" y="30793"/>
                  <a:pt x="418214" y="19447"/>
                  <a:pt x="636290" y="0"/>
                </a:cubicBezTo>
                <a:cubicBezTo>
                  <a:pt x="854366" y="-19447"/>
                  <a:pt x="1165918" y="12088"/>
                  <a:pt x="1335510" y="0"/>
                </a:cubicBezTo>
                <a:cubicBezTo>
                  <a:pt x="1505102" y="-12088"/>
                  <a:pt x="1920121" y="20693"/>
                  <a:pt x="2097659" y="0"/>
                </a:cubicBezTo>
                <a:cubicBezTo>
                  <a:pt x="2104569" y="181144"/>
                  <a:pt x="2106130" y="240087"/>
                  <a:pt x="2097659" y="369332"/>
                </a:cubicBezTo>
                <a:cubicBezTo>
                  <a:pt x="1934476" y="386150"/>
                  <a:pt x="1665621" y="370284"/>
                  <a:pt x="1440393" y="369332"/>
                </a:cubicBezTo>
                <a:cubicBezTo>
                  <a:pt x="1215165" y="368380"/>
                  <a:pt x="1116862" y="343091"/>
                  <a:pt x="804103" y="369332"/>
                </a:cubicBezTo>
                <a:cubicBezTo>
                  <a:pt x="491344" y="395574"/>
                  <a:pt x="383302" y="336564"/>
                  <a:pt x="0" y="369332"/>
                </a:cubicBezTo>
                <a:cubicBezTo>
                  <a:pt x="13100" y="200225"/>
                  <a:pt x="9202" y="100639"/>
                  <a:pt x="0" y="0"/>
                </a:cubicBezTo>
                <a:close/>
              </a:path>
              <a:path w="2097659" h="369332" stroke="0" extrusionOk="0">
                <a:moveTo>
                  <a:pt x="0" y="0"/>
                </a:moveTo>
                <a:cubicBezTo>
                  <a:pt x="210944" y="25320"/>
                  <a:pt x="363716" y="1941"/>
                  <a:pt x="720196" y="0"/>
                </a:cubicBezTo>
                <a:cubicBezTo>
                  <a:pt x="1076676" y="-1941"/>
                  <a:pt x="1220089" y="-22739"/>
                  <a:pt x="1440393" y="0"/>
                </a:cubicBezTo>
                <a:cubicBezTo>
                  <a:pt x="1660697" y="22739"/>
                  <a:pt x="1945387" y="-20920"/>
                  <a:pt x="2097659" y="0"/>
                </a:cubicBezTo>
                <a:cubicBezTo>
                  <a:pt x="2111180" y="98316"/>
                  <a:pt x="2105860" y="192388"/>
                  <a:pt x="2097659" y="369332"/>
                </a:cubicBezTo>
                <a:cubicBezTo>
                  <a:pt x="1886075" y="394897"/>
                  <a:pt x="1635339" y="362918"/>
                  <a:pt x="1377463" y="369332"/>
                </a:cubicBezTo>
                <a:cubicBezTo>
                  <a:pt x="1119587" y="375746"/>
                  <a:pt x="1045891" y="357702"/>
                  <a:pt x="741173" y="369332"/>
                </a:cubicBezTo>
                <a:cubicBezTo>
                  <a:pt x="436455" y="380963"/>
                  <a:pt x="222092" y="381984"/>
                  <a:pt x="0" y="369332"/>
                </a:cubicBezTo>
                <a:cubicBezTo>
                  <a:pt x="-9579" y="205684"/>
                  <a:pt x="15795" y="79843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80270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Dispatcher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10DB7-0B3B-5C00-BA51-0EF118615A90}"/>
              </a:ext>
            </a:extLst>
          </p:cNvPr>
          <p:cNvSpPr txBox="1"/>
          <p:nvPr/>
        </p:nvSpPr>
        <p:spPr>
          <a:xfrm>
            <a:off x="2023549" y="4002046"/>
            <a:ext cx="2356452" cy="369332"/>
          </a:xfrm>
          <a:custGeom>
            <a:avLst/>
            <a:gdLst>
              <a:gd name="connsiteX0" fmla="*/ 0 w 2356452"/>
              <a:gd name="connsiteY0" fmla="*/ 0 h 369332"/>
              <a:gd name="connsiteX1" fmla="*/ 518419 w 2356452"/>
              <a:gd name="connsiteY1" fmla="*/ 0 h 369332"/>
              <a:gd name="connsiteX2" fmla="*/ 1083968 w 2356452"/>
              <a:gd name="connsiteY2" fmla="*/ 0 h 369332"/>
              <a:gd name="connsiteX3" fmla="*/ 1625952 w 2356452"/>
              <a:gd name="connsiteY3" fmla="*/ 0 h 369332"/>
              <a:gd name="connsiteX4" fmla="*/ 2356452 w 2356452"/>
              <a:gd name="connsiteY4" fmla="*/ 0 h 369332"/>
              <a:gd name="connsiteX5" fmla="*/ 2356452 w 2356452"/>
              <a:gd name="connsiteY5" fmla="*/ 369332 h 369332"/>
              <a:gd name="connsiteX6" fmla="*/ 1767339 w 2356452"/>
              <a:gd name="connsiteY6" fmla="*/ 369332 h 369332"/>
              <a:gd name="connsiteX7" fmla="*/ 1225355 w 2356452"/>
              <a:gd name="connsiteY7" fmla="*/ 369332 h 369332"/>
              <a:gd name="connsiteX8" fmla="*/ 706936 w 2356452"/>
              <a:gd name="connsiteY8" fmla="*/ 369332 h 369332"/>
              <a:gd name="connsiteX9" fmla="*/ 0 w 2356452"/>
              <a:gd name="connsiteY9" fmla="*/ 369332 h 369332"/>
              <a:gd name="connsiteX10" fmla="*/ 0 w 235645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6452" h="369332" fill="none" extrusionOk="0">
                <a:moveTo>
                  <a:pt x="0" y="0"/>
                </a:moveTo>
                <a:cubicBezTo>
                  <a:pt x="230085" y="5933"/>
                  <a:pt x="323416" y="-8606"/>
                  <a:pt x="518419" y="0"/>
                </a:cubicBezTo>
                <a:cubicBezTo>
                  <a:pt x="713422" y="8606"/>
                  <a:pt x="882098" y="48"/>
                  <a:pt x="1083968" y="0"/>
                </a:cubicBezTo>
                <a:cubicBezTo>
                  <a:pt x="1285838" y="-48"/>
                  <a:pt x="1401842" y="25045"/>
                  <a:pt x="1625952" y="0"/>
                </a:cubicBezTo>
                <a:cubicBezTo>
                  <a:pt x="1850062" y="-25045"/>
                  <a:pt x="2106017" y="12852"/>
                  <a:pt x="2356452" y="0"/>
                </a:cubicBezTo>
                <a:cubicBezTo>
                  <a:pt x="2372801" y="131825"/>
                  <a:pt x="2348384" y="279266"/>
                  <a:pt x="2356452" y="369332"/>
                </a:cubicBezTo>
                <a:cubicBezTo>
                  <a:pt x="2070745" y="344825"/>
                  <a:pt x="1926085" y="386378"/>
                  <a:pt x="1767339" y="369332"/>
                </a:cubicBezTo>
                <a:cubicBezTo>
                  <a:pt x="1608593" y="352286"/>
                  <a:pt x="1372488" y="379747"/>
                  <a:pt x="1225355" y="369332"/>
                </a:cubicBezTo>
                <a:cubicBezTo>
                  <a:pt x="1078222" y="358917"/>
                  <a:pt x="964050" y="387291"/>
                  <a:pt x="706936" y="369332"/>
                </a:cubicBezTo>
                <a:cubicBezTo>
                  <a:pt x="449822" y="351373"/>
                  <a:pt x="192349" y="370484"/>
                  <a:pt x="0" y="369332"/>
                </a:cubicBezTo>
                <a:cubicBezTo>
                  <a:pt x="-3169" y="213825"/>
                  <a:pt x="-3984" y="113686"/>
                  <a:pt x="0" y="0"/>
                </a:cubicBezTo>
                <a:close/>
              </a:path>
              <a:path w="2356452" h="369332" stroke="0" extrusionOk="0">
                <a:moveTo>
                  <a:pt x="0" y="0"/>
                </a:moveTo>
                <a:cubicBezTo>
                  <a:pt x="152274" y="-14133"/>
                  <a:pt x="277843" y="-4488"/>
                  <a:pt x="541984" y="0"/>
                </a:cubicBezTo>
                <a:cubicBezTo>
                  <a:pt x="806125" y="4488"/>
                  <a:pt x="890887" y="1564"/>
                  <a:pt x="1083968" y="0"/>
                </a:cubicBezTo>
                <a:cubicBezTo>
                  <a:pt x="1277049" y="-1564"/>
                  <a:pt x="1469869" y="-17954"/>
                  <a:pt x="1602387" y="0"/>
                </a:cubicBezTo>
                <a:cubicBezTo>
                  <a:pt x="1734905" y="17954"/>
                  <a:pt x="2130688" y="6418"/>
                  <a:pt x="2356452" y="0"/>
                </a:cubicBezTo>
                <a:cubicBezTo>
                  <a:pt x="2367512" y="79085"/>
                  <a:pt x="2342078" y="224824"/>
                  <a:pt x="2356452" y="369332"/>
                </a:cubicBezTo>
                <a:cubicBezTo>
                  <a:pt x="2188081" y="360242"/>
                  <a:pt x="2030171" y="341742"/>
                  <a:pt x="1790904" y="369332"/>
                </a:cubicBezTo>
                <a:cubicBezTo>
                  <a:pt x="1551637" y="396922"/>
                  <a:pt x="1439955" y="348641"/>
                  <a:pt x="1272484" y="369332"/>
                </a:cubicBezTo>
                <a:cubicBezTo>
                  <a:pt x="1105013" y="390023"/>
                  <a:pt x="782355" y="383651"/>
                  <a:pt x="636242" y="369332"/>
                </a:cubicBezTo>
                <a:cubicBezTo>
                  <a:pt x="490129" y="355013"/>
                  <a:pt x="177061" y="389457"/>
                  <a:pt x="0" y="369332"/>
                </a:cubicBezTo>
                <a:cubicBezTo>
                  <a:pt x="11029" y="269559"/>
                  <a:pt x="-2823" y="168689"/>
                  <a:pt x="0" y="0"/>
                </a:cubicBezTo>
                <a:close/>
              </a:path>
            </a:pathLst>
          </a:custGeom>
          <a:solidFill>
            <a:srgbClr val="FFC6C6"/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113555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AABB4-5AE3-CE1C-1B1F-480C08B0669D}"/>
              </a:ext>
            </a:extLst>
          </p:cNvPr>
          <p:cNvSpPr txBox="1"/>
          <p:nvPr/>
        </p:nvSpPr>
        <p:spPr>
          <a:xfrm>
            <a:off x="2023549" y="4910389"/>
            <a:ext cx="2356452" cy="369332"/>
          </a:xfrm>
          <a:custGeom>
            <a:avLst/>
            <a:gdLst>
              <a:gd name="connsiteX0" fmla="*/ 0 w 2356452"/>
              <a:gd name="connsiteY0" fmla="*/ 0 h 369332"/>
              <a:gd name="connsiteX1" fmla="*/ 518419 w 2356452"/>
              <a:gd name="connsiteY1" fmla="*/ 0 h 369332"/>
              <a:gd name="connsiteX2" fmla="*/ 1083968 w 2356452"/>
              <a:gd name="connsiteY2" fmla="*/ 0 h 369332"/>
              <a:gd name="connsiteX3" fmla="*/ 1625952 w 2356452"/>
              <a:gd name="connsiteY3" fmla="*/ 0 h 369332"/>
              <a:gd name="connsiteX4" fmla="*/ 2356452 w 2356452"/>
              <a:gd name="connsiteY4" fmla="*/ 0 h 369332"/>
              <a:gd name="connsiteX5" fmla="*/ 2356452 w 2356452"/>
              <a:gd name="connsiteY5" fmla="*/ 369332 h 369332"/>
              <a:gd name="connsiteX6" fmla="*/ 1767339 w 2356452"/>
              <a:gd name="connsiteY6" fmla="*/ 369332 h 369332"/>
              <a:gd name="connsiteX7" fmla="*/ 1225355 w 2356452"/>
              <a:gd name="connsiteY7" fmla="*/ 369332 h 369332"/>
              <a:gd name="connsiteX8" fmla="*/ 706936 w 2356452"/>
              <a:gd name="connsiteY8" fmla="*/ 369332 h 369332"/>
              <a:gd name="connsiteX9" fmla="*/ 0 w 2356452"/>
              <a:gd name="connsiteY9" fmla="*/ 369332 h 369332"/>
              <a:gd name="connsiteX10" fmla="*/ 0 w 235645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6452" h="369332" fill="none" extrusionOk="0">
                <a:moveTo>
                  <a:pt x="0" y="0"/>
                </a:moveTo>
                <a:cubicBezTo>
                  <a:pt x="230085" y="5933"/>
                  <a:pt x="323416" y="-8606"/>
                  <a:pt x="518419" y="0"/>
                </a:cubicBezTo>
                <a:cubicBezTo>
                  <a:pt x="713422" y="8606"/>
                  <a:pt x="882098" y="48"/>
                  <a:pt x="1083968" y="0"/>
                </a:cubicBezTo>
                <a:cubicBezTo>
                  <a:pt x="1285838" y="-48"/>
                  <a:pt x="1401842" y="25045"/>
                  <a:pt x="1625952" y="0"/>
                </a:cubicBezTo>
                <a:cubicBezTo>
                  <a:pt x="1850062" y="-25045"/>
                  <a:pt x="2106017" y="12852"/>
                  <a:pt x="2356452" y="0"/>
                </a:cubicBezTo>
                <a:cubicBezTo>
                  <a:pt x="2372801" y="131825"/>
                  <a:pt x="2348384" y="279266"/>
                  <a:pt x="2356452" y="369332"/>
                </a:cubicBezTo>
                <a:cubicBezTo>
                  <a:pt x="2070745" y="344825"/>
                  <a:pt x="1926085" y="386378"/>
                  <a:pt x="1767339" y="369332"/>
                </a:cubicBezTo>
                <a:cubicBezTo>
                  <a:pt x="1608593" y="352286"/>
                  <a:pt x="1372488" y="379747"/>
                  <a:pt x="1225355" y="369332"/>
                </a:cubicBezTo>
                <a:cubicBezTo>
                  <a:pt x="1078222" y="358917"/>
                  <a:pt x="964050" y="387291"/>
                  <a:pt x="706936" y="369332"/>
                </a:cubicBezTo>
                <a:cubicBezTo>
                  <a:pt x="449822" y="351373"/>
                  <a:pt x="192349" y="370484"/>
                  <a:pt x="0" y="369332"/>
                </a:cubicBezTo>
                <a:cubicBezTo>
                  <a:pt x="-3169" y="213825"/>
                  <a:pt x="-3984" y="113686"/>
                  <a:pt x="0" y="0"/>
                </a:cubicBezTo>
                <a:close/>
              </a:path>
              <a:path w="2356452" h="369332" stroke="0" extrusionOk="0">
                <a:moveTo>
                  <a:pt x="0" y="0"/>
                </a:moveTo>
                <a:cubicBezTo>
                  <a:pt x="152274" y="-14133"/>
                  <a:pt x="277843" y="-4488"/>
                  <a:pt x="541984" y="0"/>
                </a:cubicBezTo>
                <a:cubicBezTo>
                  <a:pt x="806125" y="4488"/>
                  <a:pt x="890887" y="1564"/>
                  <a:pt x="1083968" y="0"/>
                </a:cubicBezTo>
                <a:cubicBezTo>
                  <a:pt x="1277049" y="-1564"/>
                  <a:pt x="1469869" y="-17954"/>
                  <a:pt x="1602387" y="0"/>
                </a:cubicBezTo>
                <a:cubicBezTo>
                  <a:pt x="1734905" y="17954"/>
                  <a:pt x="2130688" y="6418"/>
                  <a:pt x="2356452" y="0"/>
                </a:cubicBezTo>
                <a:cubicBezTo>
                  <a:pt x="2367512" y="79085"/>
                  <a:pt x="2342078" y="224824"/>
                  <a:pt x="2356452" y="369332"/>
                </a:cubicBezTo>
                <a:cubicBezTo>
                  <a:pt x="2188081" y="360242"/>
                  <a:pt x="2030171" y="341742"/>
                  <a:pt x="1790904" y="369332"/>
                </a:cubicBezTo>
                <a:cubicBezTo>
                  <a:pt x="1551637" y="396922"/>
                  <a:pt x="1439955" y="348641"/>
                  <a:pt x="1272484" y="369332"/>
                </a:cubicBezTo>
                <a:cubicBezTo>
                  <a:pt x="1105013" y="390023"/>
                  <a:pt x="782355" y="383651"/>
                  <a:pt x="636242" y="369332"/>
                </a:cubicBezTo>
                <a:cubicBezTo>
                  <a:pt x="490129" y="355013"/>
                  <a:pt x="177061" y="389457"/>
                  <a:pt x="0" y="369332"/>
                </a:cubicBezTo>
                <a:cubicBezTo>
                  <a:pt x="11029" y="269559"/>
                  <a:pt x="-2823" y="16868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113555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D9496-C99D-1C5F-51BE-0344FC364B0B}"/>
              </a:ext>
            </a:extLst>
          </p:cNvPr>
          <p:cNvSpPr txBox="1"/>
          <p:nvPr/>
        </p:nvSpPr>
        <p:spPr>
          <a:xfrm>
            <a:off x="3642503" y="3093703"/>
            <a:ext cx="2356452" cy="369332"/>
          </a:xfrm>
          <a:custGeom>
            <a:avLst/>
            <a:gdLst>
              <a:gd name="connsiteX0" fmla="*/ 0 w 2356452"/>
              <a:gd name="connsiteY0" fmla="*/ 0 h 369332"/>
              <a:gd name="connsiteX1" fmla="*/ 518419 w 2356452"/>
              <a:gd name="connsiteY1" fmla="*/ 0 h 369332"/>
              <a:gd name="connsiteX2" fmla="*/ 1083968 w 2356452"/>
              <a:gd name="connsiteY2" fmla="*/ 0 h 369332"/>
              <a:gd name="connsiteX3" fmla="*/ 1625952 w 2356452"/>
              <a:gd name="connsiteY3" fmla="*/ 0 h 369332"/>
              <a:gd name="connsiteX4" fmla="*/ 2356452 w 2356452"/>
              <a:gd name="connsiteY4" fmla="*/ 0 h 369332"/>
              <a:gd name="connsiteX5" fmla="*/ 2356452 w 2356452"/>
              <a:gd name="connsiteY5" fmla="*/ 369332 h 369332"/>
              <a:gd name="connsiteX6" fmla="*/ 1767339 w 2356452"/>
              <a:gd name="connsiteY6" fmla="*/ 369332 h 369332"/>
              <a:gd name="connsiteX7" fmla="*/ 1225355 w 2356452"/>
              <a:gd name="connsiteY7" fmla="*/ 369332 h 369332"/>
              <a:gd name="connsiteX8" fmla="*/ 706936 w 2356452"/>
              <a:gd name="connsiteY8" fmla="*/ 369332 h 369332"/>
              <a:gd name="connsiteX9" fmla="*/ 0 w 2356452"/>
              <a:gd name="connsiteY9" fmla="*/ 369332 h 369332"/>
              <a:gd name="connsiteX10" fmla="*/ 0 w 235645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6452" h="369332" fill="none" extrusionOk="0">
                <a:moveTo>
                  <a:pt x="0" y="0"/>
                </a:moveTo>
                <a:cubicBezTo>
                  <a:pt x="230085" y="5933"/>
                  <a:pt x="323416" y="-8606"/>
                  <a:pt x="518419" y="0"/>
                </a:cubicBezTo>
                <a:cubicBezTo>
                  <a:pt x="713422" y="8606"/>
                  <a:pt x="882098" y="48"/>
                  <a:pt x="1083968" y="0"/>
                </a:cubicBezTo>
                <a:cubicBezTo>
                  <a:pt x="1285838" y="-48"/>
                  <a:pt x="1401842" y="25045"/>
                  <a:pt x="1625952" y="0"/>
                </a:cubicBezTo>
                <a:cubicBezTo>
                  <a:pt x="1850062" y="-25045"/>
                  <a:pt x="2106017" y="12852"/>
                  <a:pt x="2356452" y="0"/>
                </a:cubicBezTo>
                <a:cubicBezTo>
                  <a:pt x="2372801" y="131825"/>
                  <a:pt x="2348384" y="279266"/>
                  <a:pt x="2356452" y="369332"/>
                </a:cubicBezTo>
                <a:cubicBezTo>
                  <a:pt x="2070745" y="344825"/>
                  <a:pt x="1926085" y="386378"/>
                  <a:pt x="1767339" y="369332"/>
                </a:cubicBezTo>
                <a:cubicBezTo>
                  <a:pt x="1608593" y="352286"/>
                  <a:pt x="1372488" y="379747"/>
                  <a:pt x="1225355" y="369332"/>
                </a:cubicBezTo>
                <a:cubicBezTo>
                  <a:pt x="1078222" y="358917"/>
                  <a:pt x="964050" y="387291"/>
                  <a:pt x="706936" y="369332"/>
                </a:cubicBezTo>
                <a:cubicBezTo>
                  <a:pt x="449822" y="351373"/>
                  <a:pt x="192349" y="370484"/>
                  <a:pt x="0" y="369332"/>
                </a:cubicBezTo>
                <a:cubicBezTo>
                  <a:pt x="-3169" y="213825"/>
                  <a:pt x="-3984" y="113686"/>
                  <a:pt x="0" y="0"/>
                </a:cubicBezTo>
                <a:close/>
              </a:path>
              <a:path w="2356452" h="369332" stroke="0" extrusionOk="0">
                <a:moveTo>
                  <a:pt x="0" y="0"/>
                </a:moveTo>
                <a:cubicBezTo>
                  <a:pt x="152274" y="-14133"/>
                  <a:pt x="277843" y="-4488"/>
                  <a:pt x="541984" y="0"/>
                </a:cubicBezTo>
                <a:cubicBezTo>
                  <a:pt x="806125" y="4488"/>
                  <a:pt x="890887" y="1564"/>
                  <a:pt x="1083968" y="0"/>
                </a:cubicBezTo>
                <a:cubicBezTo>
                  <a:pt x="1277049" y="-1564"/>
                  <a:pt x="1469869" y="-17954"/>
                  <a:pt x="1602387" y="0"/>
                </a:cubicBezTo>
                <a:cubicBezTo>
                  <a:pt x="1734905" y="17954"/>
                  <a:pt x="2130688" y="6418"/>
                  <a:pt x="2356452" y="0"/>
                </a:cubicBezTo>
                <a:cubicBezTo>
                  <a:pt x="2367512" y="79085"/>
                  <a:pt x="2342078" y="224824"/>
                  <a:pt x="2356452" y="369332"/>
                </a:cubicBezTo>
                <a:cubicBezTo>
                  <a:pt x="2188081" y="360242"/>
                  <a:pt x="2030171" y="341742"/>
                  <a:pt x="1790904" y="369332"/>
                </a:cubicBezTo>
                <a:cubicBezTo>
                  <a:pt x="1551637" y="396922"/>
                  <a:pt x="1439955" y="348641"/>
                  <a:pt x="1272484" y="369332"/>
                </a:cubicBezTo>
                <a:cubicBezTo>
                  <a:pt x="1105013" y="390023"/>
                  <a:pt x="782355" y="383651"/>
                  <a:pt x="636242" y="369332"/>
                </a:cubicBezTo>
                <a:cubicBezTo>
                  <a:pt x="490129" y="355013"/>
                  <a:pt x="177061" y="389457"/>
                  <a:pt x="0" y="369332"/>
                </a:cubicBezTo>
                <a:cubicBezTo>
                  <a:pt x="11029" y="269559"/>
                  <a:pt x="-2823" y="16868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113555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Data/Templates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3CA231-AA5C-7BDC-B264-110D7814F54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1000061" y="2613677"/>
            <a:ext cx="687597" cy="27245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779104B-16AA-BFFF-3E1D-49C68C3629A1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1389979" y="3553141"/>
            <a:ext cx="723677" cy="54346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7B62E74-17D1-F2A8-343F-858857586E25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4603812" y="2623024"/>
            <a:ext cx="687597" cy="25376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F1418F1-73DA-FFDA-09BD-86529901DBAA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4380001" y="3463035"/>
            <a:ext cx="440728" cy="723677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C789E57-37AA-3438-6E78-A5377356A0F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1858502" y="4536426"/>
            <a:ext cx="723677" cy="393581"/>
          </a:xfrm>
          <a:prstGeom prst="curvedConnector4">
            <a:avLst>
              <a:gd name="adj1" fmla="val 37241"/>
              <a:gd name="adj2" fmla="val 1580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FAF3801-A478-981A-7302-D53C4B6DF57E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999065" y="4371378"/>
            <a:ext cx="380936" cy="723677"/>
          </a:xfrm>
          <a:prstGeom prst="curvedConnector4">
            <a:avLst>
              <a:gd name="adj1" fmla="val -60010"/>
              <a:gd name="adj2" fmla="val 6275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82D31891-C74D-9D99-D81B-7AFEA4B2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3071" y="5602856"/>
            <a:ext cx="1130061" cy="914400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C1EC384-8510-2543-2981-9CFEDC372A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84531" y="5394563"/>
            <a:ext cx="780334" cy="55065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94F579A-BA47-C870-BDF3-31C568876E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39808" y="5327733"/>
            <a:ext cx="768043" cy="69660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Computer outline">
            <a:extLst>
              <a:ext uri="{FF2B5EF4-FFF2-40B4-BE49-F238E27FC236}">
                <a16:creationId xmlns:a16="http://schemas.microsoft.com/office/drawing/2014/main" id="{99688CC8-D855-C7A9-B400-E0903E408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830" y="56071"/>
            <a:ext cx="1229302" cy="12293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CC793B7-FACF-EA34-EAF4-970EE580C591}"/>
              </a:ext>
            </a:extLst>
          </p:cNvPr>
          <p:cNvCxnSpPr>
            <a:cxnSpLocks/>
            <a:stCxn id="47" idx="1"/>
            <a:endCxn id="5" idx="0"/>
          </p:cNvCxnSpPr>
          <p:nvPr/>
        </p:nvCxnSpPr>
        <p:spPr>
          <a:xfrm rot="10800000" flipV="1">
            <a:off x="1207634" y="670722"/>
            <a:ext cx="1416197" cy="136605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A951CD9-349B-B623-A1AE-EAF718BBC8C1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V="1">
            <a:off x="3742151" y="781703"/>
            <a:ext cx="1359512" cy="1137549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5F4623-EE48-2DC8-A407-7842D9BB88F4}"/>
              </a:ext>
            </a:extLst>
          </p:cNvPr>
          <p:cNvSpPr txBox="1"/>
          <p:nvPr/>
        </p:nvSpPr>
        <p:spPr>
          <a:xfrm>
            <a:off x="7332453" y="543464"/>
            <a:ext cx="4192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Creating project and App</a:t>
            </a:r>
          </a:p>
          <a:p>
            <a:r>
              <a:rPr lang="en-US" dirty="0"/>
              <a:t>2: Installing app</a:t>
            </a:r>
          </a:p>
          <a:p>
            <a:r>
              <a:rPr lang="en-US" dirty="0"/>
              <a:t>3: </a:t>
            </a:r>
            <a:r>
              <a:rPr lang="en-US"/>
              <a:t>Creating Model — Creating Forms</a:t>
            </a:r>
            <a:endParaRPr lang="en-US" dirty="0"/>
          </a:p>
          <a:p>
            <a:r>
              <a:rPr lang="en-US" dirty="0"/>
              <a:t>4: Migrating Model and creating Database</a:t>
            </a:r>
          </a:p>
          <a:p>
            <a:r>
              <a:rPr lang="en-US" dirty="0"/>
              <a:t>5: Writing template</a:t>
            </a:r>
          </a:p>
          <a:p>
            <a:r>
              <a:rPr lang="en-US" dirty="0"/>
              <a:t>6:  Writing Views</a:t>
            </a:r>
          </a:p>
          <a:p>
            <a:r>
              <a:rPr lang="en-US" dirty="0"/>
              <a:t>7: Writing URLs</a:t>
            </a:r>
          </a:p>
          <a:p>
            <a:r>
              <a:rPr lang="en-US" dirty="0"/>
              <a:t>8: Running App</a:t>
            </a:r>
          </a:p>
          <a:p>
            <a:endParaRPr lang="en-US" dirty="0"/>
          </a:p>
          <a:p>
            <a:r>
              <a:rPr lang="en-US" dirty="0"/>
              <a:t>----- Other --- Imp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Media etc.</a:t>
            </a:r>
          </a:p>
          <a:p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32910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D633D-D8D3-A7DF-D36D-E534BB7D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CD7076-861A-66CA-BDC1-2CBD8225A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622687"/>
              </p:ext>
            </p:extLst>
          </p:nvPr>
        </p:nvGraphicFramePr>
        <p:xfrm>
          <a:off x="965200" y="1875126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813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64</TotalTime>
  <Words>101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Project Work-flow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Vishwash Bhusal</dc:creator>
  <cp:lastModifiedBy>Vishwash Bhusal</cp:lastModifiedBy>
  <cp:revision>2</cp:revision>
  <dcterms:created xsi:type="dcterms:W3CDTF">2024-11-30T12:08:12Z</dcterms:created>
  <dcterms:modified xsi:type="dcterms:W3CDTF">2024-12-01T15:27:09Z</dcterms:modified>
</cp:coreProperties>
</file>