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08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30,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30,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8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30,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813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30,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22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30,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30,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30,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31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5D129-F4F4-8863-42BB-D24035015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096" y="2779136"/>
            <a:ext cx="5320206" cy="1299727"/>
          </a:xfrm>
        </p:spPr>
        <p:txBody>
          <a:bodyPr>
            <a:noAutofit/>
          </a:bodyPr>
          <a:lstStyle/>
          <a:p>
            <a:r>
              <a:rPr lang="en-US" sz="3200" b="1" dirty="0"/>
              <a:t>First django app</a:t>
            </a:r>
            <a:br>
              <a:rPr lang="en-US" sz="3200" b="1" dirty="0"/>
            </a:br>
            <a:r>
              <a:rPr lang="en-US" sz="3200" b="1" dirty="0"/>
              <a:t>part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52D60-63FA-C037-8CC1-B1E2F0E5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701" y="2312075"/>
            <a:ext cx="5078996" cy="546749"/>
          </a:xfrm>
        </p:spPr>
        <p:txBody>
          <a:bodyPr>
            <a:normAutofit/>
          </a:bodyPr>
          <a:lstStyle/>
          <a:p>
            <a:r>
              <a:rPr lang="en-US" dirty="0"/>
              <a:t>Django Mastery Course</a:t>
            </a:r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996DB2F9-AF9D-E43C-E297-33CC81EE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78" r="29311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871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1010-BCCB-F243-8C66-021F472A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446003"/>
            <a:ext cx="11502189" cy="60670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1. Creating a project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First create a project by [</a:t>
            </a:r>
            <a:r>
              <a:rPr lang="en-US" sz="1600" b="1" dirty="0"/>
              <a:t>django-admin startproject project name</a:t>
            </a:r>
            <a:r>
              <a:rPr lang="en-US" sz="1600" dirty="0"/>
              <a:t>] add  [.] in the end to make the project in the current directory without the main root directory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i="1" dirty="0"/>
              <a:t>										  File structure: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These files are: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• </a:t>
            </a:r>
            <a:r>
              <a:rPr lang="en-US" sz="1800" b="1" i="1" dirty="0"/>
              <a:t>manage.py</a:t>
            </a:r>
            <a:r>
              <a:rPr lang="en-US" sz="1600" dirty="0"/>
              <a:t>: A command-line utility that lets you interact with this Django project in various ways.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You can read all the details about manage.py in django-admin and manage.py.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• </a:t>
            </a:r>
            <a:r>
              <a:rPr lang="en-US" sz="1800" b="1" i="1" dirty="0"/>
              <a:t>mysite</a:t>
            </a:r>
            <a:r>
              <a:rPr lang="en-US" sz="1600" dirty="0"/>
              <a:t>/: A directory that is the actual Python package for your project. Its name is the Python package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name you’ll need to use to import anything inside it (e.g. mysite.urls).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• </a:t>
            </a:r>
            <a:r>
              <a:rPr lang="en-US" sz="1800" b="1" i="1" dirty="0"/>
              <a:t>mysite/__init__.py</a:t>
            </a:r>
            <a:r>
              <a:rPr lang="en-US" sz="1600" dirty="0"/>
              <a:t>: An empty file that tells Python that this directory should be considered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Python package. If you’re a Python beginner, read more about packages in the official Python docs.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• </a:t>
            </a:r>
            <a:r>
              <a:rPr lang="en-US" sz="1800" b="1" i="1" dirty="0"/>
              <a:t>mysite/settings.py</a:t>
            </a:r>
            <a:r>
              <a:rPr lang="en-US" sz="1600" dirty="0"/>
              <a:t>: Settings/configuration for this Django project. Django settings will tell you 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about how settings work.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• </a:t>
            </a:r>
            <a:r>
              <a:rPr lang="en-US" sz="1800" b="1" i="1" dirty="0"/>
              <a:t>mysite/urls.py</a:t>
            </a:r>
            <a:r>
              <a:rPr lang="en-US" sz="1600" dirty="0"/>
              <a:t>: The URL declarations for this Django project; a “table of contents” of your Django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powered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site. You can read more about URLs in URL dispatcher.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• </a:t>
            </a:r>
            <a:r>
              <a:rPr lang="en-US" sz="1800" b="1" i="1" dirty="0"/>
              <a:t>mysite/asgi.py</a:t>
            </a:r>
            <a:r>
              <a:rPr lang="en-US" sz="1600" dirty="0"/>
              <a:t>: An entry-point for ASGI-compatible web servers to serve your project.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• </a:t>
            </a:r>
            <a:r>
              <a:rPr lang="en-US" sz="1800" b="1" i="1" dirty="0"/>
              <a:t>mysite/wsgi.py</a:t>
            </a:r>
            <a:r>
              <a:rPr lang="en-US" sz="1600" dirty="0"/>
              <a:t>: An entry-point for WSGI-compatible web servers to serve your project.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2. Run the development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Command for running server: [</a:t>
            </a:r>
            <a:r>
              <a:rPr lang="en-US" sz="1600" b="1" dirty="0"/>
              <a:t>python manage.py runserver</a:t>
            </a:r>
            <a:r>
              <a:rPr lang="en-US" sz="16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D436140-421B-C561-929A-44E57A389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285" y="1664015"/>
            <a:ext cx="2331956" cy="26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6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CBF-35A1-1EF6-3658-C5C17C71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72716"/>
            <a:ext cx="4822840" cy="628850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i="1" dirty="0"/>
              <a:t>Creating the Polls app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What’s the difference between a project and an app? An app is a web application that does something – e.g., a blog system, a database of public records or a small poll app. A project is a collection of configuration and apps for a particular website. A project can contain multiple apps. An app can be in multiple projects.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Use this command</a:t>
            </a:r>
            <a:r>
              <a:rPr lang="en-US" sz="1400" dirty="0"/>
              <a:t>: [python manage.py startapp app_name]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App Directory:-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45720" lvl="1">
              <a:spcBef>
                <a:spcPts val="0"/>
              </a:spcBef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E245D14-568D-95D7-8836-24307E8E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7" y="2492929"/>
            <a:ext cx="2232040" cy="29644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D7E29D-13AF-A429-F27A-24BBE4A6E562}"/>
              </a:ext>
            </a:extLst>
          </p:cNvPr>
          <p:cNvSpPr txBox="1">
            <a:spLocks/>
          </p:cNvSpPr>
          <p:nvPr/>
        </p:nvSpPr>
        <p:spPr>
          <a:xfrm>
            <a:off x="5915891" y="203444"/>
            <a:ext cx="5056909" cy="628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i="1" dirty="0"/>
              <a:t>                  Writing the view</a:t>
            </a: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This is the most basic view possible in Django. To access it in a browser, we need to map it to a URL - and for this we need to define a URL configuration, or “</a:t>
            </a:r>
            <a:r>
              <a:rPr lang="en-US" sz="1800" dirty="0" err="1"/>
              <a:t>URLconf</a:t>
            </a:r>
            <a:r>
              <a:rPr lang="en-US" sz="1800" dirty="0"/>
              <a:t>” for short. These URL configurations are defined inside each Django app, and they are Python files named urls.py. To define a </a:t>
            </a:r>
            <a:r>
              <a:rPr lang="en-US" sz="1800" dirty="0" err="1"/>
              <a:t>URLconf</a:t>
            </a:r>
            <a:r>
              <a:rPr lang="en-US" sz="1800" dirty="0"/>
              <a:t> for the polls app, create a file polls/urls.py with the following content: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1938A0C-77C5-13A2-9965-8E2E52200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713667"/>
            <a:ext cx="4420217" cy="1247949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27752A8-096C-733F-9887-27C6B3BA1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695251"/>
            <a:ext cx="4446826" cy="17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8D5B2-F754-AC40-633D-BB027FE29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0861-FC52-427A-D16E-22FEFAEC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" y="272716"/>
            <a:ext cx="5598695" cy="500586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The next step is to configure the root </a:t>
            </a:r>
            <a:r>
              <a:rPr lang="en-US" dirty="0" err="1"/>
              <a:t>URLconf</a:t>
            </a:r>
            <a:r>
              <a:rPr lang="en-US" dirty="0"/>
              <a:t> in the mysite project to include the </a:t>
            </a:r>
            <a:r>
              <a:rPr lang="en-US" dirty="0" err="1"/>
              <a:t>URLconf</a:t>
            </a:r>
            <a:r>
              <a:rPr lang="en-US" dirty="0"/>
              <a:t> defined in polls. </a:t>
            </a:r>
            <a:r>
              <a:rPr lang="en-US" dirty="0" err="1"/>
              <a:t>urls</a:t>
            </a:r>
            <a:r>
              <a:rPr lang="en-US" dirty="0"/>
              <a:t>. To do this, add an import for </a:t>
            </a:r>
            <a:r>
              <a:rPr lang="en-US" dirty="0" err="1"/>
              <a:t>django.urls.include</a:t>
            </a:r>
            <a:r>
              <a:rPr lang="en-US" dirty="0"/>
              <a:t> in mysite/urls.py and insert an include() in the </a:t>
            </a:r>
            <a:r>
              <a:rPr lang="en-US" dirty="0" err="1"/>
              <a:t>urlpatterns</a:t>
            </a:r>
            <a:r>
              <a:rPr lang="en-US" dirty="0"/>
              <a:t> list, so you have: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5B78028-9354-915A-7374-03E0712E9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9" y="2413337"/>
            <a:ext cx="5275334" cy="2394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56EA5-5795-3B92-74D2-1BA2C3029673}"/>
              </a:ext>
            </a:extLst>
          </p:cNvPr>
          <p:cNvSpPr txBox="1"/>
          <p:nvPr/>
        </p:nvSpPr>
        <p:spPr>
          <a:xfrm>
            <a:off x="6788726" y="1205988"/>
            <a:ext cx="408709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The path() function expects at least two arguments: route and view. The include() function allows referencing other </a:t>
            </a:r>
            <a:r>
              <a:rPr lang="en-US" sz="1800" dirty="0" err="1"/>
              <a:t>URLconfs</a:t>
            </a:r>
            <a:r>
              <a:rPr lang="en-US" sz="1800" dirty="0"/>
              <a:t>. Whenever Django encounters include(), it chops off whatever part of the URL matched up to that point and sends the remaining string to the included </a:t>
            </a:r>
            <a:r>
              <a:rPr lang="en-US" sz="1800" dirty="0" err="1"/>
              <a:t>URLconf</a:t>
            </a:r>
            <a:r>
              <a:rPr lang="en-US" sz="1800" dirty="0"/>
              <a:t> for further processing.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Now run the server and visit in the: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http://localhost:8000/polls/ </a:t>
            </a:r>
            <a:endParaRPr lang="en-US" sz="1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4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98256-504E-AB17-2EAE-CD9ABC86A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arklers on glass jar">
            <a:extLst>
              <a:ext uri="{FF2B5EF4-FFF2-40B4-BE49-F238E27FC236}">
                <a16:creationId xmlns:a16="http://schemas.microsoft.com/office/drawing/2014/main" id="{4E5087F7-C555-5EAD-E9A8-CF3B2C38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84" r="28483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2C37-80BA-8B79-E197-70CBA379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350" y="2216627"/>
            <a:ext cx="4977523" cy="46413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6000" b="1" i="1" dirty="0"/>
              <a:t>Thank you for watching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6000" b="1" i="1" dirty="0"/>
              <a:t>💖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1182796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610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Bembo</vt:lpstr>
      <vt:lpstr>ArchiveVTI</vt:lpstr>
      <vt:lpstr>First django app part - 1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Vishwash Bhusal</dc:creator>
  <cp:lastModifiedBy>Vishwash Bhusal</cp:lastModifiedBy>
  <cp:revision>2</cp:revision>
  <dcterms:created xsi:type="dcterms:W3CDTF">2024-11-30T14:11:17Z</dcterms:created>
  <dcterms:modified xsi:type="dcterms:W3CDTF">2024-11-30T14:50:44Z</dcterms:modified>
</cp:coreProperties>
</file>