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3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60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24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126F095-E9DC-4DBC-B95C-705619FBBAE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1BAB68-FBCA-4938-8AD5-09E64D243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ADCE-0F5C-1375-F351-280D7FCF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197369"/>
          </a:xfrm>
        </p:spPr>
        <p:txBody>
          <a:bodyPr/>
          <a:lstStyle/>
          <a:p>
            <a:r>
              <a:rPr lang="en-US" sz="6000" dirty="0"/>
              <a:t>Django app part-2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E27CC-4A74-45A7-9A8A-1E0C2BE3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288633"/>
            <a:ext cx="9070848" cy="1197369"/>
          </a:xfrm>
        </p:spPr>
        <p:txBody>
          <a:bodyPr>
            <a:normAutofit/>
          </a:bodyPr>
          <a:lstStyle/>
          <a:p>
            <a:r>
              <a:rPr lang="en-US" sz="2400" b="1" dirty="0"/>
              <a:t>Django basic to advance course</a:t>
            </a:r>
          </a:p>
          <a:p>
            <a:r>
              <a:rPr lang="en-US" sz="2400" b="1" dirty="0"/>
              <a:t>In Nepali</a:t>
            </a:r>
          </a:p>
        </p:txBody>
      </p:sp>
    </p:spTree>
    <p:extLst>
      <p:ext uri="{BB962C8B-B14F-4D97-AF65-F5344CB8AC3E}">
        <p14:creationId xmlns:p14="http://schemas.microsoft.com/office/powerpoint/2010/main" val="131602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38842F-FFAD-2663-80AC-8D819356F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2" y="1807924"/>
            <a:ext cx="7561991" cy="32705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400F-B402-454B-1A91-1EC1B697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921" y="413053"/>
            <a:ext cx="2684957" cy="578346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tutorial begins where Tutorial 1 left off. We’ll set up the database, create your first model, and get a quick introduction to Django’s automatically-generated admin site.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$python manage.py migrate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make the database table . This command looks in the apps installed and create a table for that app.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:</a:t>
            </a: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Models are the definitive source of information ; means it will map out the table in database.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405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CA0C-5357-F6C6-A6CC-FFE7D0ED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528" y="292743"/>
            <a:ext cx="5167303" cy="59660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i="1" dirty="0"/>
              <a:t>Activating models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That small bit of model code gives Django a lot of information. With it, Django is able to: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• Create a database schema (CREATE TABLE statements) for this app.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• Create a Python database-access API for accessing Question and Choice objects. But first we need to tell our project that the polls app is installed.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To include the app in our project, we need to add a reference to its configuration class in the INSTALLED_APPS setting. The </a:t>
            </a:r>
            <a:r>
              <a:rPr lang="en-US" sz="1600" dirty="0" err="1"/>
              <a:t>PollsConfig</a:t>
            </a:r>
            <a:r>
              <a:rPr lang="en-US" sz="1600" dirty="0"/>
              <a:t> class is in the polls/apps.py file, so its dotted path is  '</a:t>
            </a:r>
            <a:r>
              <a:rPr lang="en-US" sz="1600" dirty="0" err="1"/>
              <a:t>polls.apps.PollsConfig</a:t>
            </a:r>
            <a:r>
              <a:rPr lang="en-US" sz="1600" dirty="0"/>
              <a:t>’. Edit the mysite/settings.py file and add that dotted path to the INSTALLED_APPS setting. It’ll look like This: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27F22B-4307-B6C2-5BD3-F026AD19B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3" y="4074603"/>
            <a:ext cx="5055009" cy="2549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7F0C1-1E31-EB78-75F1-A6F8DE5282BE}"/>
              </a:ext>
            </a:extLst>
          </p:cNvPr>
          <p:cNvSpPr txBox="1"/>
          <p:nvPr/>
        </p:nvSpPr>
        <p:spPr>
          <a:xfrm>
            <a:off x="6451638" y="445616"/>
            <a:ext cx="41682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$ python manage.py makemigrations </a:t>
            </a:r>
            <a:r>
              <a:rPr lang="en-US" b="1" dirty="0" err="1"/>
              <a:t>app_name</a:t>
            </a:r>
            <a:r>
              <a:rPr lang="en-US" b="1" dirty="0"/>
              <a:t> </a:t>
            </a:r>
          </a:p>
          <a:p>
            <a:r>
              <a:rPr lang="en-US" dirty="0"/>
              <a:t>This command is used for creating the database and making sure that the app is installed with models registered.</a:t>
            </a:r>
          </a:p>
          <a:p>
            <a:r>
              <a:rPr lang="en-US" i="1" dirty="0"/>
              <a:t>After that run migrate command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8EF70-5338-D060-87A1-090A5589B05E}"/>
              </a:ext>
            </a:extLst>
          </p:cNvPr>
          <p:cNvSpPr txBox="1"/>
          <p:nvPr/>
        </p:nvSpPr>
        <p:spPr>
          <a:xfrm>
            <a:off x="6451638" y="2537108"/>
            <a:ext cx="5055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Now, let’s hop into the interactive Python shell and play around with the free API Django gives you. To invoke the Python shell, use this command:</a:t>
            </a:r>
          </a:p>
          <a:p>
            <a:r>
              <a:rPr lang="en-US" b="1" i="1" dirty="0"/>
              <a:t>$ python manage.py shell</a:t>
            </a:r>
          </a:p>
        </p:txBody>
      </p:sp>
    </p:spTree>
    <p:extLst>
      <p:ext uri="{BB962C8B-B14F-4D97-AF65-F5344CB8AC3E}">
        <p14:creationId xmlns:p14="http://schemas.microsoft.com/office/powerpoint/2010/main" val="313506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F8F19-1B26-2868-D9C9-E2E10C5DD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BCCF-FE22-2554-FF04-70F969B8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481263"/>
            <a:ext cx="11085095" cy="593557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48E929-17C8-DA6B-F83D-2176EBF25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6" y="368969"/>
            <a:ext cx="5349971" cy="3247491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6F0BA6-6AA5-9FA0-98A6-C7699F11B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46" y="368969"/>
            <a:ext cx="5349971" cy="324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F3243-04F1-0087-BEF2-9D1666DD5B65}"/>
              </a:ext>
            </a:extLst>
          </p:cNvPr>
          <p:cNvSpPr txBox="1"/>
          <p:nvPr/>
        </p:nvSpPr>
        <p:spPr>
          <a:xfrm>
            <a:off x="577516" y="3616460"/>
            <a:ext cx="10957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Wait a minute. &lt;Question: Question object (1)&gt; isn’t a helpful representation of this object. Let’s fix that by editing the Question model (in the polls/models.py file) and adding a __str__() method to both Question and Choice: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006E672-0D12-0F07-3529-106DE8BAC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4139680"/>
            <a:ext cx="551574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4E600D-6B11-0B31-5C76-E065164C9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CA630D-89B3-FE8A-62B8-F336197B3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1" b="-2"/>
          <a:stretch/>
        </p:blipFill>
        <p:spPr>
          <a:xfrm>
            <a:off x="190846" y="237744"/>
            <a:ext cx="4040033" cy="63825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7270DF-375F-4ECC-989A-D033E481A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9465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40E9-FC11-CF9F-D60A-9CC2CDA9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2386584"/>
            <a:ext cx="6280826" cy="3648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6E601-E7E9-B5D6-3380-2027046AE280}"/>
              </a:ext>
            </a:extLst>
          </p:cNvPr>
          <p:cNvSpPr txBox="1"/>
          <p:nvPr/>
        </p:nvSpPr>
        <p:spPr>
          <a:xfrm>
            <a:off x="4459705" y="638294"/>
            <a:ext cx="7331242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Introducing the Django Admin</a:t>
            </a:r>
          </a:p>
          <a:p>
            <a:r>
              <a:rPr lang="en-US" sz="2200" dirty="0"/>
              <a:t>Creating an admin user</a:t>
            </a:r>
          </a:p>
          <a:p>
            <a:r>
              <a:rPr lang="en-US" sz="2200" dirty="0"/>
              <a:t>First we’ll need to create a user who can login to the admin site. Run the following command:</a:t>
            </a:r>
          </a:p>
          <a:p>
            <a:r>
              <a:rPr lang="en-US" sz="2200" b="1" i="1" dirty="0"/>
              <a:t>$ python manage.py </a:t>
            </a:r>
            <a:r>
              <a:rPr lang="en-US" sz="2200" b="1" i="1" dirty="0" err="1"/>
              <a:t>createsuperuser</a:t>
            </a:r>
            <a:endParaRPr lang="en-US" sz="2200" b="1" i="1" dirty="0"/>
          </a:p>
          <a:p>
            <a:r>
              <a:rPr lang="en-US" sz="2200" dirty="0"/>
              <a:t>Enter your desired username and press enter.</a:t>
            </a:r>
          </a:p>
          <a:p>
            <a:r>
              <a:rPr lang="en-US" sz="2200" b="1" i="1" dirty="0"/>
              <a:t>Username: admin</a:t>
            </a:r>
          </a:p>
          <a:p>
            <a:r>
              <a:rPr lang="en-US" sz="2200" dirty="0"/>
              <a:t>You will then be prompted for your desired email address:</a:t>
            </a:r>
          </a:p>
          <a:p>
            <a:r>
              <a:rPr lang="en-US" sz="2200" b="1" i="1" dirty="0"/>
              <a:t>Email address: admin@example.com</a:t>
            </a:r>
          </a:p>
          <a:p>
            <a:r>
              <a:rPr lang="en-US" sz="2200" dirty="0"/>
              <a:t>The final step is to enter your password. You will be asked to enter your password twice, the second time as</a:t>
            </a:r>
          </a:p>
          <a:p>
            <a:r>
              <a:rPr lang="en-US" sz="2200" dirty="0"/>
              <a:t>a confirmation of the first.</a:t>
            </a:r>
          </a:p>
          <a:p>
            <a:r>
              <a:rPr lang="en-US" sz="2200" b="1" i="1" dirty="0"/>
              <a:t>Password: **********</a:t>
            </a:r>
          </a:p>
          <a:p>
            <a:r>
              <a:rPr lang="en-US" sz="2200" b="1" i="1" dirty="0"/>
              <a:t>Password (again): *********</a:t>
            </a:r>
          </a:p>
          <a:p>
            <a:r>
              <a:rPr lang="en-US" sz="2200" dirty="0"/>
              <a:t>Superuser created successfully.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643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663DC-3B6C-3434-AAC5-9810B8CF6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E123-1D13-091C-7F3C-E7B110DA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481263"/>
            <a:ext cx="4849397" cy="593557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7A60F-C8A1-F12B-7707-147F285AC3DF}"/>
              </a:ext>
            </a:extLst>
          </p:cNvPr>
          <p:cNvSpPr txBox="1"/>
          <p:nvPr/>
        </p:nvSpPr>
        <p:spPr>
          <a:xfrm>
            <a:off x="577516" y="441158"/>
            <a:ext cx="480127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Start the development server</a:t>
            </a:r>
          </a:p>
          <a:p>
            <a:r>
              <a:rPr lang="en-US" sz="1600" dirty="0"/>
              <a:t>The Django admin site is activated by default. Let’s start the development server and explore it.</a:t>
            </a:r>
          </a:p>
          <a:p>
            <a:r>
              <a:rPr lang="en-US" sz="1600" dirty="0"/>
              <a:t>If the server is not running start it like so:</a:t>
            </a:r>
          </a:p>
          <a:p>
            <a:r>
              <a:rPr lang="en-US" sz="1600" b="1" i="1" dirty="0"/>
              <a:t>$ python manage.py runserver</a:t>
            </a:r>
          </a:p>
          <a:p>
            <a:r>
              <a:rPr lang="en-US" sz="1600" dirty="0"/>
              <a:t>Now, open a web browser and go to “/admin/” on your local domain – e.g., </a:t>
            </a:r>
            <a:r>
              <a:rPr lang="en-US" sz="1600" b="1" i="1" dirty="0"/>
              <a:t>http://127.0.0.1:8000/admin/. </a:t>
            </a:r>
            <a:r>
              <a:rPr lang="en-US" sz="1600" dirty="0"/>
              <a:t>You</a:t>
            </a:r>
          </a:p>
          <a:p>
            <a:r>
              <a:rPr lang="en-US" sz="1600" dirty="0"/>
              <a:t>should see the admin’s login screen:</a:t>
            </a:r>
          </a:p>
        </p:txBody>
      </p:sp>
      <p:pic>
        <p:nvPicPr>
          <p:cNvPr id="6" name="Picture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FD252314-CA03-85CC-C8AC-DE6ECF7A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3074327"/>
            <a:ext cx="4801270" cy="3391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692DF-2F1A-7573-AF24-3C7B44160A26}"/>
              </a:ext>
            </a:extLst>
          </p:cNvPr>
          <p:cNvSpPr txBox="1"/>
          <p:nvPr/>
        </p:nvSpPr>
        <p:spPr>
          <a:xfrm>
            <a:off x="5518484" y="48126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Make the poll app modifiable in the admin</a:t>
            </a:r>
          </a:p>
          <a:p>
            <a:r>
              <a:rPr lang="en-US" dirty="0"/>
              <a:t>But where’s our poll app? It’s not displayed on the admin index page. Only one more thing to do: we need to tell the admin that Question objects have an admin interface. To do this, open the </a:t>
            </a:r>
            <a:r>
              <a:rPr lang="en-US" b="1" i="1" dirty="0"/>
              <a:t>polls/admin.py </a:t>
            </a:r>
            <a:r>
              <a:rPr lang="en-US" dirty="0"/>
              <a:t>file, and edit it to look like this: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5E943D-3C65-B254-0153-276E184A8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57" y="2235589"/>
            <a:ext cx="6095999" cy="20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3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ABD55-95A1-EF67-B45B-C56428CD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arklers on glass jar">
            <a:extLst>
              <a:ext uri="{FF2B5EF4-FFF2-40B4-BE49-F238E27FC236}">
                <a16:creationId xmlns:a16="http://schemas.microsoft.com/office/drawing/2014/main" id="{75AEE2F8-4E97-0A80-F914-8F13347A60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B1CA-5E7C-CD1F-B23C-0948134D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218623"/>
            <a:ext cx="9296400" cy="242075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6000" dirty="0"/>
              <a:t>Thank you for watching 😊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1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48</TotalTime>
  <Words>599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Django app part-2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Vishwash Bhusal</dc:creator>
  <cp:lastModifiedBy>Vishwash Bhusal</cp:lastModifiedBy>
  <cp:revision>1</cp:revision>
  <dcterms:created xsi:type="dcterms:W3CDTF">2024-12-01T13:02:40Z</dcterms:created>
  <dcterms:modified xsi:type="dcterms:W3CDTF">2024-12-01T13:51:20Z</dcterms:modified>
</cp:coreProperties>
</file>