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6"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E55C4E9-907F-4585-86D7-A512A87EDEE4}" type="datetimeFigureOut">
              <a:rPr lang="en-US" smtClean="0"/>
              <a:t>12/7/2024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7AC16FB-E40E-4E9A-B321-05700D3652E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2518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5C4E9-907F-4585-86D7-A512A87EDEE4}"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C16FB-E40E-4E9A-B321-05700D3652E1}" type="slidenum">
              <a:rPr lang="en-US" smtClean="0"/>
              <a:t>‹#›</a:t>
            </a:fld>
            <a:endParaRPr lang="en-US"/>
          </a:p>
        </p:txBody>
      </p:sp>
    </p:spTree>
    <p:extLst>
      <p:ext uri="{BB962C8B-B14F-4D97-AF65-F5344CB8AC3E}">
        <p14:creationId xmlns:p14="http://schemas.microsoft.com/office/powerpoint/2010/main" val="440267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5C4E9-907F-4585-86D7-A512A87EDEE4}"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C16FB-E40E-4E9A-B321-05700D3652E1}" type="slidenum">
              <a:rPr lang="en-US" smtClean="0"/>
              <a:t>‹#›</a:t>
            </a:fld>
            <a:endParaRPr lang="en-US"/>
          </a:p>
        </p:txBody>
      </p:sp>
    </p:spTree>
    <p:extLst>
      <p:ext uri="{BB962C8B-B14F-4D97-AF65-F5344CB8AC3E}">
        <p14:creationId xmlns:p14="http://schemas.microsoft.com/office/powerpoint/2010/main" val="3817929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5C4E9-907F-4585-86D7-A512A87EDEE4}"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C16FB-E40E-4E9A-B321-05700D3652E1}" type="slidenum">
              <a:rPr lang="en-US" smtClean="0"/>
              <a:t>‹#›</a:t>
            </a:fld>
            <a:endParaRPr lang="en-US"/>
          </a:p>
        </p:txBody>
      </p:sp>
    </p:spTree>
    <p:extLst>
      <p:ext uri="{BB962C8B-B14F-4D97-AF65-F5344CB8AC3E}">
        <p14:creationId xmlns:p14="http://schemas.microsoft.com/office/powerpoint/2010/main" val="308412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5C4E9-907F-4585-86D7-A512A87EDEE4}"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C16FB-E40E-4E9A-B321-05700D3652E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6981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55C4E9-907F-4585-86D7-A512A87EDEE4}"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C16FB-E40E-4E9A-B321-05700D3652E1}" type="slidenum">
              <a:rPr lang="en-US" smtClean="0"/>
              <a:t>‹#›</a:t>
            </a:fld>
            <a:endParaRPr lang="en-US"/>
          </a:p>
        </p:txBody>
      </p:sp>
    </p:spTree>
    <p:extLst>
      <p:ext uri="{BB962C8B-B14F-4D97-AF65-F5344CB8AC3E}">
        <p14:creationId xmlns:p14="http://schemas.microsoft.com/office/powerpoint/2010/main" val="3201123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55C4E9-907F-4585-86D7-A512A87EDEE4}" type="datetimeFigureOut">
              <a:rPr lang="en-US" smtClean="0"/>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AC16FB-E40E-4E9A-B321-05700D3652E1}" type="slidenum">
              <a:rPr lang="en-US" smtClean="0"/>
              <a:t>‹#›</a:t>
            </a:fld>
            <a:endParaRPr lang="en-US"/>
          </a:p>
        </p:txBody>
      </p:sp>
    </p:spTree>
    <p:extLst>
      <p:ext uri="{BB962C8B-B14F-4D97-AF65-F5344CB8AC3E}">
        <p14:creationId xmlns:p14="http://schemas.microsoft.com/office/powerpoint/2010/main" val="2590490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55C4E9-907F-4585-86D7-A512A87EDEE4}" type="datetimeFigureOut">
              <a:rPr lang="en-US" smtClean="0"/>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AC16FB-E40E-4E9A-B321-05700D3652E1}" type="slidenum">
              <a:rPr lang="en-US" smtClean="0"/>
              <a:t>‹#›</a:t>
            </a:fld>
            <a:endParaRPr lang="en-US"/>
          </a:p>
        </p:txBody>
      </p:sp>
    </p:spTree>
    <p:extLst>
      <p:ext uri="{BB962C8B-B14F-4D97-AF65-F5344CB8AC3E}">
        <p14:creationId xmlns:p14="http://schemas.microsoft.com/office/powerpoint/2010/main" val="3099032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55C4E9-907F-4585-86D7-A512A87EDEE4}" type="datetimeFigureOut">
              <a:rPr lang="en-US" smtClean="0"/>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AC16FB-E40E-4E9A-B321-05700D3652E1}" type="slidenum">
              <a:rPr lang="en-US" smtClean="0"/>
              <a:t>‹#›</a:t>
            </a:fld>
            <a:endParaRPr lang="en-US"/>
          </a:p>
        </p:txBody>
      </p:sp>
    </p:spTree>
    <p:extLst>
      <p:ext uri="{BB962C8B-B14F-4D97-AF65-F5344CB8AC3E}">
        <p14:creationId xmlns:p14="http://schemas.microsoft.com/office/powerpoint/2010/main" val="2971598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55C4E9-907F-4585-86D7-A512A87EDEE4}"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C16FB-E40E-4E9A-B321-05700D3652E1}" type="slidenum">
              <a:rPr lang="en-US" smtClean="0"/>
              <a:t>‹#›</a:t>
            </a:fld>
            <a:endParaRPr lang="en-US"/>
          </a:p>
        </p:txBody>
      </p:sp>
    </p:spTree>
    <p:extLst>
      <p:ext uri="{BB962C8B-B14F-4D97-AF65-F5344CB8AC3E}">
        <p14:creationId xmlns:p14="http://schemas.microsoft.com/office/powerpoint/2010/main" val="1203867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55C4E9-907F-4585-86D7-A512A87EDEE4}"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C16FB-E40E-4E9A-B321-05700D3652E1}" type="slidenum">
              <a:rPr lang="en-US" smtClean="0"/>
              <a:t>‹#›</a:t>
            </a:fld>
            <a:endParaRPr lang="en-US"/>
          </a:p>
        </p:txBody>
      </p:sp>
    </p:spTree>
    <p:extLst>
      <p:ext uri="{BB962C8B-B14F-4D97-AF65-F5344CB8AC3E}">
        <p14:creationId xmlns:p14="http://schemas.microsoft.com/office/powerpoint/2010/main" val="2414713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E55C4E9-907F-4585-86D7-A512A87EDEE4}" type="datetimeFigureOut">
              <a:rPr lang="en-US" smtClean="0"/>
              <a:t>12/7/2024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7AC16FB-E40E-4E9A-B321-05700D3652E1}" type="slidenum">
              <a:rPr lang="en-US" smtClean="0"/>
              <a:t>‹#›</a:t>
            </a:fld>
            <a:endParaRPr lang="en-US"/>
          </a:p>
        </p:txBody>
      </p:sp>
    </p:spTree>
    <p:extLst>
      <p:ext uri="{BB962C8B-B14F-4D97-AF65-F5344CB8AC3E}">
        <p14:creationId xmlns:p14="http://schemas.microsoft.com/office/powerpoint/2010/main" val="34191965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jango-debug-toolbar.readthedocs.io/en/latest/installation.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djangopackage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E096B-FE93-8A9E-4AAA-4341288CFC10}"/>
              </a:ext>
            </a:extLst>
          </p:cNvPr>
          <p:cNvSpPr>
            <a:spLocks noGrp="1"/>
          </p:cNvSpPr>
          <p:nvPr>
            <p:ph type="ctrTitle"/>
          </p:nvPr>
        </p:nvSpPr>
        <p:spPr/>
        <p:txBody>
          <a:bodyPr/>
          <a:lstStyle/>
          <a:p>
            <a:r>
              <a:rPr lang="en-US" dirty="0"/>
              <a:t>Django app part - 8</a:t>
            </a:r>
          </a:p>
        </p:txBody>
      </p:sp>
      <p:sp>
        <p:nvSpPr>
          <p:cNvPr id="3" name="Subtitle 2">
            <a:extLst>
              <a:ext uri="{FF2B5EF4-FFF2-40B4-BE49-F238E27FC236}">
                <a16:creationId xmlns:a16="http://schemas.microsoft.com/office/drawing/2014/main" id="{F246D9B8-BA49-33C6-6DF2-873C8B236772}"/>
              </a:ext>
            </a:extLst>
          </p:cNvPr>
          <p:cNvSpPr>
            <a:spLocks noGrp="1"/>
          </p:cNvSpPr>
          <p:nvPr>
            <p:ph type="subTitle" idx="1"/>
          </p:nvPr>
        </p:nvSpPr>
        <p:spPr/>
        <p:txBody>
          <a:bodyPr/>
          <a:lstStyle/>
          <a:p>
            <a:r>
              <a:rPr lang="en-US" dirty="0"/>
              <a:t>Django mastery  in Nepali .</a:t>
            </a:r>
          </a:p>
        </p:txBody>
      </p:sp>
    </p:spTree>
    <p:extLst>
      <p:ext uri="{BB962C8B-B14F-4D97-AF65-F5344CB8AC3E}">
        <p14:creationId xmlns:p14="http://schemas.microsoft.com/office/powerpoint/2010/main" val="1964084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9366AC-D641-3787-7D2F-E844B0413F9A}"/>
              </a:ext>
            </a:extLst>
          </p:cNvPr>
          <p:cNvSpPr>
            <a:spLocks noGrp="1"/>
          </p:cNvSpPr>
          <p:nvPr>
            <p:ph idx="1"/>
          </p:nvPr>
        </p:nvSpPr>
        <p:spPr>
          <a:xfrm>
            <a:off x="457200" y="424543"/>
            <a:ext cx="11250386" cy="6008914"/>
          </a:xfrm>
        </p:spPr>
        <p:txBody>
          <a:bodyPr>
            <a:normAutofit lnSpcReduction="10000"/>
          </a:bodyPr>
          <a:lstStyle/>
          <a:p>
            <a:pPr marL="0" indent="0">
              <a:lnSpc>
                <a:spcPct val="100000"/>
              </a:lnSpc>
              <a:spcBef>
                <a:spcPts val="0"/>
              </a:spcBef>
              <a:buNone/>
            </a:pPr>
            <a:r>
              <a:rPr lang="en-US" sz="1600" dirty="0">
                <a:solidFill>
                  <a:schemeClr val="tx1"/>
                </a:solidFill>
              </a:rPr>
              <a:t> One of Django’s strengths is the rich ecosystem of third-party packages. They’re community developed packages that can be used to quickly improve the feature set of an application. This tutorial will show how to add Django Debug Toolbar, a commonly used third-party package. The Django Debug Toolbar has ranked in the top three most used third-party packages in the Django Developers Survey in recent years.</a:t>
            </a: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r>
              <a:rPr lang="en-US" sz="2000" b="1" dirty="0">
                <a:solidFill>
                  <a:schemeClr val="tx1"/>
                </a:solidFill>
                <a:latin typeface="Verdana" panose="020B0604030504040204" pitchFamily="34" charset="0"/>
                <a:ea typeface="Verdana" panose="020B0604030504040204" pitchFamily="34" charset="0"/>
              </a:rPr>
              <a:t>Installing Django Debug Toolbar</a:t>
            </a:r>
          </a:p>
          <a:p>
            <a:pPr marL="0" indent="0">
              <a:lnSpc>
                <a:spcPct val="100000"/>
              </a:lnSpc>
              <a:spcBef>
                <a:spcPts val="0"/>
              </a:spcBef>
              <a:buNone/>
            </a:pPr>
            <a:r>
              <a:rPr lang="en-US" sz="1600" dirty="0">
                <a:solidFill>
                  <a:schemeClr val="tx1"/>
                </a:solidFill>
              </a:rPr>
              <a:t>Django Debug Toolbar is a useful tool for debugging Django web applications. It’s a third-party package maintained by the Jazzband organization. The toolbar helps you understand how your application functions and to identify problems. It does so by providing panels that provide debug information about the current request and response. To install a third-party application like the toolbar, you need to install the package by running the below command within an activated virtual environment. This is like our earlier step to install Django.</a:t>
            </a: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r>
              <a:rPr lang="en-US" sz="1600" dirty="0">
                <a:solidFill>
                  <a:schemeClr val="tx1"/>
                </a:solidFill>
              </a:rPr>
              <a:t>Django Debug Toolbar requires several setup steps. Follow them in its </a:t>
            </a:r>
            <a:r>
              <a:rPr lang="en-US" sz="1600" dirty="0">
                <a:solidFill>
                  <a:schemeClr val="tx1"/>
                </a:solidFill>
                <a:hlinkClick r:id="rId2"/>
              </a:rPr>
              <a:t>installation guide</a:t>
            </a:r>
            <a:r>
              <a:rPr lang="en-US" sz="1600" dirty="0">
                <a:solidFill>
                  <a:schemeClr val="tx1"/>
                </a:solidFill>
              </a:rPr>
              <a:t>. The steps are not duplicated in this tutorial, because as a third-party package, it may change separately to Django’s schedule. Once installed, you should be able to see the DjDT “handle” on the right side of the browser window when you browse to http://localhost:8000/admin/. Click it to open the debug toolbar and use the tools in each panel. See the panels documentation page for more information on what the panels show</a:t>
            </a: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r>
              <a:rPr lang="en-US" sz="1600" dirty="0">
                <a:solidFill>
                  <a:schemeClr val="tx1"/>
                </a:solidFill>
              </a:rPr>
              <a:t>At some point you will run into a problem, for example the toolbar may not render. When this happens and you’re unable to resolve the issue yourself, there are options available to you.</a:t>
            </a:r>
          </a:p>
          <a:p>
            <a:pPr marL="0" indent="0">
              <a:lnSpc>
                <a:spcPct val="100000"/>
              </a:lnSpc>
              <a:spcBef>
                <a:spcPts val="0"/>
              </a:spcBef>
              <a:buNone/>
            </a:pPr>
            <a:r>
              <a:rPr lang="en-US" sz="1600" dirty="0">
                <a:solidFill>
                  <a:schemeClr val="tx1"/>
                </a:solidFill>
              </a:rPr>
              <a:t>1. If the problem is with a specific package, check if there’s a troubleshooting of FAQ in the package’s documentation. For example, the Django Debug Toolbar has a Tips section that outlines troubleshooting options.</a:t>
            </a:r>
          </a:p>
          <a:p>
            <a:pPr marL="0" indent="0">
              <a:lnSpc>
                <a:spcPct val="100000"/>
              </a:lnSpc>
              <a:spcBef>
                <a:spcPts val="0"/>
              </a:spcBef>
              <a:buNone/>
            </a:pPr>
            <a:r>
              <a:rPr lang="en-US" sz="1600" dirty="0">
                <a:solidFill>
                  <a:schemeClr val="tx1"/>
                </a:solidFill>
              </a:rPr>
              <a:t>2. Search for similar issues on the package’s issue tracker. Django Debug Toolbar’s is on GitHub.</a:t>
            </a:r>
          </a:p>
          <a:p>
            <a:pPr marL="0" indent="0">
              <a:lnSpc>
                <a:spcPct val="100000"/>
              </a:lnSpc>
              <a:spcBef>
                <a:spcPts val="0"/>
              </a:spcBef>
              <a:buNone/>
            </a:pPr>
            <a:r>
              <a:rPr lang="en-US" sz="1600" dirty="0">
                <a:solidFill>
                  <a:schemeClr val="tx1"/>
                </a:solidFill>
              </a:rPr>
              <a:t>3. Consult the Django Forum.</a:t>
            </a:r>
          </a:p>
          <a:p>
            <a:pPr marL="0" indent="0">
              <a:lnSpc>
                <a:spcPct val="100000"/>
              </a:lnSpc>
              <a:spcBef>
                <a:spcPts val="0"/>
              </a:spcBef>
              <a:buNone/>
            </a:pPr>
            <a:r>
              <a:rPr lang="en-US" sz="1600" dirty="0">
                <a:solidFill>
                  <a:schemeClr val="tx1"/>
                </a:solidFill>
              </a:rPr>
              <a:t>4. Join the Django Discord server.</a:t>
            </a:r>
          </a:p>
          <a:p>
            <a:pPr marL="0" indent="0">
              <a:lnSpc>
                <a:spcPct val="100000"/>
              </a:lnSpc>
              <a:spcBef>
                <a:spcPts val="0"/>
              </a:spcBef>
              <a:buNone/>
            </a:pPr>
            <a:r>
              <a:rPr lang="en-US" sz="1600" dirty="0">
                <a:solidFill>
                  <a:schemeClr val="tx1"/>
                </a:solidFill>
              </a:rPr>
              <a:t>5. Join the #Django IRC channel on Libera.chat.</a:t>
            </a: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p:txBody>
      </p:sp>
      <p:pic>
        <p:nvPicPr>
          <p:cNvPr id="4" name="Picture 3">
            <a:extLst>
              <a:ext uri="{FF2B5EF4-FFF2-40B4-BE49-F238E27FC236}">
                <a16:creationId xmlns:a16="http://schemas.microsoft.com/office/drawing/2014/main" id="{33657A19-D14F-9401-9C74-CE13C8A2567B}"/>
              </a:ext>
            </a:extLst>
          </p:cNvPr>
          <p:cNvPicPr>
            <a:picLocks noChangeAspect="1"/>
          </p:cNvPicPr>
          <p:nvPr/>
        </p:nvPicPr>
        <p:blipFill>
          <a:blip r:embed="rId3"/>
          <a:stretch>
            <a:fillRect/>
          </a:stretch>
        </p:blipFill>
        <p:spPr>
          <a:xfrm>
            <a:off x="631375" y="2961579"/>
            <a:ext cx="6049219" cy="314369"/>
          </a:xfrm>
          <a:prstGeom prst="rect">
            <a:avLst/>
          </a:prstGeom>
        </p:spPr>
      </p:pic>
    </p:spTree>
    <p:extLst>
      <p:ext uri="{BB962C8B-B14F-4D97-AF65-F5344CB8AC3E}">
        <p14:creationId xmlns:p14="http://schemas.microsoft.com/office/powerpoint/2010/main" val="2083542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20BF0F2D-4783-0283-E64B-0112C0643FD9}"/>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E9271C28-7496-4447-8541-7B39F5E94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 name="Graphic 6" descr="DJ">
            <a:extLst>
              <a:ext uri="{FF2B5EF4-FFF2-40B4-BE49-F238E27FC236}">
                <a16:creationId xmlns:a16="http://schemas.microsoft.com/office/drawing/2014/main" id="{0B7BA019-41AB-0C94-81A2-137807EA70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2064" y="1131152"/>
            <a:ext cx="4593715" cy="4593715"/>
          </a:xfrm>
          <a:prstGeom prst="rect">
            <a:avLst/>
          </a:prstGeom>
        </p:spPr>
      </p:pic>
      <p:sp>
        <p:nvSpPr>
          <p:cNvPr id="3" name="Content Placeholder 2">
            <a:extLst>
              <a:ext uri="{FF2B5EF4-FFF2-40B4-BE49-F238E27FC236}">
                <a16:creationId xmlns:a16="http://schemas.microsoft.com/office/drawing/2014/main" id="{AA5DDC42-FD93-D31A-A190-A2ABC9F425A6}"/>
              </a:ext>
            </a:extLst>
          </p:cNvPr>
          <p:cNvSpPr>
            <a:spLocks noGrp="1"/>
          </p:cNvSpPr>
          <p:nvPr>
            <p:ph idx="1"/>
          </p:nvPr>
        </p:nvSpPr>
        <p:spPr>
          <a:xfrm>
            <a:off x="4882243" y="1502285"/>
            <a:ext cx="6588904" cy="4593715"/>
          </a:xfrm>
        </p:spPr>
        <p:txBody>
          <a:bodyPr>
            <a:normAutofit/>
          </a:bodyPr>
          <a:lstStyle/>
          <a:p>
            <a:pPr marL="0" indent="0">
              <a:spcBef>
                <a:spcPts val="0"/>
              </a:spcBef>
              <a:spcAft>
                <a:spcPts val="600"/>
              </a:spcAft>
              <a:buNone/>
            </a:pPr>
            <a:r>
              <a:rPr lang="en-US" b="1" dirty="0">
                <a:latin typeface="Verdana" panose="020B0604030504040204" pitchFamily="34" charset="0"/>
                <a:ea typeface="Verdana" panose="020B0604030504040204" pitchFamily="34" charset="0"/>
              </a:rPr>
              <a:t>Installing other third-party packages</a:t>
            </a:r>
          </a:p>
          <a:p>
            <a:pPr marL="0" indent="0">
              <a:spcBef>
                <a:spcPts val="0"/>
              </a:spcBef>
              <a:spcAft>
                <a:spcPts val="600"/>
              </a:spcAft>
              <a:buNone/>
            </a:pPr>
            <a:r>
              <a:rPr lang="en-US" b="1" dirty="0">
                <a:latin typeface="Verdana" panose="020B0604030504040204" pitchFamily="34" charset="0"/>
                <a:ea typeface="Verdana" panose="020B0604030504040204" pitchFamily="34" charset="0"/>
              </a:rPr>
              <a:t>------------------------------------------------</a:t>
            </a:r>
          </a:p>
          <a:p>
            <a:pPr marL="0" indent="0">
              <a:spcBef>
                <a:spcPts val="0"/>
              </a:spcBef>
              <a:spcAft>
                <a:spcPts val="600"/>
              </a:spcAft>
              <a:buNone/>
            </a:pPr>
            <a:r>
              <a:rPr lang="en-US" sz="2400" dirty="0">
                <a:solidFill>
                  <a:schemeClr val="tx1"/>
                </a:solidFill>
              </a:rPr>
              <a:t>There are many more third-party packages, which you can find using the fantastic Django resource, Django Packages. </a:t>
            </a:r>
            <a:r>
              <a:rPr lang="en-US" sz="2400" b="1" i="1" dirty="0">
                <a:solidFill>
                  <a:schemeClr val="tx1"/>
                </a:solidFill>
                <a:hlinkClick r:id="rId4">
                  <a:extLst>
                    <a:ext uri="{A12FA001-AC4F-418D-AE19-62706E023703}">
                      <ahyp:hlinkClr xmlns:ahyp="http://schemas.microsoft.com/office/drawing/2018/hyperlinkcolor" val="tx"/>
                    </a:ext>
                  </a:extLst>
                </a:hlinkClick>
              </a:rPr>
              <a:t>https://djangopackages.org/</a:t>
            </a:r>
            <a:endParaRPr lang="en-US" sz="2400" b="1" i="1" dirty="0">
              <a:solidFill>
                <a:schemeClr val="tx1"/>
              </a:solidFill>
            </a:endParaRPr>
          </a:p>
          <a:p>
            <a:pPr marL="0" indent="0">
              <a:spcBef>
                <a:spcPts val="0"/>
              </a:spcBef>
              <a:spcAft>
                <a:spcPts val="600"/>
              </a:spcAft>
              <a:buNone/>
            </a:pPr>
            <a:endParaRPr lang="en-US" dirty="0"/>
          </a:p>
          <a:p>
            <a:pPr marL="0" indent="0">
              <a:spcBef>
                <a:spcPts val="0"/>
              </a:spcBef>
              <a:spcAft>
                <a:spcPts val="600"/>
              </a:spcAft>
              <a:buNone/>
            </a:pPr>
            <a:endParaRPr lang="en-US" dirty="0"/>
          </a:p>
          <a:p>
            <a:pPr marL="0" indent="0">
              <a:spcBef>
                <a:spcPts val="0"/>
              </a:spcBef>
              <a:spcAft>
                <a:spcPts val="600"/>
              </a:spcAft>
              <a:buNone/>
            </a:pPr>
            <a:r>
              <a:rPr lang="en-US" b="1" dirty="0"/>
              <a:t>Thank You For Watching 💖</a:t>
            </a:r>
          </a:p>
          <a:p>
            <a:pPr marL="0" indent="0">
              <a:spcBef>
                <a:spcPts val="0"/>
              </a:spcBef>
              <a:spcAft>
                <a:spcPts val="600"/>
              </a:spcAft>
              <a:buNone/>
            </a:pPr>
            <a:endParaRPr lang="en-US" dirty="0"/>
          </a:p>
        </p:txBody>
      </p:sp>
    </p:spTree>
    <p:extLst>
      <p:ext uri="{BB962C8B-B14F-4D97-AF65-F5344CB8AC3E}">
        <p14:creationId xmlns:p14="http://schemas.microsoft.com/office/powerpoint/2010/main" val="68735214"/>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64</TotalTime>
  <Words>434</Words>
  <Application>Microsoft Office PowerPoint</Application>
  <PresentationFormat>Widescreen</PresentationFormat>
  <Paragraphs>22</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Corbel</vt:lpstr>
      <vt:lpstr>Verdana</vt:lpstr>
      <vt:lpstr>Basis</vt:lpstr>
      <vt:lpstr>Django app part - 8</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Vishwash Bhusal</dc:creator>
  <cp:lastModifiedBy>Vishwash Bhusal</cp:lastModifiedBy>
  <cp:revision>2</cp:revision>
  <dcterms:created xsi:type="dcterms:W3CDTF">2024-12-07T09:50:07Z</dcterms:created>
  <dcterms:modified xsi:type="dcterms:W3CDTF">2024-12-07T10:54:30Z</dcterms:modified>
</cp:coreProperties>
</file>