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2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4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22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25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1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3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7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9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5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1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7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7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5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5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84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1144-2559-78D9-2E7B-1817F833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8333" y="295836"/>
            <a:ext cx="8791575" cy="1371599"/>
          </a:xfrm>
        </p:spPr>
        <p:txBody>
          <a:bodyPr>
            <a:normAutofit/>
          </a:bodyPr>
          <a:lstStyle/>
          <a:p>
            <a:pPr algn="l"/>
            <a:r>
              <a:rPr lang="en-US" sz="7300" dirty="0"/>
              <a:t>Space</a:t>
            </a:r>
            <a:r>
              <a:rPr lang="en-US" dirty="0"/>
              <a:t> </a:t>
            </a:r>
            <a:r>
              <a:rPr lang="en-US" sz="7300" dirty="0"/>
              <a:t>Shooter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5B87C-EFDB-487F-34EC-87D850D1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46" y="2250075"/>
            <a:ext cx="9001462" cy="3806403"/>
          </a:xfrm>
        </p:spPr>
        <p:txBody>
          <a:bodyPr>
            <a:normAutofit fontScale="92500" lnSpcReduction="20000"/>
          </a:bodyPr>
          <a:lstStyle/>
          <a:p>
            <a:pPr lvl="1" algn="l"/>
            <a:endParaRPr lang="en-US" sz="3000" dirty="0"/>
          </a:p>
          <a:p>
            <a:pPr lvl="1" algn="l"/>
            <a:endParaRPr lang="en-US" sz="3000" dirty="0"/>
          </a:p>
          <a:p>
            <a:pPr lvl="1" algn="l"/>
            <a:r>
              <a:rPr lang="en-US" sz="3000" dirty="0"/>
              <a:t> </a:t>
            </a:r>
          </a:p>
          <a:p>
            <a:pPr lvl="1" algn="l"/>
            <a:r>
              <a:rPr lang="en-US" sz="3200" dirty="0"/>
              <a:t>By:- </a:t>
            </a:r>
            <a:r>
              <a:rPr lang="en-US" sz="3200" u="sng" dirty="0"/>
              <a:t>Gautam Kumar Maurya</a:t>
            </a:r>
          </a:p>
          <a:p>
            <a:pPr lvl="1" algn="l"/>
            <a:endParaRPr lang="en-US" sz="3000" dirty="0"/>
          </a:p>
          <a:p>
            <a:pPr lvl="1" algn="l"/>
            <a:r>
              <a:rPr lang="en-US" sz="3300" dirty="0"/>
              <a:t>Supervised By:- </a:t>
            </a:r>
            <a:r>
              <a:rPr lang="en-US" sz="3300" u="sng" dirty="0"/>
              <a:t>Mr. Shashank Yadav</a:t>
            </a:r>
          </a:p>
          <a:p>
            <a:pPr lvl="1" algn="l"/>
            <a:r>
              <a:rPr lang="en-US" sz="3000" dirty="0"/>
              <a:t> </a:t>
            </a:r>
          </a:p>
          <a:p>
            <a:pPr lvl="1" algn="l"/>
            <a:endParaRPr lang="en-IN" sz="30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CCCFEA1-1861-95DD-06D3-6D288C86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76612">
            <a:off x="8879422" y="3628320"/>
            <a:ext cx="2745005" cy="27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D268-4F91-9FFB-9B66-5230F9F7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752"/>
            <a:ext cx="12128687" cy="977154"/>
          </a:xfrm>
        </p:spPr>
        <p:txBody>
          <a:bodyPr>
            <a:normAutofit/>
          </a:bodyPr>
          <a:lstStyle/>
          <a:p>
            <a:r>
              <a:rPr lang="en-US" sz="5300" dirty="0"/>
              <a:t>Introduction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975C-11EF-96A1-90E9-289CBDDE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330" y="1694330"/>
            <a:ext cx="5768695" cy="409687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sz="2400" dirty="0"/>
              <a:t>Python is the programming language  used to create the space shooter game project.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dirty="0"/>
          </a:p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dirty="0"/>
          </a:p>
          <a:p>
            <a:pPr algn="l">
              <a:lnSpc>
                <a:spcPct val="100000"/>
              </a:lnSpc>
            </a:pPr>
            <a:r>
              <a:rPr lang="en-US" sz="2400" dirty="0"/>
              <a:t>2. In the game, there is a single </a:t>
            </a:r>
          </a:p>
          <a:p>
            <a:pPr algn="l">
              <a:lnSpc>
                <a:spcPct val="100000"/>
              </a:lnSpc>
            </a:pPr>
            <a:r>
              <a:rPr lang="en-US" sz="2400" dirty="0"/>
              <a:t>   spaceship that fires bullets at the </a:t>
            </a:r>
          </a:p>
          <a:p>
            <a:pPr algn="l">
              <a:lnSpc>
                <a:spcPct val="100000"/>
              </a:lnSpc>
            </a:pPr>
            <a:r>
              <a:rPr lang="en-US" sz="2400" dirty="0"/>
              <a:t>   monsters.</a:t>
            </a:r>
          </a:p>
          <a:p>
            <a:endParaRPr lang="en-US" sz="2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7B2E00-BD0F-78CA-46F6-ECE6A9AE7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008" y="1568824"/>
            <a:ext cx="6189662" cy="4834126"/>
          </a:xfrm>
        </p:spPr>
      </p:pic>
    </p:spTree>
    <p:extLst>
      <p:ext uri="{BB962C8B-B14F-4D97-AF65-F5344CB8AC3E}">
        <p14:creationId xmlns:p14="http://schemas.microsoft.com/office/powerpoint/2010/main" val="110037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00"/>
    </mc:Choice>
    <mc:Fallback xmlns="">
      <p:transition spd="slow" advTm="377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9940-17F6-4A11-7722-3EA22D9B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Platform &amp; Software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D3B6-6C50-BBB8-C0A2-436AD646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93921"/>
          </a:xfrm>
        </p:spPr>
        <p:txBody>
          <a:bodyPr>
            <a:normAutofit/>
          </a:bodyPr>
          <a:lstStyle/>
          <a:p>
            <a:r>
              <a:rPr lang="en-US"/>
              <a:t>Windows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Visual studio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6C164-1B8F-FF22-5703-E5246445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001" y="1928047"/>
            <a:ext cx="1339919" cy="133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30181A-2EA3-B3DC-2035-B26C7740F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23" y="3429000"/>
            <a:ext cx="1107446" cy="1107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A92E37-295D-23EB-42CD-156CB9A65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611" y="5125497"/>
            <a:ext cx="1580390" cy="17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A629D-88F1-CAEA-E12E-7305743C8381}"/>
              </a:ext>
            </a:extLst>
          </p:cNvPr>
          <p:cNvSpPr txBox="1"/>
          <p:nvPr/>
        </p:nvSpPr>
        <p:spPr>
          <a:xfrm>
            <a:off x="1242646" y="1520993"/>
            <a:ext cx="9529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err="1"/>
              <a:t>Pygame</a:t>
            </a:r>
            <a:r>
              <a:rPr lang="en-US" sz="1800" dirty="0"/>
              <a:t> </a:t>
            </a:r>
            <a:r>
              <a:rPr lang="en-US" sz="2800" dirty="0"/>
              <a:t>:-</a:t>
            </a:r>
            <a:r>
              <a:rPr lang="en-US" sz="1800" dirty="0"/>
              <a:t>      </a:t>
            </a:r>
            <a:r>
              <a:rPr lang="en-US" dirty="0" err="1"/>
              <a:t>Pygame</a:t>
            </a:r>
            <a:r>
              <a:rPr lang="en-US" dirty="0"/>
              <a:t> used for display image of background and monster and                                      </a:t>
            </a:r>
            <a:r>
              <a:rPr lang="en-US" sz="100" dirty="0"/>
              <a:t>.</a:t>
            </a:r>
            <a:r>
              <a:rPr lang="en-US" dirty="0"/>
              <a:t>                                  space ship. All things are update in a loop.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838E-2EA3-FE1F-25B1-9E59827547C2}"/>
              </a:ext>
            </a:extLst>
          </p:cNvPr>
          <p:cNvSpPr txBox="1"/>
          <p:nvPr/>
        </p:nvSpPr>
        <p:spPr>
          <a:xfrm>
            <a:off x="1242646" y="2840665"/>
            <a:ext cx="805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 Random</a:t>
            </a:r>
            <a:r>
              <a:rPr lang="en-US" sz="1800" dirty="0"/>
              <a:t> </a:t>
            </a:r>
            <a:r>
              <a:rPr lang="en-US" sz="2800" dirty="0"/>
              <a:t>:-</a:t>
            </a:r>
            <a:r>
              <a:rPr lang="en-US" sz="1800" dirty="0"/>
              <a:t>    </a:t>
            </a:r>
            <a:r>
              <a:rPr lang="en-US" dirty="0"/>
              <a:t>Random used for to generate monster initial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FB145-5F74-DA7F-6651-22AEEBB62C87}"/>
              </a:ext>
            </a:extLst>
          </p:cNvPr>
          <p:cNvSpPr txBox="1"/>
          <p:nvPr/>
        </p:nvSpPr>
        <p:spPr>
          <a:xfrm>
            <a:off x="1242646" y="4144948"/>
            <a:ext cx="9441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2800" dirty="0"/>
              <a:t>Mixer</a:t>
            </a:r>
            <a:r>
              <a:rPr lang="en-US" sz="1800" dirty="0"/>
              <a:t>         </a:t>
            </a:r>
            <a:r>
              <a:rPr lang="en-US" sz="3200" dirty="0"/>
              <a:t>:- </a:t>
            </a:r>
            <a:r>
              <a:rPr lang="en-US" sz="1800" dirty="0"/>
              <a:t>    </a:t>
            </a:r>
            <a:r>
              <a:rPr lang="en-US" dirty="0"/>
              <a:t>Mixer is used for play B.G music, Bullet fire music  &amp; hit music.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C74D9-F11E-EFC4-3F98-A804C738A18A}"/>
              </a:ext>
            </a:extLst>
          </p:cNvPr>
          <p:cNvSpPr txBox="1"/>
          <p:nvPr/>
        </p:nvSpPr>
        <p:spPr>
          <a:xfrm>
            <a:off x="1242646" y="5306646"/>
            <a:ext cx="88398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800" dirty="0"/>
              <a:t>4.  Math      </a:t>
            </a:r>
            <a:r>
              <a:rPr lang="en-IN" sz="1800" dirty="0"/>
              <a:t> </a:t>
            </a:r>
            <a:r>
              <a:rPr lang="en-IN" sz="2800" dirty="0"/>
              <a:t>:-</a:t>
            </a:r>
            <a:r>
              <a:rPr lang="en-IN" sz="1800" dirty="0"/>
              <a:t>   </a:t>
            </a:r>
            <a:r>
              <a:rPr lang="en-US" dirty="0"/>
              <a:t>Math module used for to calculate distance b/w monster and   </a:t>
            </a:r>
            <a:r>
              <a:rPr lang="en-US" sz="100" dirty="0"/>
              <a:t>.</a:t>
            </a:r>
            <a:r>
              <a:rPr lang="en-US" dirty="0"/>
              <a:t>                                       bullet to confirm the kill event.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27F88-CBD3-51BB-0BE4-A1C599EFC4A7}"/>
              </a:ext>
            </a:extLst>
          </p:cNvPr>
          <p:cNvSpPr txBox="1"/>
          <p:nvPr/>
        </p:nvSpPr>
        <p:spPr>
          <a:xfrm>
            <a:off x="2743199" y="234288"/>
            <a:ext cx="7612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Modules &amp; Libraries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56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4D-4D6A-E1B0-A2C2-6ABAED8D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14682"/>
          </a:xfrm>
        </p:spPr>
        <p:txBody>
          <a:bodyPr>
            <a:normAutofit/>
          </a:bodyPr>
          <a:lstStyle/>
          <a:p>
            <a:r>
              <a:rPr lang="en-US" sz="16600" dirty="0"/>
              <a:t>Thank</a:t>
            </a:r>
            <a:br>
              <a:rPr lang="en-US" sz="13800" dirty="0"/>
            </a:br>
            <a:r>
              <a:rPr lang="en-US" dirty="0"/>
              <a:t> </a:t>
            </a:r>
            <a:r>
              <a:rPr lang="en-US" sz="11500" dirty="0"/>
              <a:t>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1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921</TotalTime>
  <Words>144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Space Shooter</vt:lpstr>
      <vt:lpstr>Introduction</vt:lpstr>
      <vt:lpstr>Platform &amp; Software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Gautam Maurya</dc:creator>
  <cp:lastModifiedBy>Gautam Maurya</cp:lastModifiedBy>
  <cp:revision>3</cp:revision>
  <dcterms:created xsi:type="dcterms:W3CDTF">2022-12-28T04:33:23Z</dcterms:created>
  <dcterms:modified xsi:type="dcterms:W3CDTF">2023-02-24T06:15:59Z</dcterms:modified>
</cp:coreProperties>
</file>