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1685160" y="11331720"/>
            <a:ext cx="842040" cy="56653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80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1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80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6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PyTorch-CATCH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后端算子适配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自动代码生成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catch/torch_mlu/tools/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目录下是代码生成工具的相关模块。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代码生成操作是在编译框架之前完成的，根据目录中的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yaml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文件（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yaml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是算子的描述信息，包括函数名称和数据类型等），以及相应的模板，在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框架的多个位置生成代码。代码生成完成后，才会进行编译和安装操作。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调用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setup.py clean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将清空生成的代码，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setup.py install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命令会先判断生成的代码是否存在，然后在生成代码后进行编译安装。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对生成代码的改动无法合入到仓库中，在重新安装之后就会被重置，因此如有需要改动的内容，需要添加到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tools/template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目录的对应模板文件里。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自动代码生成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自动代码生成主要完成重复性的工作，它生成的功能包括：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算子的头文件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算子向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的注册逻辑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算子分发进入不同后端仓库的逻辑。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自动求导、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JIT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的部分功能。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自动生成代码的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template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并不能当做头文件或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CPP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文件来使用，应将其视为用于生成代码的文本描述。目前由于生成逻辑比较简单，就使用了与生成文件同样命名的模板。（更严谨的做法应该是用一套描述符来指示文件名称）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Descriptor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与内存管理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Descriptor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使用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cnnlXxxDescriptor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类进行封装。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相关代码位于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CATCH/torch_mlu/csrc/aten/cnnl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的目录中。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cnnlXxxDescriptor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类通常有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set()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方法和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desc()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方法，前者配置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Descriptor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，后者返回一个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cnnl.h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中的对应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Descriptor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，用于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的算子调用。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Descriptor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与内存管理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内存管理位于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CATCH/torch_mlu/csrc/aten/core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实现在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tensor_impl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中，主要由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cnnlMalloc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进行自动的生成和获取。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cnnlMalloc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对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CNRT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中的内存分配、数据拷贝进行了封装。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（这是个并不优雅的方案，未来可能会修改使其只做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malloc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工作）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当需要获取片上地址时，对一个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MLUTensorImpl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调用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cnnlMalloc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方法就会给出对应的指针。如果内存未分配会自动分配。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（通常使用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getMluTensorImpl(tensor)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函数来获取一个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从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yaml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到算子实现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这里给出一个仅考虑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分发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的算子调用逻辑，以及当计算过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程中发生错误的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OpMethod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5348160" y="376200"/>
            <a:ext cx="3723840" cy="610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从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yaml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到算子实现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一个算子的实现层级：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op_methods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：算子基类，以及出错后自动回转到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CPU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的逻辑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cnnl_ops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：算子向训练方向的分发类，继承自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OpMethods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类，调用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cnnl_kernel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cnnl_kernel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：与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算子相同粒度的实现，通常与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算子一一对应。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cnnl_internal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：与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底层算子同粒度的实现，通常一个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internal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包含一个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算子的构建和运行的完整逻辑。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cnnl_kernel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会调用一个或多个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cnnl_internal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来拼接实现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的算子。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有部分算子需要特定的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descriptor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从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yaml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到算子实现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77160" y="1930320"/>
            <a:ext cx="8596080" cy="41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自动代码生成工具根据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yaml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文件生成上述四个层级中的部分代码。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yaml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文件的格式如下：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name: (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算子名称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use_mlu_dispatcher: (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一般为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unboxed_only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，自定义算子为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custom)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derived_type: (bang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或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cnml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，多个后端用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新魏"/>
              </a:rPr>
              <a:t>&amp;&amp;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新魏"/>
              </a:rPr>
              <a:t>链接）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schema_string: (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算子的描述符，需要与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native_functions.yaml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一致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arguments: (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参数的信息，每个参数的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name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前需要加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-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号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- name: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type: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return_type: (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返回值类型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华文新魏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从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yaml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到算子实现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以下的部分需要手工完成：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op_methods.cpp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cnnl_kernel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层级的算子拼接逻辑（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cpp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文件）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cnnl_internal.h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及对应的算子实现。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5622840" y="753480"/>
            <a:ext cx="5105160" cy="543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算子的调用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算子通常都使用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的原生方式调用，由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的原生分发逻辑自动根据输入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和相关参数分发到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后端。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部分网络层原本由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拼接实现，而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使用大算子实现的，会向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添加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来改变拼接逻辑，提前分发到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一些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原生不存在的算子（如自适应量化），可以由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C++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到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的接口转换，直接提供一个特殊接口实现。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C++ -&gt;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使用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pybind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实现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C++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的交互：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对名为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_MLUC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py::module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通过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def(“func”, func)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方法增加名为 “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func”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函数。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端调用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torch_mlu._MLUC.func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即可。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相关代码位于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CATCH/torch_mlu/csrc/interface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77160" y="2160720"/>
            <a:ext cx="41832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背景知识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框架结构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MLU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后端与算子注册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的存储结构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5090040" y="2160720"/>
            <a:ext cx="41832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算子适配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整体逻辑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自动生成器与其模板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Descriptor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与内存管理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从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yaml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到算子实现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C++ -&gt;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77160" y="2700720"/>
            <a:ext cx="8596080" cy="18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背景知识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77160" y="452736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框架结构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Cambricon Accelerator for TorCH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pytorch_patches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：对原生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的改动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test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：算子与模块的测试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script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：编译、安装的相关脚本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：文档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torch_mlu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的主要模块和功能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框架结构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77160" y="2160720"/>
            <a:ext cx="8596080" cy="40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torch_mlu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tools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：代码自动生成工具及其模板和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core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接口（包含使用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mlu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后端、调用自定义算子的接口）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csrc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：主要的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C++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后端代码。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interface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：由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C++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后端到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的映射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aten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、算子和设备相关的核心代码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层面的各种接口和模块的封装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core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、内存管理相关功能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device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：设备相关功能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operators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：算子实现与其二次分发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MLU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后端与算子注册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77160" y="2160720"/>
            <a:ext cx="8596080" cy="43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通过向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添加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的方式，在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中新增设备类型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MLU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。借助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原生分发机制，即可将大部分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MLUTensor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的计算任务自动分发到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算子通过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torch::RegisterOperators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的相关接口注册进入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Dispatch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中。未来也可能改用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torch::Library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的方式注册（自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PyTorch1.6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开始支持这种注册，但我们尚未使用）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当一个计算任务的输入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device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为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MLU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时，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会查找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Dispatch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列表，并根据已经注册的算子，将其分发到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中，再次根据设备、运行库等情况，对其进行二次分发，进入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BangC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、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CNML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或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CNNL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，再调用对应的底层算子。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PyTorch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中的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包含四个层级：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 -&gt; TensorImpl -&gt; Storage -&gt; StorageImpl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其中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和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Storage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是带有一些描述信息的指针，指向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TensorImpl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与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StorageImpl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的实例。而由于内存共享的相关机制，多个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TensorImpl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可以共享一套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Storage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，并通过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Stride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等方式进行访问。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CATCH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中使用与之类似的结构，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Tensor -&gt; MLUTensorImpl -&gt; Storage -&gt; dataptr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，但并未完全支持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stride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和内存共享等特性。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77160" y="2700720"/>
            <a:ext cx="8596080" cy="18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算子适配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77160" y="452736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864000" y="1162440"/>
            <a:ext cx="6962400" cy="5533560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算子调用的整体逻辑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192000" y="1257480"/>
            <a:ext cx="3023640" cy="16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注：示例仅用于表示结构和相互关系。实际上目前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已经不用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改变逻辑了，直接使用了原生的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convolution_overrideable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Application>LibreOffice/5.1.6.2$Linux_X86_64 LibreOffice_project/10m0$Build-2</Application>
  <Words>1324</Words>
  <Paragraphs>127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2021-06-28T21:32:04Z</dcterms:created>
  <dc:creator>唐 悦然</dc:creator>
  <dc:description/>
  <dc:language>zh-CN</dc:language>
  <cp:lastModifiedBy/>
  <dcterms:modified xsi:type="dcterms:W3CDTF">2021-06-29T16:52:22Z</dcterms:modified>
  <cp:revision>20</cp:revision>
  <dc:subject/>
  <dc:title>PyTorch-CATCH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