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4" r:id="rId5"/>
    <p:sldId id="275" r:id="rId6"/>
    <p:sldId id="281" r:id="rId7"/>
    <p:sldId id="276" r:id="rId8"/>
    <p:sldId id="277" r:id="rId9"/>
    <p:sldId id="278" r:id="rId10"/>
    <p:sldId id="280" r:id="rId11"/>
    <p:sldId id="269" r:id="rId12"/>
    <p:sldId id="270" r:id="rId13"/>
    <p:sldId id="282" r:id="rId14"/>
    <p:sldId id="271" r:id="rId15"/>
    <p:sldId id="272" r:id="rId16"/>
    <p:sldId id="279" r:id="rId17"/>
    <p:sldId id="268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8001"/>
    <a:srgbClr val="FF9900"/>
    <a:srgbClr val="5EEC3C"/>
    <a:srgbClr val="FFDC47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85663" autoAdjust="0"/>
  </p:normalViewPr>
  <p:slideViewPr>
    <p:cSldViewPr>
      <p:cViewPr>
        <p:scale>
          <a:sx n="102" d="100"/>
          <a:sy n="102" d="100"/>
        </p:scale>
        <p:origin x="-438" y="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3C40-BEAD-4685-80AD-95924B239651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DA994-EAB9-4AF1-81FE-8BB46FD2B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08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28720" y="3029865"/>
            <a:ext cx="6566315" cy="13838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739290"/>
            <a:ext cx="6566315" cy="122164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47F8-B6EB-4957-B051-41B16A08FB15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A0B-C171-4934-BEF1-07BF4CF08F3A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B000-1CDA-47D4-B85A-51BF5BBB24D7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A7A1-98A7-4DA2-BA42-43BBBC8C3A6A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3998880"/>
            <a:ext cx="1349301" cy="48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22DA-D6F3-44FB-9B87-8B165CDF9EF8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132-E7EB-437C-9272-133399832453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89F1-B820-4DEB-B9AA-F31DAC6B126A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63B4-E290-4B83-AE60-ADD4C1A02465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BB94-B03C-40EF-8FCD-7FF9F9924DFD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CC1D-3BE7-4BA0-B783-F8413D0125A4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17FA-8434-46EE-95CD-03BD8449CBA2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938-7F5E-41BF-A598-31F3BBC3FD79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4D2C-E964-4817-9312-DF6DAA14821B}" type="datetime1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490" y="3793390"/>
            <a:ext cx="7482545" cy="122164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 Thesis and Dissertation    </a:t>
            </a:r>
            <a:b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739290"/>
            <a:ext cx="5039266" cy="12216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Geo-Alpha-Mandalay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Theory Background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Front End, the system was implemented using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Materializecss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Material Design Lite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JavaScript.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Back End</a:t>
            </a:r>
            <a:r>
              <a:rPr lang="en-US" sz="2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system was implemented using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of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Firebase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JavaScript</a:t>
            </a:r>
            <a:r>
              <a:rPr lang="en-US" sz="2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used methodologies such as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SAD, UML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 during the project development.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8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Flowchart Diagram for ETDs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6" name="Picture 5" descr="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4424" y="891994"/>
            <a:ext cx="6138971" cy="36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30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60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Case Diagram for ETDs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7655" y="4862325"/>
            <a:ext cx="2895600" cy="273844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0605" y="891994"/>
            <a:ext cx="5955496" cy="36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06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Flowchart Diagram for ETDs 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899" y="891996"/>
            <a:ext cx="5802791" cy="3664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60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Sequence Diagram for ETDs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2490" y="1044699"/>
            <a:ext cx="7024430" cy="366492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7655" y="4829493"/>
            <a:ext cx="2895600" cy="273844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2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Milestones and Job distribution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7655" y="4922556"/>
            <a:ext cx="2895600" cy="178782"/>
          </a:xfr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670" y="1044700"/>
            <a:ext cx="8108942" cy="36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5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our system, users not have to go library for search data, they can save time.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Accessible from anywhere at any time if users have internet connection.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can search data easily by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entering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author’s name or year in the search box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system displays author, year, title and degree.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can comment their opinions and ask some questions.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can use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creditably because this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is up-to-date system(admin can insert, delete and update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lvl="0" indent="0">
              <a:buNone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42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113635"/>
            <a:ext cx="8229600" cy="857250"/>
          </a:xfrm>
        </p:spPr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Thanks For Your Attention!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78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28470"/>
            <a:ext cx="8093366" cy="91623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1" cy="33595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Dr. Khaing Moe San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                           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(Dev2)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 Khaing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Nyo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(UI/UX lead)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Shwe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Oo                  (Lead Developer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Nann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Khaing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Thinn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(Dev1)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 Yun 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Thaw           (UI/UX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(Team Lead, Test &amp; Documentation)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9540" y="281175"/>
            <a:ext cx="5955496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9540" y="1197405"/>
            <a:ext cx="5955495" cy="3054100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We truly thank 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U Kyaw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Swar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Soe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Rector, Computer University (Mandalay) for his kind permission to send us internship Program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Then, We would like to express any special thanks to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Daw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San San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Tint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Pro-Rector, for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her helpful recommendations and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suggestions.</a:t>
            </a:r>
          </a:p>
          <a:p>
            <a:pPr>
              <a:buFont typeface="Wingdings" pitchFamily="2" charset="2"/>
              <a:buChar char="v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Then, We would like to extend our deepest gratitude to our supervisor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Daw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Khaing Moe San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Associate Professor, for teaching us how to create project and answering our never-ending questions. 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also thanks to 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Mr. Ravi 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Chhabra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CEO of GMIT, for his trust to give us such a heavy responsibility project.</a:t>
            </a:r>
          </a:p>
          <a:p>
            <a:pPr marL="0" indent="0">
              <a:buNone/>
            </a:pPr>
            <a:endParaRPr lang="en-US" sz="17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 Thesis and Dissertation System is to search thesis data from online.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can learn thesis (from online) without time waste.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 can insert, delete and update data.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Front End, the system was implemented using </a:t>
            </a: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HTML, </a:t>
            </a:r>
            <a:r>
              <a:rPr lang="en-US" sz="2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Materializecss</a:t>
            </a: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Material Design Lite </a:t>
            </a: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JavaScript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Back End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system was implemented using 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atabase </a:t>
            </a: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Firebase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JavaScript.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used methodologies such as </a:t>
            </a: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SAD, UML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 during the project development.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2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develop Electronic Thesis and Dissertations System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accessible from anywhere at any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learn about electronic document preparation and digital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libraries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access multiple users simultaneously at one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 Thesis and Dissertations(ETDs)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search easily and save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41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Scope of Proposed System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proposed project of Electronic Thesis and 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Dissertations </a:t>
            </a:r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prescribed as follow:</a:t>
            </a:r>
          </a:p>
          <a:p>
            <a:pPr marL="0" indent="0">
              <a:buNone/>
            </a:pPr>
            <a:endParaRPr lang="en-US" sz="2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 thesis data, user’s feedbacks, user’s search</a:t>
            </a:r>
          </a:p>
          <a:p>
            <a:pPr lvl="0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thesis data</a:t>
            </a:r>
          </a:p>
          <a:p>
            <a:pPr lvl="0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 questions and feedbacks</a:t>
            </a:r>
          </a:p>
          <a:p>
            <a:pPr lvl="0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details by 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Authors</a:t>
            </a:r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ear, Titles and Degree</a:t>
            </a:r>
            <a:endParaRPr lang="en-US" sz="2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easily thesis data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8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955495" cy="5726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 Thesis and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Dissertations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will involve two stakeholders (Admin and Users).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insert, delete and update data associated with Thesis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can search data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easily.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can report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required reporting process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associated with author, year, title and degree.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70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description of the services and constraints are the requirements for the system. Requirement Analysis is the process of deriving the system requirements through observation of existing system.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get all information of data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project from our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CU(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library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51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Our group has received order of Electronic Thesis and Dissertation System by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Ravi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Chhabra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anual searching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thesis data process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delays time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For example, users have to go library for search.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There are difficult to store and search thesis books in libraries. 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many processes to develop manual system and it may be more cost and time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waste.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99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645</Words>
  <Application>Microsoft Office PowerPoint</Application>
  <PresentationFormat>On-screen Show (16:9)</PresentationFormat>
  <Paragraphs>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Electronic Thesis and Dissertation     </vt:lpstr>
      <vt:lpstr>Slide 2</vt:lpstr>
      <vt:lpstr>Acknowledgements</vt:lpstr>
      <vt:lpstr>Abstracts</vt:lpstr>
      <vt:lpstr>Objectives</vt:lpstr>
      <vt:lpstr>Scope of Proposed System</vt:lpstr>
      <vt:lpstr>Introduction</vt:lpstr>
      <vt:lpstr>Requirement Analysis</vt:lpstr>
      <vt:lpstr>Background</vt:lpstr>
      <vt:lpstr>Theory Background</vt:lpstr>
      <vt:lpstr>Flowchart Diagram for ETDs </vt:lpstr>
      <vt:lpstr>Use Case Diagram for ETDs</vt:lpstr>
      <vt:lpstr>Flowchart Diagram for ETDs </vt:lpstr>
      <vt:lpstr>Sequence Diagram for ETDs</vt:lpstr>
      <vt:lpstr>Milestones and Job distribution</vt:lpstr>
      <vt:lpstr>Conclusions</vt:lpstr>
      <vt:lpstr>Thanks For Your Attention!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244</cp:revision>
  <dcterms:created xsi:type="dcterms:W3CDTF">2013-08-21T19:17:07Z</dcterms:created>
  <dcterms:modified xsi:type="dcterms:W3CDTF">2018-09-04T19:47:35Z</dcterms:modified>
</cp:coreProperties>
</file>