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44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-1"/>
            <a:ext cx="6858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2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0"/>
            <a:ext cx="6857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6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4</cp:revision>
  <dcterms:created xsi:type="dcterms:W3CDTF">2006-08-16T00:00:00Z</dcterms:created>
  <dcterms:modified xsi:type="dcterms:W3CDTF">2013-10-16T05:01:44Z</dcterms:modified>
</cp:coreProperties>
</file>