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674881d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674881d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5674881d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5674881d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67488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67488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674881d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674881d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674881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674881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674881d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5674881d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674881d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674881d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674881d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674881d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674881d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674881d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674881d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674881d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Kinkyu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Reliable emergency 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of money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drivers and assistants will be paid on a per hour basis and will be awarded for every timely patient delivery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hospital in which the patient is admitted will charge the patient for the ambulance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Kinkyu will then be paid that fee and the driver and attendant will be paid by Kinkyu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Expansion Prospect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Another dimension to the platform can be requesting a doctor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is made viable simply due to the fact that rural areas and government hospitals have shortage of doctors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part of the platform can be integrated into the mandatory 2 year service of every MBBS graduate at a government hospital in a rural area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Acute shortage of ambulances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Ambulances that are available are not upto standards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Drivers are underpaid and overworked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Drivers do not have required certifications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Attendants do not have required certifications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Often ambulances are delayed due to traffic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platform will help standardise the quality of ambulances, drivers and assistants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Standards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will comply with Automotive Research Association of India standards for ambulances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Drivers should have the following certifications 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12th pass or Diploma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Driver’s License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CPR and BLS Certification preferably from Red Cross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Emergency Medical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Emergency Vehicle Operator certification by National Highway Traffic Safety Administration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Clean record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Years of service &gt; 2 and good knowledge of locality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Registration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Drivers signs up and requests verification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Agent goes to driver’s requested location to verify standards of ambulance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Certifications verified via respective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Years of service and stay can be verified using rent agreement / property papers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Registration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Patient will signup filling address details and emergency contacts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Identity verification using any government issued identity card like Aadhaar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App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patient app has a SOS button.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After pressing the button the app fetches the user location and locates ambulances nearby.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The nearest ambulance is pinged. After an ambulance accepts the app shows the details of the driver and the path the ambulance will take.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user is notified once the ambulance arrives.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user can cancel the ambulance booking until an ambulance is found.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-GB"/>
              <a:t>Any fraudulent activity will be dealt with the full force of the law.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App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driver app has the following features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Button to accept the request for ambulance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Button for break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Button to requeue the ambulance in case machine learning model removes it from active queue.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pop up notification will be displayed when a request comes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Measures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machine learning we can detect the presence of assistant and driver.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found absent the driver and attendant will be notified after 5 minutes of absence and the ambulance will be taken out of active queue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After the driver and attendant return, they will manually requeue the ambulance and the model will verify their presence.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the ambulance driver reaches the destination and the request turns out to be false, the driver will report the request and an agent will be dispatched to look into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case an active ambulance does not respond to a request, the driver and attendant will be fined.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will be using one-shot learning as it requires extremely few data samples for classification.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Siamese networks used in OpenFace are perfect for this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3 pictures of the driver will be fed into the model - a frontal face, left and right side face shots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 IoT devices with camera and sufficient computational resources will be fitted in the ambulance, one in the driver’s cabinet and one in the patient’s compartment for the assistant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