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5" r:id="rId2"/>
  </p:sldMasterIdLst>
  <p:notesMasterIdLst>
    <p:notesMasterId r:id="rId16"/>
  </p:notesMasterIdLst>
  <p:sldIdLst>
    <p:sldId id="256" r:id="rId3"/>
    <p:sldId id="257" r:id="rId4"/>
    <p:sldId id="258" r:id="rId5"/>
    <p:sldId id="306" r:id="rId6"/>
    <p:sldId id="307" r:id="rId7"/>
    <p:sldId id="275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B33"/>
    <a:srgbClr val="295F51"/>
    <a:srgbClr val="4C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50000" autoAdjust="0"/>
  </p:normalViewPr>
  <p:slideViewPr>
    <p:cSldViewPr snapToGrid="0">
      <p:cViewPr varScale="1">
        <p:scale>
          <a:sx n="117" d="100"/>
          <a:sy n="117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F4C0-C493-438D-B3AE-5D91F3AE8A08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A4D71-6FB1-43EF-BC66-D662D3571D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5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31058" y="6448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5473" y="254290"/>
            <a:ext cx="10515600" cy="3830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tr-TR" altLang="zh-CN" dirty="0" err="1"/>
              <a:t>University</a:t>
            </a:r>
            <a:r>
              <a:rPr lang="tr-TR" altLang="zh-CN" dirty="0"/>
              <a:t> </a:t>
            </a:r>
            <a:r>
              <a:rPr lang="tr-TR" altLang="zh-CN" dirty="0" err="1"/>
              <a:t>College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5473" y="665020"/>
            <a:ext cx="1192183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4000">
              <a:schemeClr val="tx1">
                <a:alpha val="73000"/>
                <a:lumMod val="73000"/>
                <a:lumOff val="27000"/>
              </a:schemeClr>
            </a:gs>
            <a:gs pos="73000">
              <a:schemeClr val="accent5">
                <a:lumMod val="96000"/>
                <a:alpha val="79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4000">
              <a:schemeClr val="tx1">
                <a:alpha val="73000"/>
                <a:lumMod val="73000"/>
                <a:lumOff val="27000"/>
              </a:schemeClr>
            </a:gs>
            <a:gs pos="73000">
              <a:schemeClr val="accent5">
                <a:lumMod val="96000"/>
                <a:alpha val="79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wipe/>
  </p:transition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uet.ac.bd/department/URP" TargetMode="External"/><Relationship Id="rId13" Type="http://schemas.openxmlformats.org/officeDocument/2006/relationships/hyperlink" Target="https://www.kuet.ac.bd/department/CHEM" TargetMode="External"/><Relationship Id="rId18" Type="http://schemas.openxmlformats.org/officeDocument/2006/relationships/hyperlink" Target="https://www.kuet.ac.bd/department/LE" TargetMode="External"/><Relationship Id="rId3" Type="http://schemas.openxmlformats.org/officeDocument/2006/relationships/hyperlink" Target="https://www.kuet.ac.bd/department/CSE" TargetMode="External"/><Relationship Id="rId21" Type="http://schemas.openxmlformats.org/officeDocument/2006/relationships/hyperlink" Target="https://www.kuet.ac.bd/department/Mechat/" TargetMode="External"/><Relationship Id="rId7" Type="http://schemas.openxmlformats.org/officeDocument/2006/relationships/hyperlink" Target="https://www.kuet.ac.bd/department/CE" TargetMode="External"/><Relationship Id="rId12" Type="http://schemas.openxmlformats.org/officeDocument/2006/relationships/hyperlink" Target="https://www.kuet.ac.bd/department/PHY" TargetMode="External"/><Relationship Id="rId17" Type="http://schemas.openxmlformats.org/officeDocument/2006/relationships/hyperlink" Target="https://www.kuet.ac.bd/department/ESE" TargetMode="External"/><Relationship Id="rId2" Type="http://schemas.openxmlformats.org/officeDocument/2006/relationships/hyperlink" Target="https://www.kuet.ac.bd/department/EEE" TargetMode="External"/><Relationship Id="rId16" Type="http://schemas.openxmlformats.org/officeDocument/2006/relationships/hyperlink" Target="https://www.kuet.ac.bd/department/IEM" TargetMode="External"/><Relationship Id="rId20" Type="http://schemas.openxmlformats.org/officeDocument/2006/relationships/hyperlink" Target="https://www.kuet.ac.bd/department/Chemica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uet.ac.bd/department/MSE" TargetMode="External"/><Relationship Id="rId11" Type="http://schemas.openxmlformats.org/officeDocument/2006/relationships/hyperlink" Target="https://www.kuet.ac.bd/department/MATH" TargetMode="External"/><Relationship Id="rId5" Type="http://schemas.openxmlformats.org/officeDocument/2006/relationships/hyperlink" Target="https://www.kuet.ac.bd/department/BME" TargetMode="External"/><Relationship Id="rId15" Type="http://schemas.openxmlformats.org/officeDocument/2006/relationships/hyperlink" Target="https://www.kuet.ac.bd/department/ME" TargetMode="External"/><Relationship Id="rId10" Type="http://schemas.openxmlformats.org/officeDocument/2006/relationships/hyperlink" Target="https://www.kuet.ac.bd/department/ARCH" TargetMode="External"/><Relationship Id="rId19" Type="http://schemas.openxmlformats.org/officeDocument/2006/relationships/hyperlink" Target="https://www.kuet.ac.bd/department/TE" TargetMode="External"/><Relationship Id="rId4" Type="http://schemas.openxmlformats.org/officeDocument/2006/relationships/hyperlink" Target="https://www.kuet.ac.bd/department/ECE" TargetMode="External"/><Relationship Id="rId9" Type="http://schemas.openxmlformats.org/officeDocument/2006/relationships/hyperlink" Target="https://www.kuet.ac.bd/department/BECM" TargetMode="External"/><Relationship Id="rId14" Type="http://schemas.openxmlformats.org/officeDocument/2006/relationships/hyperlink" Target="https://www.kuet.ac.bd/department/HU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1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06" y="1023464"/>
            <a:ext cx="4998536" cy="2999121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216243" y="-135635"/>
            <a:ext cx="4975757" cy="103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en-GB" altLang="zh-CN" sz="3600" b="1" dirty="0">
                <a:solidFill>
                  <a:schemeClr val="tx1"/>
                </a:solidFill>
                <a:ea typeface="+mn-ea"/>
              </a:rPr>
              <a:t>Presentation on KUET</a:t>
            </a:r>
            <a:endParaRPr lang="zh-CN" altLang="en-US" sz="3600" b="1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0" y="3986144"/>
            <a:ext cx="6751004" cy="314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lnSpc>
                <a:spcPts val="3359"/>
              </a:lnSpc>
            </a:pPr>
            <a:r>
              <a:rPr lang="en-US" sz="2800" spc="23" dirty="0">
                <a:solidFill>
                  <a:schemeClr val="tx1">
                    <a:lumMod val="50000"/>
                  </a:schemeClr>
                </a:solidFill>
                <a:latin typeface="Montserrat Classic"/>
              </a:rPr>
              <a:t>Presented by :</a:t>
            </a:r>
          </a:p>
          <a:p>
            <a:pPr algn="l">
              <a:lnSpc>
                <a:spcPts val="3359"/>
              </a:lnSpc>
            </a:pPr>
            <a:r>
              <a:rPr lang="en-US" sz="2200" spc="23" dirty="0">
                <a:solidFill>
                  <a:schemeClr val="tx1">
                    <a:lumMod val="50000"/>
                  </a:schemeClr>
                </a:solidFill>
                <a:latin typeface="Montserrat Classic"/>
              </a:rPr>
              <a:t>Avishek Roy </a:t>
            </a:r>
          </a:p>
          <a:p>
            <a:pPr algn="l">
              <a:lnSpc>
                <a:spcPts val="3359"/>
              </a:lnSpc>
            </a:pPr>
            <a:r>
              <a:rPr lang="en-US" sz="2200" spc="23" dirty="0">
                <a:solidFill>
                  <a:schemeClr val="tx1">
                    <a:lumMod val="50000"/>
                  </a:schemeClr>
                </a:solidFill>
                <a:latin typeface="Montserrat Classic"/>
              </a:rPr>
              <a:t>Roll : 1807053</a:t>
            </a:r>
          </a:p>
          <a:p>
            <a:pPr algn="l">
              <a:lnSpc>
                <a:spcPts val="3359"/>
              </a:lnSpc>
            </a:pPr>
            <a:r>
              <a:rPr lang="en-US" sz="2200" spc="23" dirty="0">
                <a:solidFill>
                  <a:schemeClr val="tx1">
                    <a:lumMod val="50000"/>
                  </a:schemeClr>
                </a:solidFill>
                <a:latin typeface="Montserrat Classic"/>
              </a:rPr>
              <a:t>Department of Computer Science</a:t>
            </a:r>
          </a:p>
          <a:p>
            <a:pPr algn="l">
              <a:lnSpc>
                <a:spcPts val="3359"/>
              </a:lnSpc>
            </a:pPr>
            <a:r>
              <a:rPr lang="en-US" sz="2200" spc="23" dirty="0">
                <a:solidFill>
                  <a:schemeClr val="tx1">
                    <a:lumMod val="50000"/>
                  </a:schemeClr>
                </a:solidFill>
                <a:latin typeface="Montserrat Classic"/>
              </a:rPr>
              <a:t>and Engineering (CSE)</a:t>
            </a:r>
          </a:p>
          <a:p>
            <a:pPr algn="l">
              <a:lnSpc>
                <a:spcPts val="3359"/>
              </a:lnSpc>
            </a:pPr>
            <a:endParaRPr lang="en-US" sz="2400" spc="23" dirty="0">
              <a:solidFill>
                <a:schemeClr val="tx1">
                  <a:lumMod val="50000"/>
                </a:schemeClr>
              </a:solidFill>
              <a:latin typeface="Montserrat Classic"/>
            </a:endParaRPr>
          </a:p>
        </p:txBody>
      </p:sp>
      <p:sp>
        <p:nvSpPr>
          <p:cNvPr id="11" name="01 42"/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01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235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9">
            <a:extLst>
              <a:ext uri="{FF2B5EF4-FFF2-40B4-BE49-F238E27FC236}">
                <a16:creationId xmlns:a16="http://schemas.microsoft.com/office/drawing/2014/main" id="{2A5A71AC-6755-465D-A145-EF6A1ECAB641}"/>
              </a:ext>
            </a:extLst>
          </p:cNvPr>
          <p:cNvGrpSpPr/>
          <p:nvPr/>
        </p:nvGrpSpPr>
        <p:grpSpPr>
          <a:xfrm>
            <a:off x="568442" y="319365"/>
            <a:ext cx="2833714" cy="658706"/>
            <a:chOff x="568442" y="319364"/>
            <a:chExt cx="2833727" cy="658707"/>
          </a:xfrm>
        </p:grpSpPr>
        <p:sp>
          <p:nvSpPr>
            <p:cNvPr id="3" name="文本框 23">
              <a:extLst>
                <a:ext uri="{FF2B5EF4-FFF2-40B4-BE49-F238E27FC236}">
                  <a16:creationId xmlns:a16="http://schemas.microsoft.com/office/drawing/2014/main" id="{8509B9F0-9CB3-4055-8FED-B4F494568F7F}"/>
                </a:ext>
              </a:extLst>
            </p:cNvPr>
            <p:cNvSpPr txBox="1"/>
            <p:nvPr/>
          </p:nvSpPr>
          <p:spPr>
            <a:xfrm>
              <a:off x="665958" y="319364"/>
              <a:ext cx="2736211" cy="65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altLang="zh-CN" sz="2800" b="1" dirty="0">
                  <a:solidFill>
                    <a:srgbClr val="1C3B33"/>
                  </a:solidFill>
                  <a:latin typeface="+mj-lt"/>
                  <a:ea typeface="微软雅黑" panose="020B0503020204020204" pitchFamily="34" charset="-122"/>
                </a:rPr>
                <a:t>Beauty of KUET</a:t>
              </a:r>
              <a:endParaRPr lang="en-US" altLang="zh-CN" sz="2800" b="1" dirty="0">
                <a:solidFill>
                  <a:srgbClr val="1C3B33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151">
              <a:extLst>
                <a:ext uri="{FF2B5EF4-FFF2-40B4-BE49-F238E27FC236}">
                  <a16:creationId xmlns:a16="http://schemas.microsoft.com/office/drawing/2014/main" id="{22D144F1-B526-4A1E-8157-A9023A76743F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33BB945-C0A5-48A9-AAC5-63B1FCAE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1072238"/>
            <a:ext cx="3692908" cy="2223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C808C-EC52-4DE0-B9D5-2559C1FD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990600"/>
            <a:ext cx="3996267" cy="2247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B20B8B-68B7-4B70-BDE2-82FF05FDD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9" y="3409949"/>
            <a:ext cx="5800725" cy="2943225"/>
          </a:xfrm>
          <a:prstGeom prst="rect">
            <a:avLst/>
          </a:prstGeom>
        </p:spPr>
      </p:pic>
      <p:sp>
        <p:nvSpPr>
          <p:cNvPr id="20" name="01 42">
            <a:extLst>
              <a:ext uri="{FF2B5EF4-FFF2-40B4-BE49-F238E27FC236}">
                <a16:creationId xmlns:a16="http://schemas.microsoft.com/office/drawing/2014/main" id="{A6815781-EC43-4758-B34B-322A4888BD97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10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22660589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9">
            <a:extLst>
              <a:ext uri="{FF2B5EF4-FFF2-40B4-BE49-F238E27FC236}">
                <a16:creationId xmlns:a16="http://schemas.microsoft.com/office/drawing/2014/main" id="{BA24284C-64B6-4EF4-AAB5-5106498AF513}"/>
              </a:ext>
            </a:extLst>
          </p:cNvPr>
          <p:cNvGrpSpPr/>
          <p:nvPr/>
        </p:nvGrpSpPr>
        <p:grpSpPr>
          <a:xfrm>
            <a:off x="568442" y="319365"/>
            <a:ext cx="4014999" cy="658706"/>
            <a:chOff x="568442" y="319364"/>
            <a:chExt cx="4015018" cy="658707"/>
          </a:xfrm>
        </p:grpSpPr>
        <p:sp>
          <p:nvSpPr>
            <p:cNvPr id="3" name="文本框 23">
              <a:extLst>
                <a:ext uri="{FF2B5EF4-FFF2-40B4-BE49-F238E27FC236}">
                  <a16:creationId xmlns:a16="http://schemas.microsoft.com/office/drawing/2014/main" id="{4EB61C12-626B-4A31-96FD-4501D9554FE5}"/>
                </a:ext>
              </a:extLst>
            </p:cNvPr>
            <p:cNvSpPr txBox="1"/>
            <p:nvPr/>
          </p:nvSpPr>
          <p:spPr>
            <a:xfrm>
              <a:off x="665958" y="319364"/>
              <a:ext cx="3917502" cy="65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altLang="zh-CN" sz="2800" b="1" dirty="0">
                  <a:solidFill>
                    <a:srgbClr val="1C3B33"/>
                  </a:solidFill>
                  <a:latin typeface="+mj-lt"/>
                  <a:ea typeface="微软雅黑" panose="020B0503020204020204" pitchFamily="34" charset="-122"/>
                </a:rPr>
                <a:t>Beauty of KUET (</a:t>
              </a:r>
              <a:r>
                <a:rPr lang="en-GB" altLang="zh-CN" sz="2800" b="1" dirty="0" err="1">
                  <a:solidFill>
                    <a:srgbClr val="1C3B33"/>
                  </a:solidFill>
                  <a:latin typeface="+mj-lt"/>
                  <a:ea typeface="微软雅黑" panose="020B0503020204020204" pitchFamily="34" charset="-122"/>
                </a:rPr>
                <a:t>cntd</a:t>
              </a:r>
              <a:r>
                <a:rPr lang="en-GB" altLang="zh-CN" sz="2800" b="1" dirty="0">
                  <a:solidFill>
                    <a:srgbClr val="1C3B33"/>
                  </a:solidFill>
                  <a:latin typeface="+mj-lt"/>
                  <a:ea typeface="微软雅黑" panose="020B0503020204020204" pitchFamily="34" charset="-122"/>
                </a:rPr>
                <a:t>’)</a:t>
              </a:r>
              <a:endParaRPr lang="en-US" altLang="zh-CN" sz="2800" b="1" dirty="0">
                <a:solidFill>
                  <a:srgbClr val="1C3B33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151">
              <a:extLst>
                <a:ext uri="{FF2B5EF4-FFF2-40B4-BE49-F238E27FC236}">
                  <a16:creationId xmlns:a16="http://schemas.microsoft.com/office/drawing/2014/main" id="{45D125E4-5C11-485A-92D7-9BAE2B2EDF7B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91D9AF-7481-4003-A1C4-6613BD70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1376363"/>
            <a:ext cx="3724275" cy="2166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962E1-FEC4-4A7B-8C3A-EEC1A75F2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67" y="1400175"/>
            <a:ext cx="3715833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E1B00-6F7D-4FD4-AE1D-DCA3968F91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9" y="3998452"/>
            <a:ext cx="6543675" cy="2257568"/>
          </a:xfrm>
          <a:prstGeom prst="rect">
            <a:avLst/>
          </a:prstGeom>
        </p:spPr>
      </p:pic>
      <p:sp>
        <p:nvSpPr>
          <p:cNvPr id="11" name="01 42">
            <a:extLst>
              <a:ext uri="{FF2B5EF4-FFF2-40B4-BE49-F238E27FC236}">
                <a16:creationId xmlns:a16="http://schemas.microsoft.com/office/drawing/2014/main" id="{6DE439CE-5EE4-4D97-9795-53AF53C9EC8D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11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16900242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9">
            <a:extLst>
              <a:ext uri="{FF2B5EF4-FFF2-40B4-BE49-F238E27FC236}">
                <a16:creationId xmlns:a16="http://schemas.microsoft.com/office/drawing/2014/main" id="{30B34F56-C6DE-4155-A00B-2F1CE3C6FDD9}"/>
              </a:ext>
            </a:extLst>
          </p:cNvPr>
          <p:cNvGrpSpPr/>
          <p:nvPr/>
        </p:nvGrpSpPr>
        <p:grpSpPr>
          <a:xfrm>
            <a:off x="568443" y="319365"/>
            <a:ext cx="2099154" cy="658706"/>
            <a:chOff x="568442" y="319364"/>
            <a:chExt cx="2099165" cy="658707"/>
          </a:xfrm>
        </p:grpSpPr>
        <p:sp>
          <p:nvSpPr>
            <p:cNvPr id="3" name="文本框 23">
              <a:extLst>
                <a:ext uri="{FF2B5EF4-FFF2-40B4-BE49-F238E27FC236}">
                  <a16:creationId xmlns:a16="http://schemas.microsoft.com/office/drawing/2014/main" id="{B3475EC7-677D-49C9-B13A-C6D9E878A739}"/>
                </a:ext>
              </a:extLst>
            </p:cNvPr>
            <p:cNvSpPr txBox="1"/>
            <p:nvPr/>
          </p:nvSpPr>
          <p:spPr>
            <a:xfrm>
              <a:off x="665958" y="319364"/>
              <a:ext cx="2001649" cy="65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altLang="zh-CN" sz="2800" b="1" dirty="0">
                  <a:solidFill>
                    <a:srgbClr val="1C3B33"/>
                  </a:solidFill>
                  <a:latin typeface="+mj-lt"/>
                  <a:ea typeface="微软雅黑" panose="020B0503020204020204" pitchFamily="34" charset="-122"/>
                </a:rPr>
                <a:t>Conclusion</a:t>
              </a:r>
              <a:endParaRPr lang="en-US" altLang="zh-CN" sz="2800" b="1" dirty="0">
                <a:solidFill>
                  <a:srgbClr val="1C3B33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151">
              <a:extLst>
                <a:ext uri="{FF2B5EF4-FFF2-40B4-BE49-F238E27FC236}">
                  <a16:creationId xmlns:a16="http://schemas.microsoft.com/office/drawing/2014/main" id="{B1C01158-68CA-4C87-9176-FA9CDE3FB0BE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63E61B-07C0-4D95-9575-E17D8B3DEF52}"/>
              </a:ext>
            </a:extLst>
          </p:cNvPr>
          <p:cNvSpPr txBox="1"/>
          <p:nvPr/>
        </p:nvSpPr>
        <p:spPr>
          <a:xfrm>
            <a:off x="1409700" y="2343149"/>
            <a:ext cx="945832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-Leading engineering university in Bangladesh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-Offers high-quality education and research opportunities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-Strong commitment to academic excellence, research, and innovation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-Strong and active alumni network</a:t>
            </a:r>
          </a:p>
        </p:txBody>
      </p:sp>
      <p:sp>
        <p:nvSpPr>
          <p:cNvPr id="6" name="01 42">
            <a:extLst>
              <a:ext uri="{FF2B5EF4-FFF2-40B4-BE49-F238E27FC236}">
                <a16:creationId xmlns:a16="http://schemas.microsoft.com/office/drawing/2014/main" id="{F801A868-26AF-4C13-A476-9D7C5DC9E648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12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41321408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21937-9A89-4D76-97F3-2A0155D077C2}"/>
              </a:ext>
            </a:extLst>
          </p:cNvPr>
          <p:cNvSpPr txBox="1"/>
          <p:nvPr/>
        </p:nvSpPr>
        <p:spPr>
          <a:xfrm>
            <a:off x="2066925" y="3581400"/>
            <a:ext cx="809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01 42">
            <a:extLst>
              <a:ext uri="{FF2B5EF4-FFF2-40B4-BE49-F238E27FC236}">
                <a16:creationId xmlns:a16="http://schemas.microsoft.com/office/drawing/2014/main" id="{9B0E7351-8111-4817-BB2F-270F4DC1FC2E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13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3938538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861" y="1081545"/>
            <a:ext cx="2269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pc="-49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600" b="1" dirty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4311" y="2037443"/>
            <a:ext cx="7968885" cy="2369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157" lvl="1" indent="-259078">
              <a:lnSpc>
                <a:spcPts val="3599"/>
              </a:lnSpc>
              <a:buFont typeface="Arial"/>
              <a:buChar char="•"/>
            </a:pPr>
            <a:r>
              <a:rPr lang="en-US" sz="28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8157" lvl="1" indent="-259078">
              <a:lnSpc>
                <a:spcPts val="3599"/>
              </a:lnSpc>
              <a:buFont typeface="Arial"/>
              <a:buChar char="•"/>
            </a:pPr>
            <a:r>
              <a:rPr lang="en-US" sz="28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 and Facilities</a:t>
            </a:r>
          </a:p>
          <a:p>
            <a:pPr marL="518157" lvl="1" indent="-259078">
              <a:lnSpc>
                <a:spcPts val="3599"/>
              </a:lnSpc>
              <a:buFont typeface="Arial"/>
              <a:buChar char="•"/>
            </a:pPr>
            <a:r>
              <a:rPr lang="en-US" sz="28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Programs</a:t>
            </a:r>
          </a:p>
          <a:p>
            <a:pPr marL="518157" lvl="1" indent="-259078">
              <a:lnSpc>
                <a:spcPts val="3599"/>
              </a:lnSpc>
              <a:buFont typeface="Arial"/>
              <a:buChar char="•"/>
            </a:pPr>
            <a:r>
              <a:rPr lang="en-US" sz="2800" spc="23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Faculties &amp; Departments</a:t>
            </a:r>
          </a:p>
          <a:p>
            <a:pPr marL="518157" lvl="1" indent="-259078">
              <a:lnSpc>
                <a:spcPts val="3599"/>
              </a:lnSpc>
              <a:buFont typeface="Arial"/>
              <a:buChar char="•"/>
            </a:pPr>
            <a:r>
              <a:rPr lang="en-US" sz="28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Life</a:t>
            </a:r>
          </a:p>
        </p:txBody>
      </p:sp>
      <p:sp>
        <p:nvSpPr>
          <p:cNvPr id="4" name="01 42">
            <a:extLst>
              <a:ext uri="{FF2B5EF4-FFF2-40B4-BE49-F238E27FC236}">
                <a16:creationId xmlns:a16="http://schemas.microsoft.com/office/drawing/2014/main" id="{D5BEF118-5EA5-4453-BBA3-15C81E37EB36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02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1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92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59264" y="1690639"/>
            <a:ext cx="4426440" cy="2645326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57217" y="1660468"/>
            <a:ext cx="797603" cy="797603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93048" y="556632"/>
              <a:ext cx="496893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34681" y="521618"/>
            <a:ext cx="5386274" cy="3865431"/>
            <a:chOff x="1879032" y="-95967"/>
            <a:chExt cx="4040706" cy="2899785"/>
          </a:xfrm>
        </p:grpSpPr>
        <p:sp>
          <p:nvSpPr>
            <p:cNvPr id="7" name="TextBox 34"/>
            <p:cNvSpPr txBox="1"/>
            <p:nvPr/>
          </p:nvSpPr>
          <p:spPr>
            <a:xfrm>
              <a:off x="1879032" y="1810995"/>
              <a:ext cx="138583" cy="9928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8000" baseline="12000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2702676" y="-95967"/>
              <a:ext cx="3217062" cy="6179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KUET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785486" y="1466886"/>
            <a:ext cx="6881051" cy="988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275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Location</a:t>
            </a:r>
            <a:endParaRPr lang="tr-TR" altLang="zh-CN" sz="2275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KUET is a public engineering university located in Khulna, Bangladesh</a:t>
            </a:r>
            <a:r>
              <a:rPr lang="en-GB" dirty="0"/>
              <a:t>.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3111" y="2613904"/>
            <a:ext cx="5870261" cy="996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275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History</a:t>
            </a:r>
            <a:endParaRPr lang="en-US" altLang="zh-CN" sz="2275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established in 1967 as Khulna Engineering College and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a full-fledged university in 2003.</a:t>
            </a:r>
            <a:endParaRPr lang="zh-CN" altLang="en-US" sz="114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02886" y="2711974"/>
            <a:ext cx="797603" cy="797603"/>
            <a:chOff x="3529981" y="507683"/>
            <a:chExt cx="598350" cy="598350"/>
          </a:xfrm>
        </p:grpSpPr>
        <p:sp>
          <p:nvSpPr>
            <p:cNvPr id="13" name="椭圆 1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3584301" y="596269"/>
              <a:ext cx="496893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55116" y="1607719"/>
            <a:ext cx="1001809" cy="3006117"/>
            <a:chOff x="5901014" y="1112411"/>
            <a:chExt cx="1056725" cy="3170905"/>
          </a:xfrm>
        </p:grpSpPr>
        <p:sp>
          <p:nvSpPr>
            <p:cNvPr id="19" name="弧形 18"/>
            <p:cNvSpPr/>
            <p:nvPr/>
          </p:nvSpPr>
          <p:spPr>
            <a:xfrm>
              <a:off x="5901014" y="3226592"/>
              <a:ext cx="1056724" cy="1056724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>
              <a:off x="5901014" y="1112411"/>
              <a:ext cx="1056724" cy="1056724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H="1">
              <a:off x="5901015" y="2169503"/>
              <a:ext cx="1056724" cy="1056724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99949" y="3714127"/>
            <a:ext cx="797603" cy="797603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3595249" y="580906"/>
              <a:ext cx="496893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793530" y="3618048"/>
            <a:ext cx="6242991" cy="1171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Mission</a:t>
            </a:r>
            <a:endParaRPr lang="en-US" altLang="zh-CN" sz="2275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GB" dirty="0"/>
              <a:t>To provide high-quality engineering and technological education,</a:t>
            </a:r>
          </a:p>
          <a:p>
            <a:r>
              <a:rPr lang="en-GB" dirty="0"/>
              <a:t>conduct innovative research.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01 42">
            <a:extLst>
              <a:ext uri="{FF2B5EF4-FFF2-40B4-BE49-F238E27FC236}">
                <a16:creationId xmlns:a16="http://schemas.microsoft.com/office/drawing/2014/main" id="{074561BE-FA8A-4E57-8672-3AC466198E77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03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</p:cSld>
  <p:clrMapOvr>
    <a:masterClrMapping/>
  </p:clrMapOvr>
  <p:transition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3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3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3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22" presetClass="entr" presetSubtype="2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26" grpId="0"/>
          <p:bldP spid="4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22" presetClass="entr" presetSubtype="2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26" grpId="0"/>
          <p:bldP spid="47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2C91ADCB-7DDF-46ED-9715-D0B5958A8F5F}"/>
              </a:ext>
            </a:extLst>
          </p:cNvPr>
          <p:cNvGrpSpPr/>
          <p:nvPr/>
        </p:nvGrpSpPr>
        <p:grpSpPr>
          <a:xfrm>
            <a:off x="970287" y="1581606"/>
            <a:ext cx="3443463" cy="2166817"/>
            <a:chOff x="727715" y="1186204"/>
            <a:chExt cx="2582597" cy="1625113"/>
          </a:xfrm>
        </p:grpSpPr>
        <p:sp>
          <p:nvSpPr>
            <p:cNvPr id="3" name="Down Arrow Callout 133">
              <a:extLst>
                <a:ext uri="{FF2B5EF4-FFF2-40B4-BE49-F238E27FC236}">
                  <a16:creationId xmlns:a16="http://schemas.microsoft.com/office/drawing/2014/main" id="{38EBBFAD-3EB4-41AC-B039-2A96F8EA6875}"/>
                </a:ext>
              </a:extLst>
            </p:cNvPr>
            <p:cNvSpPr/>
            <p:nvPr/>
          </p:nvSpPr>
          <p:spPr>
            <a:xfrm>
              <a:off x="727715" y="1186204"/>
              <a:ext cx="2582597" cy="1625113"/>
            </a:xfrm>
            <a:prstGeom prst="downArrowCallout">
              <a:avLst>
                <a:gd name="adj1" fmla="val 25776"/>
                <a:gd name="adj2" fmla="val 9254"/>
                <a:gd name="adj3" fmla="val 9254"/>
                <a:gd name="adj4" fmla="val 9074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C12567-DED9-4994-9C9F-CFDBCED9B594}"/>
                </a:ext>
              </a:extLst>
            </p:cNvPr>
            <p:cNvSpPr txBox="1"/>
            <p:nvPr/>
          </p:nvSpPr>
          <p:spPr>
            <a:xfrm>
              <a:off x="1546374" y="1776432"/>
              <a:ext cx="1032520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 acres</a:t>
              </a:r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38AA7C-610F-472A-A6A8-A01928AC4EDF}"/>
              </a:ext>
            </a:extLst>
          </p:cNvPr>
          <p:cNvSpPr txBox="1"/>
          <p:nvPr/>
        </p:nvSpPr>
        <p:spPr>
          <a:xfrm>
            <a:off x="5406344" y="3441809"/>
            <a:ext cx="1449115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722243AB-0A98-45C7-B75F-7033368AB725}"/>
              </a:ext>
            </a:extLst>
          </p:cNvPr>
          <p:cNvGrpSpPr/>
          <p:nvPr/>
        </p:nvGrpSpPr>
        <p:grpSpPr>
          <a:xfrm>
            <a:off x="5707220" y="2374544"/>
            <a:ext cx="847229" cy="847229"/>
            <a:chOff x="4529354" y="932804"/>
            <a:chExt cx="806358" cy="806358"/>
          </a:xfrm>
        </p:grpSpPr>
        <p:sp>
          <p:nvSpPr>
            <p:cNvPr id="9" name="Freeform 144">
              <a:extLst>
                <a:ext uri="{FF2B5EF4-FFF2-40B4-BE49-F238E27FC236}">
                  <a16:creationId xmlns:a16="http://schemas.microsoft.com/office/drawing/2014/main" id="{8F5CEA92-0703-4246-981E-0B256017E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9786" y="1205938"/>
              <a:ext cx="332846" cy="288640"/>
            </a:xfrm>
            <a:custGeom>
              <a:avLst/>
              <a:gdLst/>
              <a:ahLst/>
              <a:cxnLst>
                <a:cxn ang="0">
                  <a:pos x="59" y="26"/>
                </a:cxn>
                <a:cxn ang="0">
                  <a:pos x="57" y="28"/>
                </a:cxn>
                <a:cxn ang="0">
                  <a:pos x="20" y="32"/>
                </a:cxn>
                <a:cxn ang="0">
                  <a:pos x="20" y="35"/>
                </a:cxn>
                <a:cxn ang="0">
                  <a:pos x="19" y="37"/>
                </a:cxn>
                <a:cxn ang="0">
                  <a:pos x="52" y="37"/>
                </a:cxn>
                <a:cxn ang="0">
                  <a:pos x="55" y="39"/>
                </a:cxn>
                <a:cxn ang="0">
                  <a:pos x="52" y="42"/>
                </a:cxn>
                <a:cxn ang="0">
                  <a:pos x="16" y="42"/>
                </a:cxn>
                <a:cxn ang="0">
                  <a:pos x="13" y="39"/>
                </a:cxn>
                <a:cxn ang="0">
                  <a:pos x="16" y="34"/>
                </a:cxn>
                <a:cxn ang="0">
                  <a:pos x="9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4" y="5"/>
                </a:cxn>
                <a:cxn ang="0">
                  <a:pos x="57" y="5"/>
                </a:cxn>
                <a:cxn ang="0">
                  <a:pos x="59" y="7"/>
                </a:cxn>
                <a:cxn ang="0">
                  <a:pos x="59" y="26"/>
                </a:cxn>
                <a:cxn ang="0">
                  <a:pos x="18" y="51"/>
                </a:cxn>
                <a:cxn ang="0">
                  <a:pos x="13" y="46"/>
                </a:cxn>
                <a:cxn ang="0">
                  <a:pos x="18" y="42"/>
                </a:cxn>
                <a:cxn ang="0">
                  <a:pos x="23" y="46"/>
                </a:cxn>
                <a:cxn ang="0">
                  <a:pos x="18" y="51"/>
                </a:cxn>
                <a:cxn ang="0">
                  <a:pos x="50" y="51"/>
                </a:cxn>
                <a:cxn ang="0">
                  <a:pos x="45" y="46"/>
                </a:cxn>
                <a:cxn ang="0">
                  <a:pos x="50" y="42"/>
                </a:cxn>
                <a:cxn ang="0">
                  <a:pos x="55" y="46"/>
                </a:cxn>
                <a:cxn ang="0">
                  <a:pos x="50" y="51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+mj-lt"/>
                <a:ea typeface="+mj-ea"/>
              </a:endParaRPr>
            </a:p>
          </p:txBody>
        </p:sp>
        <p:grpSp>
          <p:nvGrpSpPr>
            <p:cNvPr id="8" name="组合 108">
              <a:extLst>
                <a:ext uri="{FF2B5EF4-FFF2-40B4-BE49-F238E27FC236}">
                  <a16:creationId xmlns:a16="http://schemas.microsoft.com/office/drawing/2014/main" id="{F74D303C-EEA4-47CF-BCD1-13CD97456053}"/>
                </a:ext>
              </a:extLst>
            </p:cNvPr>
            <p:cNvGrpSpPr/>
            <p:nvPr/>
          </p:nvGrpSpPr>
          <p:grpSpPr>
            <a:xfrm>
              <a:off x="4529354" y="932804"/>
              <a:ext cx="806358" cy="806358"/>
              <a:chOff x="3724322" y="1908536"/>
              <a:chExt cx="1329153" cy="1329153"/>
            </a:xfrm>
          </p:grpSpPr>
          <p:sp>
            <p:nvSpPr>
              <p:cNvPr id="10" name="椭圆 110">
                <a:extLst>
                  <a:ext uri="{FF2B5EF4-FFF2-40B4-BE49-F238E27FC236}">
                    <a16:creationId xmlns:a16="http://schemas.microsoft.com/office/drawing/2014/main" id="{3029FBB9-5C1B-404B-811C-B8CA1CF7457A}"/>
                  </a:ext>
                </a:extLst>
              </p:cNvPr>
              <p:cNvSpPr/>
              <p:nvPr/>
            </p:nvSpPr>
            <p:spPr>
              <a:xfrm>
                <a:off x="3724322" y="1908536"/>
                <a:ext cx="1329153" cy="13291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9600000" scaled="0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" name="椭圆 111">
                <a:extLst>
                  <a:ext uri="{FF2B5EF4-FFF2-40B4-BE49-F238E27FC236}">
                    <a16:creationId xmlns:a16="http://schemas.microsoft.com/office/drawing/2014/main" id="{328CCF90-0B1E-4F92-B450-41BDE6066DA8}"/>
                  </a:ext>
                </a:extLst>
              </p:cNvPr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innerShdw blurRad="63500" dist="114300" dir="1890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12" name="组合 5">
            <a:extLst>
              <a:ext uri="{FF2B5EF4-FFF2-40B4-BE49-F238E27FC236}">
                <a16:creationId xmlns:a16="http://schemas.microsoft.com/office/drawing/2014/main" id="{28EC4684-9A03-4695-AECF-FABB6308B827}"/>
              </a:ext>
            </a:extLst>
          </p:cNvPr>
          <p:cNvGrpSpPr/>
          <p:nvPr/>
        </p:nvGrpSpPr>
        <p:grpSpPr>
          <a:xfrm>
            <a:off x="9150746" y="4585876"/>
            <a:ext cx="847229" cy="847229"/>
            <a:chOff x="8057061" y="3375186"/>
            <a:chExt cx="635422" cy="635422"/>
          </a:xfrm>
        </p:grpSpPr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F874F849-5B97-4656-8BA2-575C912BBB94}"/>
                </a:ext>
              </a:extLst>
            </p:cNvPr>
            <p:cNvSpPr/>
            <p:nvPr/>
          </p:nvSpPr>
          <p:spPr bwMode="auto">
            <a:xfrm>
              <a:off x="8245635" y="3596276"/>
              <a:ext cx="246092" cy="246089"/>
            </a:xfrm>
            <a:custGeom>
              <a:avLst/>
              <a:gdLst/>
              <a:ahLst/>
              <a:cxnLst>
                <a:cxn ang="0">
                  <a:pos x="33" y="27"/>
                </a:cxn>
                <a:cxn ang="0">
                  <a:pos x="46" y="40"/>
                </a:cxn>
                <a:cxn ang="0">
                  <a:pos x="51" y="35"/>
                </a:cxn>
                <a:cxn ang="0">
                  <a:pos x="53" y="34"/>
                </a:cxn>
                <a:cxn ang="0">
                  <a:pos x="55" y="36"/>
                </a:cxn>
                <a:cxn ang="0">
                  <a:pos x="55" y="52"/>
                </a:cxn>
                <a:cxn ang="0">
                  <a:pos x="52" y="55"/>
                </a:cxn>
                <a:cxn ang="0">
                  <a:pos x="36" y="55"/>
                </a:cxn>
                <a:cxn ang="0">
                  <a:pos x="34" y="53"/>
                </a:cxn>
                <a:cxn ang="0">
                  <a:pos x="35" y="51"/>
                </a:cxn>
                <a:cxn ang="0">
                  <a:pos x="40" y="46"/>
                </a:cxn>
                <a:cxn ang="0">
                  <a:pos x="27" y="33"/>
                </a:cxn>
                <a:cxn ang="0">
                  <a:pos x="15" y="46"/>
                </a:cxn>
                <a:cxn ang="0">
                  <a:pos x="20" y="51"/>
                </a:cxn>
                <a:cxn ang="0">
                  <a:pos x="20" y="53"/>
                </a:cxn>
                <a:cxn ang="0">
                  <a:pos x="18" y="55"/>
                </a:cxn>
                <a:cxn ang="0">
                  <a:pos x="2" y="55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" y="34"/>
                </a:cxn>
                <a:cxn ang="0">
                  <a:pos x="4" y="35"/>
                </a:cxn>
                <a:cxn ang="0">
                  <a:pos x="9" y="40"/>
                </a:cxn>
                <a:cxn ang="0">
                  <a:pos x="21" y="27"/>
                </a:cxn>
                <a:cxn ang="0">
                  <a:pos x="9" y="14"/>
                </a:cxn>
                <a:cxn ang="0">
                  <a:pos x="4" y="20"/>
                </a:cxn>
                <a:cxn ang="0">
                  <a:pos x="2" y="20"/>
                </a:cxn>
                <a:cxn ang="0">
                  <a:pos x="1" y="20"/>
                </a:cxn>
                <a:cxn ang="0">
                  <a:pos x="0" y="1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8" y="0"/>
                </a:cxn>
                <a:cxn ang="0">
                  <a:pos x="20" y="1"/>
                </a:cxn>
                <a:cxn ang="0">
                  <a:pos x="20" y="4"/>
                </a:cxn>
                <a:cxn ang="0">
                  <a:pos x="15" y="9"/>
                </a:cxn>
                <a:cxn ang="0">
                  <a:pos x="27" y="21"/>
                </a:cxn>
                <a:cxn ang="0">
                  <a:pos x="40" y="9"/>
                </a:cxn>
                <a:cxn ang="0">
                  <a:pos x="35" y="4"/>
                </a:cxn>
                <a:cxn ang="0">
                  <a:pos x="34" y="1"/>
                </a:cxn>
                <a:cxn ang="0">
                  <a:pos x="36" y="0"/>
                </a:cxn>
                <a:cxn ang="0">
                  <a:pos x="52" y="0"/>
                </a:cxn>
                <a:cxn ang="0">
                  <a:pos x="55" y="2"/>
                </a:cxn>
                <a:cxn ang="0">
                  <a:pos x="55" y="18"/>
                </a:cxn>
                <a:cxn ang="0">
                  <a:pos x="53" y="20"/>
                </a:cxn>
                <a:cxn ang="0">
                  <a:pos x="52" y="20"/>
                </a:cxn>
                <a:cxn ang="0">
                  <a:pos x="51" y="20"/>
                </a:cxn>
                <a:cxn ang="0">
                  <a:pos x="46" y="14"/>
                </a:cxn>
                <a:cxn ang="0">
                  <a:pos x="33" y="27"/>
                </a:cxn>
              </a:cxnLst>
              <a:rect l="0" t="0" r="r" b="b"/>
              <a:pathLst>
                <a:path w="55" h="55">
                  <a:moveTo>
                    <a:pt x="33" y="27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4"/>
                    <a:pt x="52" y="34"/>
                    <a:pt x="53" y="34"/>
                  </a:cubicBezTo>
                  <a:cubicBezTo>
                    <a:pt x="54" y="35"/>
                    <a:pt x="55" y="35"/>
                    <a:pt x="55" y="36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4"/>
                    <a:pt x="54" y="55"/>
                    <a:pt x="52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4"/>
                    <a:pt x="34" y="53"/>
                  </a:cubicBezTo>
                  <a:cubicBezTo>
                    <a:pt x="34" y="52"/>
                    <a:pt x="34" y="51"/>
                    <a:pt x="35" y="51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1" y="52"/>
                    <a:pt x="20" y="53"/>
                  </a:cubicBezTo>
                  <a:cubicBezTo>
                    <a:pt x="20" y="54"/>
                    <a:pt x="19" y="55"/>
                    <a:pt x="18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1" y="34"/>
                  </a:cubicBezTo>
                  <a:cubicBezTo>
                    <a:pt x="2" y="34"/>
                    <a:pt x="3" y="34"/>
                    <a:pt x="4" y="35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2"/>
                    <a:pt x="20" y="3"/>
                    <a:pt x="20" y="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2"/>
                    <a:pt x="34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2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9"/>
                    <a:pt x="54" y="20"/>
                    <a:pt x="53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1" y="20"/>
                  </a:cubicBezTo>
                  <a:cubicBezTo>
                    <a:pt x="46" y="14"/>
                    <a:pt x="46" y="14"/>
                    <a:pt x="46" y="14"/>
                  </a:cubicBezTo>
                  <a:lnTo>
                    <a:pt x="33" y="2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+mj-lt"/>
                <a:ea typeface="+mj-ea"/>
              </a:endParaRPr>
            </a:p>
          </p:txBody>
        </p:sp>
        <p:grpSp>
          <p:nvGrpSpPr>
            <p:cNvPr id="13" name="组合 123">
              <a:extLst>
                <a:ext uri="{FF2B5EF4-FFF2-40B4-BE49-F238E27FC236}">
                  <a16:creationId xmlns:a16="http://schemas.microsoft.com/office/drawing/2014/main" id="{A0F979B6-5718-48C1-89A4-C16F972CED08}"/>
                </a:ext>
              </a:extLst>
            </p:cNvPr>
            <p:cNvGrpSpPr/>
            <p:nvPr/>
          </p:nvGrpSpPr>
          <p:grpSpPr>
            <a:xfrm>
              <a:off x="8057061" y="3375186"/>
              <a:ext cx="635422" cy="635422"/>
              <a:chOff x="3724322" y="1908536"/>
              <a:chExt cx="1329153" cy="1329153"/>
            </a:xfrm>
          </p:grpSpPr>
          <p:sp>
            <p:nvSpPr>
              <p:cNvPr id="15" name="椭圆 125">
                <a:extLst>
                  <a:ext uri="{FF2B5EF4-FFF2-40B4-BE49-F238E27FC236}">
                    <a16:creationId xmlns:a16="http://schemas.microsoft.com/office/drawing/2014/main" id="{C0964AA9-3050-4C42-ACE5-494C0F679DB6}"/>
                  </a:ext>
                </a:extLst>
              </p:cNvPr>
              <p:cNvSpPr/>
              <p:nvPr/>
            </p:nvSpPr>
            <p:spPr>
              <a:xfrm>
                <a:off x="3724322" y="1908536"/>
                <a:ext cx="1329153" cy="13291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9600000" scaled="0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6" name="椭圆 126">
                <a:extLst>
                  <a:ext uri="{FF2B5EF4-FFF2-40B4-BE49-F238E27FC236}">
                    <a16:creationId xmlns:a16="http://schemas.microsoft.com/office/drawing/2014/main" id="{FA291922-F6A5-4E22-9701-D3ADD95EAF3F}"/>
                  </a:ext>
                </a:extLst>
              </p:cNvPr>
              <p:cNvSpPr/>
              <p:nvPr/>
            </p:nvSpPr>
            <p:spPr>
              <a:xfrm>
                <a:off x="3839838" y="2043976"/>
                <a:ext cx="1098122" cy="109812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17" name="组合 4">
            <a:extLst>
              <a:ext uri="{FF2B5EF4-FFF2-40B4-BE49-F238E27FC236}">
                <a16:creationId xmlns:a16="http://schemas.microsoft.com/office/drawing/2014/main" id="{74B34A22-3705-4AE4-957D-69267605DF84}"/>
              </a:ext>
            </a:extLst>
          </p:cNvPr>
          <p:cNvGrpSpPr/>
          <p:nvPr/>
        </p:nvGrpSpPr>
        <p:grpSpPr>
          <a:xfrm>
            <a:off x="2273706" y="4230912"/>
            <a:ext cx="847229" cy="847229"/>
            <a:chOff x="1316606" y="4114400"/>
            <a:chExt cx="635422" cy="635422"/>
          </a:xfrm>
        </p:grpSpPr>
        <p:grpSp>
          <p:nvGrpSpPr>
            <p:cNvPr id="18" name="组合 118">
              <a:extLst>
                <a:ext uri="{FF2B5EF4-FFF2-40B4-BE49-F238E27FC236}">
                  <a16:creationId xmlns:a16="http://schemas.microsoft.com/office/drawing/2014/main" id="{19EE12D9-13DE-4833-80F0-06D98C288477}"/>
                </a:ext>
              </a:extLst>
            </p:cNvPr>
            <p:cNvGrpSpPr/>
            <p:nvPr/>
          </p:nvGrpSpPr>
          <p:grpSpPr>
            <a:xfrm>
              <a:off x="1316606" y="4114400"/>
              <a:ext cx="635422" cy="635422"/>
              <a:chOff x="3724322" y="1908536"/>
              <a:chExt cx="1329153" cy="1329153"/>
            </a:xfrm>
          </p:grpSpPr>
          <p:sp>
            <p:nvSpPr>
              <p:cNvPr id="20" name="椭圆 120">
                <a:extLst>
                  <a:ext uri="{FF2B5EF4-FFF2-40B4-BE49-F238E27FC236}">
                    <a16:creationId xmlns:a16="http://schemas.microsoft.com/office/drawing/2014/main" id="{340D444B-BFB7-4867-9F8A-C89B78BEC1DC}"/>
                  </a:ext>
                </a:extLst>
              </p:cNvPr>
              <p:cNvSpPr/>
              <p:nvPr/>
            </p:nvSpPr>
            <p:spPr>
              <a:xfrm>
                <a:off x="3724322" y="1908536"/>
                <a:ext cx="1329153" cy="13291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9600000" scaled="0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椭圆 121">
                <a:extLst>
                  <a:ext uri="{FF2B5EF4-FFF2-40B4-BE49-F238E27FC236}">
                    <a16:creationId xmlns:a16="http://schemas.microsoft.com/office/drawing/2014/main" id="{59E28A3E-A98E-4295-8D45-AF82ABA14BA8}"/>
                  </a:ext>
                </a:extLst>
              </p:cNvPr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75B951AE-9226-44B0-8ED3-BD5F8AD0D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8934" y="4282875"/>
              <a:ext cx="298473" cy="298473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+mj-lt"/>
                <a:ea typeface="+mj-ea"/>
              </a:endParaRPr>
            </a:p>
          </p:txBody>
        </p:sp>
      </p:grpSp>
      <p:grpSp>
        <p:nvGrpSpPr>
          <p:cNvPr id="22" name="组合 7">
            <a:extLst>
              <a:ext uri="{FF2B5EF4-FFF2-40B4-BE49-F238E27FC236}">
                <a16:creationId xmlns:a16="http://schemas.microsoft.com/office/drawing/2014/main" id="{60FD62A7-0C59-4582-AD08-70DD87E71BE9}"/>
              </a:ext>
            </a:extLst>
          </p:cNvPr>
          <p:cNvGrpSpPr/>
          <p:nvPr/>
        </p:nvGrpSpPr>
        <p:grpSpPr>
          <a:xfrm>
            <a:off x="1030137" y="3792763"/>
            <a:ext cx="3323760" cy="239989"/>
            <a:chOff x="772603" y="2844572"/>
            <a:chExt cx="2492820" cy="179992"/>
          </a:xfrm>
        </p:grpSpPr>
        <p:cxnSp>
          <p:nvCxnSpPr>
            <p:cNvPr id="23" name="Straight Connector 101">
              <a:extLst>
                <a:ext uri="{FF2B5EF4-FFF2-40B4-BE49-F238E27FC236}">
                  <a16:creationId xmlns:a16="http://schemas.microsoft.com/office/drawing/2014/main" id="{16DB8C6B-ADE2-4F8D-8201-3FCD980324DB}"/>
                </a:ext>
              </a:extLst>
            </p:cNvPr>
            <p:cNvCxnSpPr/>
            <p:nvPr/>
          </p:nvCxnSpPr>
          <p:spPr>
            <a:xfrm flipH="1">
              <a:off x="772603" y="2937696"/>
              <a:ext cx="24928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6">
              <a:extLst>
                <a:ext uri="{FF2B5EF4-FFF2-40B4-BE49-F238E27FC236}">
                  <a16:creationId xmlns:a16="http://schemas.microsoft.com/office/drawing/2014/main" id="{04E9330E-9572-4ADD-8717-C35FE244F7BF}"/>
                </a:ext>
              </a:extLst>
            </p:cNvPr>
            <p:cNvSpPr/>
            <p:nvPr/>
          </p:nvSpPr>
          <p:spPr>
            <a:xfrm>
              <a:off x="1925033" y="2844572"/>
              <a:ext cx="179992" cy="179992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25" name="组合 8">
            <a:extLst>
              <a:ext uri="{FF2B5EF4-FFF2-40B4-BE49-F238E27FC236}">
                <a16:creationId xmlns:a16="http://schemas.microsoft.com/office/drawing/2014/main" id="{DDBD13D7-0215-4200-AFBE-86575EC18601}"/>
              </a:ext>
            </a:extLst>
          </p:cNvPr>
          <p:cNvGrpSpPr/>
          <p:nvPr/>
        </p:nvGrpSpPr>
        <p:grpSpPr>
          <a:xfrm>
            <a:off x="4469017" y="3792763"/>
            <a:ext cx="3323760" cy="239989"/>
            <a:chOff x="3351763" y="2844572"/>
            <a:chExt cx="2492820" cy="179992"/>
          </a:xfrm>
        </p:grpSpPr>
        <p:cxnSp>
          <p:nvCxnSpPr>
            <p:cNvPr id="26" name="Straight Connector 141">
              <a:extLst>
                <a:ext uri="{FF2B5EF4-FFF2-40B4-BE49-F238E27FC236}">
                  <a16:creationId xmlns:a16="http://schemas.microsoft.com/office/drawing/2014/main" id="{AE3339F2-FAEB-49FF-9A29-2E9B37C9D172}"/>
                </a:ext>
              </a:extLst>
            </p:cNvPr>
            <p:cNvCxnSpPr/>
            <p:nvPr/>
          </p:nvCxnSpPr>
          <p:spPr>
            <a:xfrm flipH="1">
              <a:off x="3351763" y="2937696"/>
              <a:ext cx="24928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137">
              <a:extLst>
                <a:ext uri="{FF2B5EF4-FFF2-40B4-BE49-F238E27FC236}">
                  <a16:creationId xmlns:a16="http://schemas.microsoft.com/office/drawing/2014/main" id="{78BEF8FE-293E-489B-9EB2-A2F9F22FB231}"/>
                </a:ext>
              </a:extLst>
            </p:cNvPr>
            <p:cNvSpPr/>
            <p:nvPr/>
          </p:nvSpPr>
          <p:spPr>
            <a:xfrm>
              <a:off x="4503648" y="2844572"/>
              <a:ext cx="179992" cy="179992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28" name="组合 9">
            <a:extLst>
              <a:ext uri="{FF2B5EF4-FFF2-40B4-BE49-F238E27FC236}">
                <a16:creationId xmlns:a16="http://schemas.microsoft.com/office/drawing/2014/main" id="{FC2745FC-B1F6-4EE5-92CA-187E8BF07DC6}"/>
              </a:ext>
            </a:extLst>
          </p:cNvPr>
          <p:cNvGrpSpPr/>
          <p:nvPr/>
        </p:nvGrpSpPr>
        <p:grpSpPr>
          <a:xfrm>
            <a:off x="7912480" y="3792763"/>
            <a:ext cx="3323760" cy="239989"/>
            <a:chOff x="5934360" y="2844572"/>
            <a:chExt cx="2492820" cy="179992"/>
          </a:xfrm>
          <a:solidFill>
            <a:schemeClr val="tx2"/>
          </a:solidFill>
        </p:grpSpPr>
        <p:cxnSp>
          <p:nvCxnSpPr>
            <p:cNvPr id="29" name="Straight Connector 149">
              <a:extLst>
                <a:ext uri="{FF2B5EF4-FFF2-40B4-BE49-F238E27FC236}">
                  <a16:creationId xmlns:a16="http://schemas.microsoft.com/office/drawing/2014/main" id="{84EF31B6-D58A-414C-B61D-63EBD0A0E7BC}"/>
                </a:ext>
              </a:extLst>
            </p:cNvPr>
            <p:cNvCxnSpPr/>
            <p:nvPr/>
          </p:nvCxnSpPr>
          <p:spPr>
            <a:xfrm flipH="1">
              <a:off x="5934360" y="2937696"/>
              <a:ext cx="249282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139">
              <a:extLst>
                <a:ext uri="{FF2B5EF4-FFF2-40B4-BE49-F238E27FC236}">
                  <a16:creationId xmlns:a16="http://schemas.microsoft.com/office/drawing/2014/main" id="{44AD2719-D24A-42E1-A5E6-AE883742C754}"/>
                </a:ext>
              </a:extLst>
            </p:cNvPr>
            <p:cNvSpPr/>
            <p:nvPr/>
          </p:nvSpPr>
          <p:spPr>
            <a:xfrm>
              <a:off x="7065216" y="2844572"/>
              <a:ext cx="179992" cy="179992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31" name="组合 11">
            <a:extLst>
              <a:ext uri="{FF2B5EF4-FFF2-40B4-BE49-F238E27FC236}">
                <a16:creationId xmlns:a16="http://schemas.microsoft.com/office/drawing/2014/main" id="{C27ABCA0-6F5F-4817-9771-32BCF3346D8F}"/>
              </a:ext>
            </a:extLst>
          </p:cNvPr>
          <p:cNvGrpSpPr/>
          <p:nvPr/>
        </p:nvGrpSpPr>
        <p:grpSpPr>
          <a:xfrm>
            <a:off x="7852629" y="1607918"/>
            <a:ext cx="3443463" cy="2166817"/>
            <a:chOff x="5889471" y="1205938"/>
            <a:chExt cx="2582597" cy="1625113"/>
          </a:xfrm>
        </p:grpSpPr>
        <p:sp>
          <p:nvSpPr>
            <p:cNvPr id="32" name="Down Arrow Callout 152">
              <a:extLst>
                <a:ext uri="{FF2B5EF4-FFF2-40B4-BE49-F238E27FC236}">
                  <a16:creationId xmlns:a16="http://schemas.microsoft.com/office/drawing/2014/main" id="{61A17C37-A20E-4F11-85E0-D937DE1BDF60}"/>
                </a:ext>
              </a:extLst>
            </p:cNvPr>
            <p:cNvSpPr/>
            <p:nvPr/>
          </p:nvSpPr>
          <p:spPr>
            <a:xfrm>
              <a:off x="5889471" y="1205938"/>
              <a:ext cx="2582597" cy="1625113"/>
            </a:xfrm>
            <a:prstGeom prst="downArrowCallout">
              <a:avLst>
                <a:gd name="adj1" fmla="val 25776"/>
                <a:gd name="adj2" fmla="val 9254"/>
                <a:gd name="adj3" fmla="val 9254"/>
                <a:gd name="adj4" fmla="val 9074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BB7B03-39F5-4814-BC41-D887A4FE0E22}"/>
                </a:ext>
              </a:extLst>
            </p:cNvPr>
            <p:cNvSpPr txBox="1"/>
            <p:nvPr/>
          </p:nvSpPr>
          <p:spPr>
            <a:xfrm>
              <a:off x="6501191" y="1376382"/>
              <a:ext cx="1350899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Well-equipped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Laboratories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with Modern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Equipment</a:t>
              </a:r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2">
            <a:extLst>
              <a:ext uri="{FF2B5EF4-FFF2-40B4-BE49-F238E27FC236}">
                <a16:creationId xmlns:a16="http://schemas.microsoft.com/office/drawing/2014/main" id="{62AE75CB-0471-4C35-A1FA-46DF25EB460D}"/>
              </a:ext>
            </a:extLst>
          </p:cNvPr>
          <p:cNvGrpSpPr/>
          <p:nvPr/>
        </p:nvGrpSpPr>
        <p:grpSpPr>
          <a:xfrm>
            <a:off x="4409166" y="4096297"/>
            <a:ext cx="3443463" cy="2166817"/>
            <a:chOff x="3306875" y="3072222"/>
            <a:chExt cx="2582597" cy="1625113"/>
          </a:xfrm>
        </p:grpSpPr>
        <p:sp>
          <p:nvSpPr>
            <p:cNvPr id="36" name="Down Arrow Callout 144">
              <a:extLst>
                <a:ext uri="{FF2B5EF4-FFF2-40B4-BE49-F238E27FC236}">
                  <a16:creationId xmlns:a16="http://schemas.microsoft.com/office/drawing/2014/main" id="{6AC73428-315E-4145-A0C9-21F11FA32E22}"/>
                </a:ext>
              </a:extLst>
            </p:cNvPr>
            <p:cNvSpPr/>
            <p:nvPr/>
          </p:nvSpPr>
          <p:spPr>
            <a:xfrm flipV="1">
              <a:off x="3306875" y="3072222"/>
              <a:ext cx="2582597" cy="1625113"/>
            </a:xfrm>
            <a:prstGeom prst="downArrowCallout">
              <a:avLst>
                <a:gd name="adj1" fmla="val 25776"/>
                <a:gd name="adj2" fmla="val 9254"/>
                <a:gd name="adj3" fmla="val 9254"/>
                <a:gd name="adj4" fmla="val 9074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907070-34F4-4524-B853-2C374EC05CCC}"/>
                </a:ext>
              </a:extLst>
            </p:cNvPr>
            <p:cNvSpPr txBox="1"/>
            <p:nvPr/>
          </p:nvSpPr>
          <p:spPr>
            <a:xfrm>
              <a:off x="3434993" y="3562385"/>
              <a:ext cx="2240998" cy="8309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Sports and Games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(including a gymnasium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a swimming pool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8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821B63-BE25-44DA-AFE2-7B0B1BA4B17A}"/>
              </a:ext>
            </a:extLst>
          </p:cNvPr>
          <p:cNvSpPr txBox="1"/>
          <p:nvPr/>
        </p:nvSpPr>
        <p:spPr>
          <a:xfrm>
            <a:off x="2406962" y="5269013"/>
            <a:ext cx="487120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Area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FB467-8463-41E8-AEB5-12B1535E7FBD}"/>
              </a:ext>
            </a:extLst>
          </p:cNvPr>
          <p:cNvSpPr txBox="1"/>
          <p:nvPr/>
        </p:nvSpPr>
        <p:spPr>
          <a:xfrm>
            <a:off x="9376390" y="4239294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GB" altLang="zh-CN" sz="2000" dirty="0">
                <a:solidFill>
                  <a:schemeClr val="bg1"/>
                </a:solidFill>
              </a:rPr>
              <a:t>LAB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1" name="组合 149">
            <a:extLst>
              <a:ext uri="{FF2B5EF4-FFF2-40B4-BE49-F238E27FC236}">
                <a16:creationId xmlns:a16="http://schemas.microsoft.com/office/drawing/2014/main" id="{80A8E5CA-2112-430A-9444-99A055F2C8EB}"/>
              </a:ext>
            </a:extLst>
          </p:cNvPr>
          <p:cNvGrpSpPr/>
          <p:nvPr/>
        </p:nvGrpSpPr>
        <p:grpSpPr>
          <a:xfrm>
            <a:off x="568444" y="186015"/>
            <a:ext cx="7917291" cy="646331"/>
            <a:chOff x="568442" y="186014"/>
            <a:chExt cx="7917295" cy="646332"/>
          </a:xfrm>
        </p:grpSpPr>
        <p:sp>
          <p:nvSpPr>
            <p:cNvPr id="42" name="文本框 23">
              <a:extLst>
                <a:ext uri="{FF2B5EF4-FFF2-40B4-BE49-F238E27FC236}">
                  <a16:creationId xmlns:a16="http://schemas.microsoft.com/office/drawing/2014/main" id="{75CA1D3A-FD26-4C66-9EF3-58CBFAEA14FA}"/>
                </a:ext>
              </a:extLst>
            </p:cNvPr>
            <p:cNvSpPr txBox="1"/>
            <p:nvPr/>
          </p:nvSpPr>
          <p:spPr>
            <a:xfrm>
              <a:off x="4197382" y="186014"/>
              <a:ext cx="4288355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Campus and Facilities</a:t>
              </a:r>
            </a:p>
          </p:txBody>
        </p:sp>
        <p:sp>
          <p:nvSpPr>
            <p:cNvPr id="43" name="等腰三角形 151">
              <a:extLst>
                <a:ext uri="{FF2B5EF4-FFF2-40B4-BE49-F238E27FC236}">
                  <a16:creationId xmlns:a16="http://schemas.microsoft.com/office/drawing/2014/main" id="{57ED2FF3-AFAF-4E88-81F6-56A365496B0B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44" name="01 42">
            <a:extLst>
              <a:ext uri="{FF2B5EF4-FFF2-40B4-BE49-F238E27FC236}">
                <a16:creationId xmlns:a16="http://schemas.microsoft.com/office/drawing/2014/main" id="{CF411B03-299B-47ED-87BC-5CE85CA25743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04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32874834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40" grpId="0"/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ABF6E4F1-0844-4BE1-8D8E-BC3155626410}"/>
              </a:ext>
            </a:extLst>
          </p:cNvPr>
          <p:cNvGrpSpPr/>
          <p:nvPr/>
        </p:nvGrpSpPr>
        <p:grpSpPr>
          <a:xfrm>
            <a:off x="970287" y="1581606"/>
            <a:ext cx="3443463" cy="2175716"/>
            <a:chOff x="727715" y="1186204"/>
            <a:chExt cx="2582597" cy="1631788"/>
          </a:xfrm>
        </p:grpSpPr>
        <p:sp>
          <p:nvSpPr>
            <p:cNvPr id="3" name="Down Arrow Callout 133">
              <a:extLst>
                <a:ext uri="{FF2B5EF4-FFF2-40B4-BE49-F238E27FC236}">
                  <a16:creationId xmlns:a16="http://schemas.microsoft.com/office/drawing/2014/main" id="{E34A1371-9048-4D65-AA47-0FC442BBDB1F}"/>
                </a:ext>
              </a:extLst>
            </p:cNvPr>
            <p:cNvSpPr/>
            <p:nvPr/>
          </p:nvSpPr>
          <p:spPr>
            <a:xfrm>
              <a:off x="727715" y="1186204"/>
              <a:ext cx="2582597" cy="1625113"/>
            </a:xfrm>
            <a:prstGeom prst="downArrowCallout">
              <a:avLst>
                <a:gd name="adj1" fmla="val 25776"/>
                <a:gd name="adj2" fmla="val 9254"/>
                <a:gd name="adj3" fmla="val 9254"/>
                <a:gd name="adj4" fmla="val 9074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EF979D-69ED-4E1C-A42D-E5B2ECC7212D}"/>
                </a:ext>
              </a:extLst>
            </p:cNvPr>
            <p:cNvSpPr txBox="1"/>
            <p:nvPr/>
          </p:nvSpPr>
          <p:spPr>
            <a:xfrm>
              <a:off x="992982" y="1340664"/>
              <a:ext cx="2057400" cy="14773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800" dirty="0"/>
                <a:t>Central Library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GB" dirty="0"/>
                <a:t>A vast collection of books and digital resources.</a:t>
              </a:r>
              <a:endParaRPr lang="en-US" altLang="zh-CN" dirty="0"/>
            </a:p>
            <a:p>
              <a:pPr algn="ctr"/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B2B588-9276-4DE0-90C6-9BCD470E554A}"/>
              </a:ext>
            </a:extLst>
          </p:cNvPr>
          <p:cNvSpPr txBox="1"/>
          <p:nvPr/>
        </p:nvSpPr>
        <p:spPr>
          <a:xfrm>
            <a:off x="5707740" y="3441809"/>
            <a:ext cx="84632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Internet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3">
            <a:extLst>
              <a:ext uri="{FF2B5EF4-FFF2-40B4-BE49-F238E27FC236}">
                <a16:creationId xmlns:a16="http://schemas.microsoft.com/office/drawing/2014/main" id="{7F9F0EFD-CE39-4C8A-827F-D9D06D88D468}"/>
              </a:ext>
            </a:extLst>
          </p:cNvPr>
          <p:cNvGrpSpPr/>
          <p:nvPr/>
        </p:nvGrpSpPr>
        <p:grpSpPr>
          <a:xfrm>
            <a:off x="5707220" y="2374544"/>
            <a:ext cx="847229" cy="847229"/>
            <a:chOff x="4529354" y="932804"/>
            <a:chExt cx="806358" cy="806358"/>
          </a:xfrm>
        </p:grpSpPr>
        <p:sp>
          <p:nvSpPr>
            <p:cNvPr id="7" name="Freeform 144">
              <a:extLst>
                <a:ext uri="{FF2B5EF4-FFF2-40B4-BE49-F238E27FC236}">
                  <a16:creationId xmlns:a16="http://schemas.microsoft.com/office/drawing/2014/main" id="{ED150F99-10EF-4B56-BB5E-A3F31A1F3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9786" y="1205938"/>
              <a:ext cx="332846" cy="288640"/>
            </a:xfrm>
            <a:custGeom>
              <a:avLst/>
              <a:gdLst/>
              <a:ahLst/>
              <a:cxnLst>
                <a:cxn ang="0">
                  <a:pos x="59" y="26"/>
                </a:cxn>
                <a:cxn ang="0">
                  <a:pos x="57" y="28"/>
                </a:cxn>
                <a:cxn ang="0">
                  <a:pos x="20" y="32"/>
                </a:cxn>
                <a:cxn ang="0">
                  <a:pos x="20" y="35"/>
                </a:cxn>
                <a:cxn ang="0">
                  <a:pos x="19" y="37"/>
                </a:cxn>
                <a:cxn ang="0">
                  <a:pos x="52" y="37"/>
                </a:cxn>
                <a:cxn ang="0">
                  <a:pos x="55" y="39"/>
                </a:cxn>
                <a:cxn ang="0">
                  <a:pos x="52" y="42"/>
                </a:cxn>
                <a:cxn ang="0">
                  <a:pos x="16" y="42"/>
                </a:cxn>
                <a:cxn ang="0">
                  <a:pos x="13" y="39"/>
                </a:cxn>
                <a:cxn ang="0">
                  <a:pos x="16" y="34"/>
                </a:cxn>
                <a:cxn ang="0">
                  <a:pos x="9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4" y="5"/>
                </a:cxn>
                <a:cxn ang="0">
                  <a:pos x="57" y="5"/>
                </a:cxn>
                <a:cxn ang="0">
                  <a:pos x="59" y="7"/>
                </a:cxn>
                <a:cxn ang="0">
                  <a:pos x="59" y="26"/>
                </a:cxn>
                <a:cxn ang="0">
                  <a:pos x="18" y="51"/>
                </a:cxn>
                <a:cxn ang="0">
                  <a:pos x="13" y="46"/>
                </a:cxn>
                <a:cxn ang="0">
                  <a:pos x="18" y="42"/>
                </a:cxn>
                <a:cxn ang="0">
                  <a:pos x="23" y="46"/>
                </a:cxn>
                <a:cxn ang="0">
                  <a:pos x="18" y="51"/>
                </a:cxn>
                <a:cxn ang="0">
                  <a:pos x="50" y="51"/>
                </a:cxn>
                <a:cxn ang="0">
                  <a:pos x="45" y="46"/>
                </a:cxn>
                <a:cxn ang="0">
                  <a:pos x="50" y="42"/>
                </a:cxn>
                <a:cxn ang="0">
                  <a:pos x="55" y="46"/>
                </a:cxn>
                <a:cxn ang="0">
                  <a:pos x="50" y="51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+mj-lt"/>
                <a:ea typeface="+mj-ea"/>
              </a:endParaRPr>
            </a:p>
          </p:txBody>
        </p:sp>
        <p:grpSp>
          <p:nvGrpSpPr>
            <p:cNvPr id="8" name="组合 108">
              <a:extLst>
                <a:ext uri="{FF2B5EF4-FFF2-40B4-BE49-F238E27FC236}">
                  <a16:creationId xmlns:a16="http://schemas.microsoft.com/office/drawing/2014/main" id="{D13DD28F-4319-4A30-BE3A-D17443508B2D}"/>
                </a:ext>
              </a:extLst>
            </p:cNvPr>
            <p:cNvGrpSpPr/>
            <p:nvPr/>
          </p:nvGrpSpPr>
          <p:grpSpPr>
            <a:xfrm>
              <a:off x="4529354" y="932804"/>
              <a:ext cx="806358" cy="806358"/>
              <a:chOff x="3724322" y="1908536"/>
              <a:chExt cx="1329153" cy="1329153"/>
            </a:xfrm>
          </p:grpSpPr>
          <p:sp>
            <p:nvSpPr>
              <p:cNvPr id="9" name="椭圆 110">
                <a:extLst>
                  <a:ext uri="{FF2B5EF4-FFF2-40B4-BE49-F238E27FC236}">
                    <a16:creationId xmlns:a16="http://schemas.microsoft.com/office/drawing/2014/main" id="{F5A263C8-740D-4D8D-ACB0-FFBD436D6467}"/>
                  </a:ext>
                </a:extLst>
              </p:cNvPr>
              <p:cNvSpPr/>
              <p:nvPr/>
            </p:nvSpPr>
            <p:spPr>
              <a:xfrm>
                <a:off x="3724322" y="1908536"/>
                <a:ext cx="1329153" cy="13291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9600000" scaled="0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椭圆 111">
                <a:extLst>
                  <a:ext uri="{FF2B5EF4-FFF2-40B4-BE49-F238E27FC236}">
                    <a16:creationId xmlns:a16="http://schemas.microsoft.com/office/drawing/2014/main" id="{422BAB2F-DED3-410F-961C-98FB1F891BBA}"/>
                  </a:ext>
                </a:extLst>
              </p:cNvPr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innerShdw blurRad="63500" dist="114300" dir="1890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11" name="组合 5">
            <a:extLst>
              <a:ext uri="{FF2B5EF4-FFF2-40B4-BE49-F238E27FC236}">
                <a16:creationId xmlns:a16="http://schemas.microsoft.com/office/drawing/2014/main" id="{C228648B-110E-44D2-B0F0-CA4414BC2690}"/>
              </a:ext>
            </a:extLst>
          </p:cNvPr>
          <p:cNvGrpSpPr/>
          <p:nvPr/>
        </p:nvGrpSpPr>
        <p:grpSpPr>
          <a:xfrm>
            <a:off x="9150746" y="4585876"/>
            <a:ext cx="847229" cy="847229"/>
            <a:chOff x="8057061" y="3375186"/>
            <a:chExt cx="635422" cy="635422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11FA81B6-5C5B-45C7-843F-ADAEBC183079}"/>
                </a:ext>
              </a:extLst>
            </p:cNvPr>
            <p:cNvSpPr/>
            <p:nvPr/>
          </p:nvSpPr>
          <p:spPr bwMode="auto">
            <a:xfrm>
              <a:off x="8245635" y="3596276"/>
              <a:ext cx="246092" cy="246089"/>
            </a:xfrm>
            <a:custGeom>
              <a:avLst/>
              <a:gdLst/>
              <a:ahLst/>
              <a:cxnLst>
                <a:cxn ang="0">
                  <a:pos x="33" y="27"/>
                </a:cxn>
                <a:cxn ang="0">
                  <a:pos x="46" y="40"/>
                </a:cxn>
                <a:cxn ang="0">
                  <a:pos x="51" y="35"/>
                </a:cxn>
                <a:cxn ang="0">
                  <a:pos x="53" y="34"/>
                </a:cxn>
                <a:cxn ang="0">
                  <a:pos x="55" y="36"/>
                </a:cxn>
                <a:cxn ang="0">
                  <a:pos x="55" y="52"/>
                </a:cxn>
                <a:cxn ang="0">
                  <a:pos x="52" y="55"/>
                </a:cxn>
                <a:cxn ang="0">
                  <a:pos x="36" y="55"/>
                </a:cxn>
                <a:cxn ang="0">
                  <a:pos x="34" y="53"/>
                </a:cxn>
                <a:cxn ang="0">
                  <a:pos x="35" y="51"/>
                </a:cxn>
                <a:cxn ang="0">
                  <a:pos x="40" y="46"/>
                </a:cxn>
                <a:cxn ang="0">
                  <a:pos x="27" y="33"/>
                </a:cxn>
                <a:cxn ang="0">
                  <a:pos x="15" y="46"/>
                </a:cxn>
                <a:cxn ang="0">
                  <a:pos x="20" y="51"/>
                </a:cxn>
                <a:cxn ang="0">
                  <a:pos x="20" y="53"/>
                </a:cxn>
                <a:cxn ang="0">
                  <a:pos x="18" y="55"/>
                </a:cxn>
                <a:cxn ang="0">
                  <a:pos x="2" y="55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" y="34"/>
                </a:cxn>
                <a:cxn ang="0">
                  <a:pos x="4" y="35"/>
                </a:cxn>
                <a:cxn ang="0">
                  <a:pos x="9" y="40"/>
                </a:cxn>
                <a:cxn ang="0">
                  <a:pos x="21" y="27"/>
                </a:cxn>
                <a:cxn ang="0">
                  <a:pos x="9" y="14"/>
                </a:cxn>
                <a:cxn ang="0">
                  <a:pos x="4" y="20"/>
                </a:cxn>
                <a:cxn ang="0">
                  <a:pos x="2" y="20"/>
                </a:cxn>
                <a:cxn ang="0">
                  <a:pos x="1" y="20"/>
                </a:cxn>
                <a:cxn ang="0">
                  <a:pos x="0" y="1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8" y="0"/>
                </a:cxn>
                <a:cxn ang="0">
                  <a:pos x="20" y="1"/>
                </a:cxn>
                <a:cxn ang="0">
                  <a:pos x="20" y="4"/>
                </a:cxn>
                <a:cxn ang="0">
                  <a:pos x="15" y="9"/>
                </a:cxn>
                <a:cxn ang="0">
                  <a:pos x="27" y="21"/>
                </a:cxn>
                <a:cxn ang="0">
                  <a:pos x="40" y="9"/>
                </a:cxn>
                <a:cxn ang="0">
                  <a:pos x="35" y="4"/>
                </a:cxn>
                <a:cxn ang="0">
                  <a:pos x="34" y="1"/>
                </a:cxn>
                <a:cxn ang="0">
                  <a:pos x="36" y="0"/>
                </a:cxn>
                <a:cxn ang="0">
                  <a:pos x="52" y="0"/>
                </a:cxn>
                <a:cxn ang="0">
                  <a:pos x="55" y="2"/>
                </a:cxn>
                <a:cxn ang="0">
                  <a:pos x="55" y="18"/>
                </a:cxn>
                <a:cxn ang="0">
                  <a:pos x="53" y="20"/>
                </a:cxn>
                <a:cxn ang="0">
                  <a:pos x="52" y="20"/>
                </a:cxn>
                <a:cxn ang="0">
                  <a:pos x="51" y="20"/>
                </a:cxn>
                <a:cxn ang="0">
                  <a:pos x="46" y="14"/>
                </a:cxn>
                <a:cxn ang="0">
                  <a:pos x="33" y="27"/>
                </a:cxn>
              </a:cxnLst>
              <a:rect l="0" t="0" r="r" b="b"/>
              <a:pathLst>
                <a:path w="55" h="55">
                  <a:moveTo>
                    <a:pt x="33" y="27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4"/>
                    <a:pt x="52" y="34"/>
                    <a:pt x="53" y="34"/>
                  </a:cubicBezTo>
                  <a:cubicBezTo>
                    <a:pt x="54" y="35"/>
                    <a:pt x="55" y="35"/>
                    <a:pt x="55" y="36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4"/>
                    <a:pt x="54" y="55"/>
                    <a:pt x="52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4"/>
                    <a:pt x="34" y="53"/>
                  </a:cubicBezTo>
                  <a:cubicBezTo>
                    <a:pt x="34" y="52"/>
                    <a:pt x="34" y="51"/>
                    <a:pt x="35" y="51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1" y="52"/>
                    <a:pt x="20" y="53"/>
                  </a:cubicBezTo>
                  <a:cubicBezTo>
                    <a:pt x="20" y="54"/>
                    <a:pt x="19" y="55"/>
                    <a:pt x="18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1" y="34"/>
                  </a:cubicBezTo>
                  <a:cubicBezTo>
                    <a:pt x="2" y="34"/>
                    <a:pt x="3" y="34"/>
                    <a:pt x="4" y="35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2"/>
                    <a:pt x="20" y="3"/>
                    <a:pt x="20" y="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2"/>
                    <a:pt x="34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2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9"/>
                    <a:pt x="54" y="20"/>
                    <a:pt x="53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1" y="20"/>
                  </a:cubicBezTo>
                  <a:cubicBezTo>
                    <a:pt x="46" y="14"/>
                    <a:pt x="46" y="14"/>
                    <a:pt x="46" y="14"/>
                  </a:cubicBezTo>
                  <a:lnTo>
                    <a:pt x="33" y="2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+mj-lt"/>
                <a:ea typeface="+mj-ea"/>
              </a:endParaRPr>
            </a:p>
          </p:txBody>
        </p:sp>
        <p:grpSp>
          <p:nvGrpSpPr>
            <p:cNvPr id="13" name="组合 123">
              <a:extLst>
                <a:ext uri="{FF2B5EF4-FFF2-40B4-BE49-F238E27FC236}">
                  <a16:creationId xmlns:a16="http://schemas.microsoft.com/office/drawing/2014/main" id="{605055B6-4D75-4F81-9129-43377CD84D03}"/>
                </a:ext>
              </a:extLst>
            </p:cNvPr>
            <p:cNvGrpSpPr/>
            <p:nvPr/>
          </p:nvGrpSpPr>
          <p:grpSpPr>
            <a:xfrm>
              <a:off x="8057061" y="3375186"/>
              <a:ext cx="635422" cy="635422"/>
              <a:chOff x="3724322" y="1908536"/>
              <a:chExt cx="1329153" cy="1329153"/>
            </a:xfrm>
          </p:grpSpPr>
          <p:sp>
            <p:nvSpPr>
              <p:cNvPr id="14" name="椭圆 125">
                <a:extLst>
                  <a:ext uri="{FF2B5EF4-FFF2-40B4-BE49-F238E27FC236}">
                    <a16:creationId xmlns:a16="http://schemas.microsoft.com/office/drawing/2014/main" id="{AA451783-2224-4AA8-A3C6-26877CDEC603}"/>
                  </a:ext>
                </a:extLst>
              </p:cNvPr>
              <p:cNvSpPr/>
              <p:nvPr/>
            </p:nvSpPr>
            <p:spPr>
              <a:xfrm>
                <a:off x="3724322" y="1908536"/>
                <a:ext cx="1329153" cy="13291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9600000" scaled="0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" name="椭圆 126">
                <a:extLst>
                  <a:ext uri="{FF2B5EF4-FFF2-40B4-BE49-F238E27FC236}">
                    <a16:creationId xmlns:a16="http://schemas.microsoft.com/office/drawing/2014/main" id="{83CCEE00-18B7-4CE6-85EA-C0BB41BA26AA}"/>
                  </a:ext>
                </a:extLst>
              </p:cNvPr>
              <p:cNvSpPr/>
              <p:nvPr/>
            </p:nvSpPr>
            <p:spPr>
              <a:xfrm>
                <a:off x="3839838" y="2043976"/>
                <a:ext cx="1098122" cy="1098122"/>
              </a:xfrm>
              <a:prstGeom prst="ellipse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ffectLst>
                <a:innerShdw blurRad="63500" dist="76200" dir="1890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16" name="组合 4">
            <a:extLst>
              <a:ext uri="{FF2B5EF4-FFF2-40B4-BE49-F238E27FC236}">
                <a16:creationId xmlns:a16="http://schemas.microsoft.com/office/drawing/2014/main" id="{296C25E7-1CB7-4DD7-8860-2A11811BFED2}"/>
              </a:ext>
            </a:extLst>
          </p:cNvPr>
          <p:cNvGrpSpPr/>
          <p:nvPr/>
        </p:nvGrpSpPr>
        <p:grpSpPr>
          <a:xfrm>
            <a:off x="2273706" y="4230912"/>
            <a:ext cx="847229" cy="847229"/>
            <a:chOff x="1316606" y="4114400"/>
            <a:chExt cx="635422" cy="635422"/>
          </a:xfrm>
        </p:grpSpPr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76C9857C-6C7F-44D2-A28B-43087B0C9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8934" y="4282875"/>
              <a:ext cx="298473" cy="298473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+mj-lt"/>
                <a:ea typeface="+mj-ea"/>
              </a:endParaRPr>
            </a:p>
          </p:txBody>
        </p:sp>
        <p:grpSp>
          <p:nvGrpSpPr>
            <p:cNvPr id="17" name="组合 118">
              <a:extLst>
                <a:ext uri="{FF2B5EF4-FFF2-40B4-BE49-F238E27FC236}">
                  <a16:creationId xmlns:a16="http://schemas.microsoft.com/office/drawing/2014/main" id="{AD4B46E2-BC28-4D07-B2F0-5DDA09DDAA95}"/>
                </a:ext>
              </a:extLst>
            </p:cNvPr>
            <p:cNvGrpSpPr/>
            <p:nvPr/>
          </p:nvGrpSpPr>
          <p:grpSpPr>
            <a:xfrm>
              <a:off x="1316606" y="4114400"/>
              <a:ext cx="635422" cy="635422"/>
              <a:chOff x="3724322" y="1908536"/>
              <a:chExt cx="1329153" cy="1329153"/>
            </a:xfrm>
          </p:grpSpPr>
          <p:sp>
            <p:nvSpPr>
              <p:cNvPr id="19" name="椭圆 120">
                <a:extLst>
                  <a:ext uri="{FF2B5EF4-FFF2-40B4-BE49-F238E27FC236}">
                    <a16:creationId xmlns:a16="http://schemas.microsoft.com/office/drawing/2014/main" id="{97B350F4-E25F-4038-B83E-5D9AC3556F88}"/>
                  </a:ext>
                </a:extLst>
              </p:cNvPr>
              <p:cNvSpPr/>
              <p:nvPr/>
            </p:nvSpPr>
            <p:spPr>
              <a:xfrm>
                <a:off x="3724322" y="1908536"/>
                <a:ext cx="1329153" cy="13291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9600000" scaled="0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" name="椭圆 121">
                <a:extLst>
                  <a:ext uri="{FF2B5EF4-FFF2-40B4-BE49-F238E27FC236}">
                    <a16:creationId xmlns:a16="http://schemas.microsoft.com/office/drawing/2014/main" id="{0F2877F5-2D14-42CC-8F0A-9BE71750E5CE}"/>
                  </a:ext>
                </a:extLst>
              </p:cNvPr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innerShdw blurRad="63500" dist="1016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21" name="组合 7">
            <a:extLst>
              <a:ext uri="{FF2B5EF4-FFF2-40B4-BE49-F238E27FC236}">
                <a16:creationId xmlns:a16="http://schemas.microsoft.com/office/drawing/2014/main" id="{E015E78A-9346-4C2E-A654-252C69E72D6F}"/>
              </a:ext>
            </a:extLst>
          </p:cNvPr>
          <p:cNvGrpSpPr/>
          <p:nvPr/>
        </p:nvGrpSpPr>
        <p:grpSpPr>
          <a:xfrm>
            <a:off x="1030137" y="3792763"/>
            <a:ext cx="3323760" cy="239989"/>
            <a:chOff x="772603" y="2844572"/>
            <a:chExt cx="2492820" cy="179992"/>
          </a:xfrm>
        </p:grpSpPr>
        <p:cxnSp>
          <p:nvCxnSpPr>
            <p:cNvPr id="22" name="Straight Connector 101">
              <a:extLst>
                <a:ext uri="{FF2B5EF4-FFF2-40B4-BE49-F238E27FC236}">
                  <a16:creationId xmlns:a16="http://schemas.microsoft.com/office/drawing/2014/main" id="{7EAC5ED3-19FE-48B2-91E4-BB1AD39A4EA3}"/>
                </a:ext>
              </a:extLst>
            </p:cNvPr>
            <p:cNvCxnSpPr/>
            <p:nvPr/>
          </p:nvCxnSpPr>
          <p:spPr>
            <a:xfrm flipH="1">
              <a:off x="772603" y="2937696"/>
              <a:ext cx="24928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6">
              <a:extLst>
                <a:ext uri="{FF2B5EF4-FFF2-40B4-BE49-F238E27FC236}">
                  <a16:creationId xmlns:a16="http://schemas.microsoft.com/office/drawing/2014/main" id="{C748A0EA-5646-45DD-BAE0-20DDF3D04990}"/>
                </a:ext>
              </a:extLst>
            </p:cNvPr>
            <p:cNvSpPr/>
            <p:nvPr/>
          </p:nvSpPr>
          <p:spPr>
            <a:xfrm>
              <a:off x="1925033" y="2844572"/>
              <a:ext cx="179992" cy="179992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24" name="组合 8">
            <a:extLst>
              <a:ext uri="{FF2B5EF4-FFF2-40B4-BE49-F238E27FC236}">
                <a16:creationId xmlns:a16="http://schemas.microsoft.com/office/drawing/2014/main" id="{B2233A58-4C4B-4233-BCF2-4B1B7EA2F5C4}"/>
              </a:ext>
            </a:extLst>
          </p:cNvPr>
          <p:cNvGrpSpPr/>
          <p:nvPr/>
        </p:nvGrpSpPr>
        <p:grpSpPr>
          <a:xfrm>
            <a:off x="4469017" y="3792763"/>
            <a:ext cx="3323760" cy="239989"/>
            <a:chOff x="3351763" y="2844572"/>
            <a:chExt cx="2492820" cy="179992"/>
          </a:xfrm>
        </p:grpSpPr>
        <p:cxnSp>
          <p:nvCxnSpPr>
            <p:cNvPr id="25" name="Straight Connector 141">
              <a:extLst>
                <a:ext uri="{FF2B5EF4-FFF2-40B4-BE49-F238E27FC236}">
                  <a16:creationId xmlns:a16="http://schemas.microsoft.com/office/drawing/2014/main" id="{8FA419F7-87CE-443E-97AE-ACAC62707453}"/>
                </a:ext>
              </a:extLst>
            </p:cNvPr>
            <p:cNvCxnSpPr/>
            <p:nvPr/>
          </p:nvCxnSpPr>
          <p:spPr>
            <a:xfrm flipH="1">
              <a:off x="3351763" y="2937696"/>
              <a:ext cx="24928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137">
              <a:extLst>
                <a:ext uri="{FF2B5EF4-FFF2-40B4-BE49-F238E27FC236}">
                  <a16:creationId xmlns:a16="http://schemas.microsoft.com/office/drawing/2014/main" id="{2FFCAB06-5187-489A-870C-A358C475987F}"/>
                </a:ext>
              </a:extLst>
            </p:cNvPr>
            <p:cNvSpPr/>
            <p:nvPr/>
          </p:nvSpPr>
          <p:spPr>
            <a:xfrm>
              <a:off x="4503648" y="2844572"/>
              <a:ext cx="179992" cy="179992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27" name="组合 9">
            <a:extLst>
              <a:ext uri="{FF2B5EF4-FFF2-40B4-BE49-F238E27FC236}">
                <a16:creationId xmlns:a16="http://schemas.microsoft.com/office/drawing/2014/main" id="{98F93DA9-7D1B-45B5-8F71-16EB9F2ACEED}"/>
              </a:ext>
            </a:extLst>
          </p:cNvPr>
          <p:cNvGrpSpPr/>
          <p:nvPr/>
        </p:nvGrpSpPr>
        <p:grpSpPr>
          <a:xfrm>
            <a:off x="7912480" y="3792763"/>
            <a:ext cx="3323760" cy="239989"/>
            <a:chOff x="5934360" y="2844572"/>
            <a:chExt cx="2492820" cy="179992"/>
          </a:xfrm>
          <a:solidFill>
            <a:schemeClr val="tx2"/>
          </a:solidFill>
        </p:grpSpPr>
        <p:cxnSp>
          <p:nvCxnSpPr>
            <p:cNvPr id="28" name="Straight Connector 149">
              <a:extLst>
                <a:ext uri="{FF2B5EF4-FFF2-40B4-BE49-F238E27FC236}">
                  <a16:creationId xmlns:a16="http://schemas.microsoft.com/office/drawing/2014/main" id="{F4C25611-1950-4D77-8BD2-6887C001EFBB}"/>
                </a:ext>
              </a:extLst>
            </p:cNvPr>
            <p:cNvCxnSpPr/>
            <p:nvPr/>
          </p:nvCxnSpPr>
          <p:spPr>
            <a:xfrm flipH="1">
              <a:off x="5934360" y="2937696"/>
              <a:ext cx="249282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139">
              <a:extLst>
                <a:ext uri="{FF2B5EF4-FFF2-40B4-BE49-F238E27FC236}">
                  <a16:creationId xmlns:a16="http://schemas.microsoft.com/office/drawing/2014/main" id="{38070EC5-ECBE-4FAC-AD57-732BFBBF9ADB}"/>
                </a:ext>
              </a:extLst>
            </p:cNvPr>
            <p:cNvSpPr/>
            <p:nvPr/>
          </p:nvSpPr>
          <p:spPr>
            <a:xfrm>
              <a:off x="7065216" y="2844572"/>
              <a:ext cx="179992" cy="179992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</a:endParaRPr>
            </a:p>
          </p:txBody>
        </p:sp>
      </p:grpSp>
      <p:grpSp>
        <p:nvGrpSpPr>
          <p:cNvPr id="30" name="组合 11">
            <a:extLst>
              <a:ext uri="{FF2B5EF4-FFF2-40B4-BE49-F238E27FC236}">
                <a16:creationId xmlns:a16="http://schemas.microsoft.com/office/drawing/2014/main" id="{9D80CDAC-43A2-413B-8256-3C851EDDF4CA}"/>
              </a:ext>
            </a:extLst>
          </p:cNvPr>
          <p:cNvGrpSpPr/>
          <p:nvPr/>
        </p:nvGrpSpPr>
        <p:grpSpPr>
          <a:xfrm>
            <a:off x="7852629" y="1607918"/>
            <a:ext cx="3443463" cy="2166817"/>
            <a:chOff x="5889471" y="1205938"/>
            <a:chExt cx="2582597" cy="1625113"/>
          </a:xfrm>
        </p:grpSpPr>
        <p:sp>
          <p:nvSpPr>
            <p:cNvPr id="31" name="Down Arrow Callout 152">
              <a:extLst>
                <a:ext uri="{FF2B5EF4-FFF2-40B4-BE49-F238E27FC236}">
                  <a16:creationId xmlns:a16="http://schemas.microsoft.com/office/drawing/2014/main" id="{E7369917-5771-409A-9AA2-378EB87F3EF2}"/>
                </a:ext>
              </a:extLst>
            </p:cNvPr>
            <p:cNvSpPr/>
            <p:nvPr/>
          </p:nvSpPr>
          <p:spPr>
            <a:xfrm>
              <a:off x="5889471" y="1205938"/>
              <a:ext cx="2582597" cy="1625113"/>
            </a:xfrm>
            <a:prstGeom prst="downArrowCallout">
              <a:avLst>
                <a:gd name="adj1" fmla="val 25776"/>
                <a:gd name="adj2" fmla="val 9254"/>
                <a:gd name="adj3" fmla="val 9254"/>
                <a:gd name="adj4" fmla="val 9074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2E2EBF-91BE-4762-AAF8-550873E75A97}"/>
                </a:ext>
              </a:extLst>
            </p:cNvPr>
            <p:cNvSpPr txBox="1"/>
            <p:nvPr/>
          </p:nvSpPr>
          <p:spPr>
            <a:xfrm>
              <a:off x="6453320" y="1726426"/>
              <a:ext cx="1603805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Medical center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12">
            <a:extLst>
              <a:ext uri="{FF2B5EF4-FFF2-40B4-BE49-F238E27FC236}">
                <a16:creationId xmlns:a16="http://schemas.microsoft.com/office/drawing/2014/main" id="{B8071175-F15B-4808-848D-565F8EC156E2}"/>
              </a:ext>
            </a:extLst>
          </p:cNvPr>
          <p:cNvGrpSpPr/>
          <p:nvPr/>
        </p:nvGrpSpPr>
        <p:grpSpPr>
          <a:xfrm>
            <a:off x="4409166" y="4096297"/>
            <a:ext cx="3443463" cy="2166817"/>
            <a:chOff x="3306875" y="3072222"/>
            <a:chExt cx="2582597" cy="1625113"/>
          </a:xfrm>
        </p:grpSpPr>
        <p:sp>
          <p:nvSpPr>
            <p:cNvPr id="34" name="Down Arrow Callout 144">
              <a:extLst>
                <a:ext uri="{FF2B5EF4-FFF2-40B4-BE49-F238E27FC236}">
                  <a16:creationId xmlns:a16="http://schemas.microsoft.com/office/drawing/2014/main" id="{CA660CB3-79B4-48B1-BDC3-1D6DC94239DF}"/>
                </a:ext>
              </a:extLst>
            </p:cNvPr>
            <p:cNvSpPr/>
            <p:nvPr/>
          </p:nvSpPr>
          <p:spPr>
            <a:xfrm flipV="1">
              <a:off x="3306875" y="3072222"/>
              <a:ext cx="2582597" cy="1625113"/>
            </a:xfrm>
            <a:prstGeom prst="downArrowCallout">
              <a:avLst>
                <a:gd name="adj1" fmla="val 25776"/>
                <a:gd name="adj2" fmla="val 9254"/>
                <a:gd name="adj3" fmla="val 9254"/>
                <a:gd name="adj4" fmla="val 90746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AC5E46-0F02-4C1B-991C-ADE92FAA2BC4}"/>
                </a:ext>
              </a:extLst>
            </p:cNvPr>
            <p:cNvSpPr txBox="1"/>
            <p:nvPr/>
          </p:nvSpPr>
          <p:spPr>
            <a:xfrm>
              <a:off x="3574815" y="3562385"/>
              <a:ext cx="1961354" cy="8309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High-Speed Internet</a:t>
              </a:r>
            </a:p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Advanced </a:t>
              </a:r>
              <a:r>
                <a:rPr lang="en-GB" sz="2400" dirty="0" err="1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Softwares</a:t>
              </a:r>
              <a:endParaRPr lang="en-US" sz="2400" dirty="0">
                <a:solidFill>
                  <a:srgbClr val="1C3B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EA32A8A-E025-4477-9F5C-0B66B655A40C}"/>
              </a:ext>
            </a:extLst>
          </p:cNvPr>
          <p:cNvSpPr txBox="1"/>
          <p:nvPr/>
        </p:nvSpPr>
        <p:spPr>
          <a:xfrm>
            <a:off x="2172154" y="5269013"/>
            <a:ext cx="956737" cy="61555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Facilities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FE754-9BC9-466F-92C8-16F2FDC25F51}"/>
              </a:ext>
            </a:extLst>
          </p:cNvPr>
          <p:cNvSpPr txBox="1"/>
          <p:nvPr/>
        </p:nvSpPr>
        <p:spPr>
          <a:xfrm>
            <a:off x="8912739" y="4239294"/>
            <a:ext cx="1323247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Emergencies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8" name="组合 149">
            <a:extLst>
              <a:ext uri="{FF2B5EF4-FFF2-40B4-BE49-F238E27FC236}">
                <a16:creationId xmlns:a16="http://schemas.microsoft.com/office/drawing/2014/main" id="{A7A5B901-A107-47BC-8310-BA390558B8F5}"/>
              </a:ext>
            </a:extLst>
          </p:cNvPr>
          <p:cNvGrpSpPr/>
          <p:nvPr/>
        </p:nvGrpSpPr>
        <p:grpSpPr>
          <a:xfrm>
            <a:off x="568444" y="186015"/>
            <a:ext cx="7917291" cy="646331"/>
            <a:chOff x="568442" y="186014"/>
            <a:chExt cx="7917295" cy="646332"/>
          </a:xfrm>
        </p:grpSpPr>
        <p:sp>
          <p:nvSpPr>
            <p:cNvPr id="39" name="文本框 23">
              <a:extLst>
                <a:ext uri="{FF2B5EF4-FFF2-40B4-BE49-F238E27FC236}">
                  <a16:creationId xmlns:a16="http://schemas.microsoft.com/office/drawing/2014/main" id="{06D54BB3-4155-4FA3-97D4-4452125F86B6}"/>
                </a:ext>
              </a:extLst>
            </p:cNvPr>
            <p:cNvSpPr txBox="1"/>
            <p:nvPr/>
          </p:nvSpPr>
          <p:spPr>
            <a:xfrm>
              <a:off x="4197382" y="186014"/>
              <a:ext cx="4288355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Campus and Facilities</a:t>
              </a:r>
            </a:p>
          </p:txBody>
        </p:sp>
        <p:sp>
          <p:nvSpPr>
            <p:cNvPr id="40" name="等腰三角形 151">
              <a:extLst>
                <a:ext uri="{FF2B5EF4-FFF2-40B4-BE49-F238E27FC236}">
                  <a16:creationId xmlns:a16="http://schemas.microsoft.com/office/drawing/2014/main" id="{EB38A023-991A-4C70-8EE9-9AC9D2E4EB92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41" name="01 42">
            <a:extLst>
              <a:ext uri="{FF2B5EF4-FFF2-40B4-BE49-F238E27FC236}">
                <a16:creationId xmlns:a16="http://schemas.microsoft.com/office/drawing/2014/main" id="{91BE77C3-DAB5-4689-A395-16002228E6AE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05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34948625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  <p:bldP spid="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49">
            <a:extLst>
              <a:ext uri="{FF2B5EF4-FFF2-40B4-BE49-F238E27FC236}">
                <a16:creationId xmlns:a16="http://schemas.microsoft.com/office/drawing/2014/main" id="{E764074B-3FDD-4940-A6BC-75331E8E867E}"/>
              </a:ext>
            </a:extLst>
          </p:cNvPr>
          <p:cNvGrpSpPr/>
          <p:nvPr/>
        </p:nvGrpSpPr>
        <p:grpSpPr>
          <a:xfrm>
            <a:off x="568443" y="319365"/>
            <a:ext cx="4039621" cy="646331"/>
            <a:chOff x="568442" y="319364"/>
            <a:chExt cx="4039623" cy="646332"/>
          </a:xfrm>
        </p:grpSpPr>
        <p:sp>
          <p:nvSpPr>
            <p:cNvPr id="181" name="文本框 23">
              <a:extLst>
                <a:ext uri="{FF2B5EF4-FFF2-40B4-BE49-F238E27FC236}">
                  <a16:creationId xmlns:a16="http://schemas.microsoft.com/office/drawing/2014/main" id="{788C674F-B74A-45E0-A38E-6C93C899E053}"/>
                </a:ext>
              </a:extLst>
            </p:cNvPr>
            <p:cNvSpPr txBox="1"/>
            <p:nvPr/>
          </p:nvSpPr>
          <p:spPr>
            <a:xfrm>
              <a:off x="665958" y="319364"/>
              <a:ext cx="3942107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Academic Programs</a:t>
              </a:r>
            </a:p>
          </p:txBody>
        </p:sp>
        <p:sp>
          <p:nvSpPr>
            <p:cNvPr id="182" name="等腰三角形 151">
              <a:extLst>
                <a:ext uri="{FF2B5EF4-FFF2-40B4-BE49-F238E27FC236}">
                  <a16:creationId xmlns:a16="http://schemas.microsoft.com/office/drawing/2014/main" id="{11BC902C-1A2B-45E5-A092-F5C67AB5B0E9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83" name="组合 9">
            <a:extLst>
              <a:ext uri="{FF2B5EF4-FFF2-40B4-BE49-F238E27FC236}">
                <a16:creationId xmlns:a16="http://schemas.microsoft.com/office/drawing/2014/main" id="{41C79581-E67C-4E5A-A9F5-3AD106F82790}"/>
              </a:ext>
            </a:extLst>
          </p:cNvPr>
          <p:cNvGrpSpPr/>
          <p:nvPr/>
        </p:nvGrpSpPr>
        <p:grpSpPr>
          <a:xfrm>
            <a:off x="3693920" y="3737687"/>
            <a:ext cx="1743188" cy="1761621"/>
            <a:chOff x="2641852" y="2810409"/>
            <a:chExt cx="1307391" cy="132121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tx1">
                  <a:alpha val="73000"/>
                  <a:lumMod val="73000"/>
                  <a:lumOff val="27000"/>
                </a:schemeClr>
              </a:gs>
              <a:gs pos="73000">
                <a:schemeClr val="accent5">
                  <a:lumMod val="96000"/>
                  <a:alpha val="79000"/>
                </a:schemeClr>
              </a:gs>
              <a:gs pos="100000">
                <a:schemeClr val="bg2"/>
              </a:gs>
            </a:gsLst>
            <a:lin ang="5400000" scaled="1"/>
          </a:gradFill>
        </p:grpSpPr>
        <p:grpSp>
          <p:nvGrpSpPr>
            <p:cNvPr id="184" name="组合 102">
              <a:extLst>
                <a:ext uri="{FF2B5EF4-FFF2-40B4-BE49-F238E27FC236}">
                  <a16:creationId xmlns:a16="http://schemas.microsoft.com/office/drawing/2014/main" id="{BF16776F-C2CC-4D3F-8084-B1E916D02068}"/>
                </a:ext>
              </a:extLst>
            </p:cNvPr>
            <p:cNvGrpSpPr/>
            <p:nvPr/>
          </p:nvGrpSpPr>
          <p:grpSpPr bwMode="auto">
            <a:xfrm>
              <a:off x="2641852" y="2810409"/>
              <a:ext cx="1307391" cy="1321216"/>
              <a:chOff x="1148973" y="1803300"/>
              <a:chExt cx="2641800" cy="2641800"/>
            </a:xfrm>
            <a:grpFill/>
          </p:grpSpPr>
          <p:grpSp>
            <p:nvGrpSpPr>
              <p:cNvPr id="195" name="组合 103">
                <a:extLst>
                  <a:ext uri="{FF2B5EF4-FFF2-40B4-BE49-F238E27FC236}">
                    <a16:creationId xmlns:a16="http://schemas.microsoft.com/office/drawing/2014/main" id="{1A236906-3BE0-4C66-8B15-126413B02F0C}"/>
                  </a:ext>
                </a:extLst>
              </p:cNvPr>
              <p:cNvGrpSpPr/>
              <p:nvPr/>
            </p:nvGrpSpPr>
            <p:grpSpPr bwMode="auto">
              <a:xfrm>
                <a:off x="1148973" y="1803300"/>
                <a:ext cx="2641800" cy="2641800"/>
                <a:chOff x="1148973" y="1803300"/>
                <a:chExt cx="2641800" cy="2641800"/>
              </a:xfrm>
              <a:grpFill/>
            </p:grpSpPr>
            <p:sp>
              <p:nvSpPr>
                <p:cNvPr id="197" name="梯形 105">
                  <a:extLst>
                    <a:ext uri="{FF2B5EF4-FFF2-40B4-BE49-F238E27FC236}">
                      <a16:creationId xmlns:a16="http://schemas.microsoft.com/office/drawing/2014/main" id="{BE9A18CC-EE80-4C1B-9B4E-EA64A9CED660}"/>
                    </a:ext>
                  </a:extLst>
                </p:cNvPr>
                <p:cNvSpPr/>
                <p:nvPr/>
              </p:nvSpPr>
              <p:spPr>
                <a:xfrm>
                  <a:off x="2236102" y="1803300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198" name="梯形 106">
                  <a:extLst>
                    <a:ext uri="{FF2B5EF4-FFF2-40B4-BE49-F238E27FC236}">
                      <a16:creationId xmlns:a16="http://schemas.microsoft.com/office/drawing/2014/main" id="{D49CC660-315C-4461-B3EE-54D336566FA0}"/>
                    </a:ext>
                  </a:extLst>
                </p:cNvPr>
                <p:cNvSpPr/>
                <p:nvPr/>
              </p:nvSpPr>
              <p:spPr>
                <a:xfrm rot="1800000">
                  <a:off x="2789170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199" name="梯形 107">
                  <a:extLst>
                    <a:ext uri="{FF2B5EF4-FFF2-40B4-BE49-F238E27FC236}">
                      <a16:creationId xmlns:a16="http://schemas.microsoft.com/office/drawing/2014/main" id="{BFD8FA39-3C36-48B5-9D3F-F6445A4F4B0B}"/>
                    </a:ext>
                  </a:extLst>
                </p:cNvPr>
                <p:cNvSpPr/>
                <p:nvPr/>
              </p:nvSpPr>
              <p:spPr>
                <a:xfrm rot="3600000">
                  <a:off x="3192010" y="2356127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0" name="梯形 108">
                  <a:extLst>
                    <a:ext uri="{FF2B5EF4-FFF2-40B4-BE49-F238E27FC236}">
                      <a16:creationId xmlns:a16="http://schemas.microsoft.com/office/drawing/2014/main" id="{3C39F794-00B9-4A75-9920-E40BE05B5F45}"/>
                    </a:ext>
                  </a:extLst>
                </p:cNvPr>
                <p:cNvSpPr/>
                <p:nvPr/>
              </p:nvSpPr>
              <p:spPr>
                <a:xfrm rot="5400000">
                  <a:off x="3340253" y="2908486"/>
                  <a:ext cx="469608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1" name="梯形 109">
                  <a:extLst>
                    <a:ext uri="{FF2B5EF4-FFF2-40B4-BE49-F238E27FC236}">
                      <a16:creationId xmlns:a16="http://schemas.microsoft.com/office/drawing/2014/main" id="{7A49C78D-724E-4F2C-AF30-7E32121683B4}"/>
                    </a:ext>
                  </a:extLst>
                </p:cNvPr>
                <p:cNvSpPr/>
                <p:nvPr/>
              </p:nvSpPr>
              <p:spPr>
                <a:xfrm rot="7200000">
                  <a:off x="3192010" y="3460843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2" name="梯形 110">
                  <a:extLst>
                    <a:ext uri="{FF2B5EF4-FFF2-40B4-BE49-F238E27FC236}">
                      <a16:creationId xmlns:a16="http://schemas.microsoft.com/office/drawing/2014/main" id="{6416982C-333A-4B0D-B15F-AE7EFF7A6301}"/>
                    </a:ext>
                  </a:extLst>
                </p:cNvPr>
                <p:cNvSpPr/>
                <p:nvPr/>
              </p:nvSpPr>
              <p:spPr>
                <a:xfrm rot="9000000">
                  <a:off x="2789170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3" name="梯形 111">
                  <a:extLst>
                    <a:ext uri="{FF2B5EF4-FFF2-40B4-BE49-F238E27FC236}">
                      <a16:creationId xmlns:a16="http://schemas.microsoft.com/office/drawing/2014/main" id="{AA02900B-CA1D-45A1-BDF6-C0C35EB50116}"/>
                    </a:ext>
                  </a:extLst>
                </p:cNvPr>
                <p:cNvSpPr/>
                <p:nvPr/>
              </p:nvSpPr>
              <p:spPr>
                <a:xfrm rot="10800000">
                  <a:off x="2236102" y="4012731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4" name="梯形 112">
                  <a:extLst>
                    <a:ext uri="{FF2B5EF4-FFF2-40B4-BE49-F238E27FC236}">
                      <a16:creationId xmlns:a16="http://schemas.microsoft.com/office/drawing/2014/main" id="{189B98B5-6F67-4672-B11A-973041652ED1}"/>
                    </a:ext>
                  </a:extLst>
                </p:cNvPr>
                <p:cNvSpPr/>
                <p:nvPr/>
              </p:nvSpPr>
              <p:spPr>
                <a:xfrm rot="12600000">
                  <a:off x="1683035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5" name="梯形 113">
                  <a:extLst>
                    <a:ext uri="{FF2B5EF4-FFF2-40B4-BE49-F238E27FC236}">
                      <a16:creationId xmlns:a16="http://schemas.microsoft.com/office/drawing/2014/main" id="{CEE8D647-18B0-41BA-90FA-54B91D8E893E}"/>
                    </a:ext>
                  </a:extLst>
                </p:cNvPr>
                <p:cNvSpPr/>
                <p:nvPr/>
              </p:nvSpPr>
              <p:spPr>
                <a:xfrm rot="14400000">
                  <a:off x="1278131" y="3460841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6" name="梯形 114">
                  <a:extLst>
                    <a:ext uri="{FF2B5EF4-FFF2-40B4-BE49-F238E27FC236}">
                      <a16:creationId xmlns:a16="http://schemas.microsoft.com/office/drawing/2014/main" id="{16F66613-0CA0-4467-92B7-212CD84DA3D6}"/>
                    </a:ext>
                  </a:extLst>
                </p:cNvPr>
                <p:cNvSpPr/>
                <p:nvPr/>
              </p:nvSpPr>
              <p:spPr>
                <a:xfrm rot="16200000">
                  <a:off x="1129885" y="2908484"/>
                  <a:ext cx="469608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7" name="梯形 115">
                  <a:extLst>
                    <a:ext uri="{FF2B5EF4-FFF2-40B4-BE49-F238E27FC236}">
                      <a16:creationId xmlns:a16="http://schemas.microsoft.com/office/drawing/2014/main" id="{9355A80C-7670-4248-A61C-FAE07A5F9DEF}"/>
                    </a:ext>
                  </a:extLst>
                </p:cNvPr>
                <p:cNvSpPr/>
                <p:nvPr/>
              </p:nvSpPr>
              <p:spPr>
                <a:xfrm rot="18000000">
                  <a:off x="1278131" y="2356126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08" name="梯形 116">
                  <a:extLst>
                    <a:ext uri="{FF2B5EF4-FFF2-40B4-BE49-F238E27FC236}">
                      <a16:creationId xmlns:a16="http://schemas.microsoft.com/office/drawing/2014/main" id="{C6E3760A-64CD-4A41-BAEA-02D9004CEB24}"/>
                    </a:ext>
                  </a:extLst>
                </p:cNvPr>
                <p:cNvSpPr/>
                <p:nvPr/>
              </p:nvSpPr>
              <p:spPr>
                <a:xfrm rot="19800000">
                  <a:off x="1683035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196" name="同心圆 104">
                <a:extLst>
                  <a:ext uri="{FF2B5EF4-FFF2-40B4-BE49-F238E27FC236}">
                    <a16:creationId xmlns:a16="http://schemas.microsoft.com/office/drawing/2014/main" id="{FFF8F52C-72FB-410A-997C-0F43EF714A49}"/>
                  </a:ext>
                </a:extLst>
              </p:cNvPr>
              <p:cNvSpPr/>
              <p:nvPr/>
            </p:nvSpPr>
            <p:spPr>
              <a:xfrm>
                <a:off x="1548094" y="2204639"/>
                <a:ext cx="1872068" cy="1872223"/>
              </a:xfrm>
              <a:prstGeom prst="donut">
                <a:avLst>
                  <a:gd name="adj" fmla="val 5497"/>
                </a:avLst>
              </a:prstGeom>
              <a:grpFill/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+mj-lt"/>
                  <a:ea typeface="+mj-ea"/>
                </a:endParaRPr>
              </a:p>
            </p:txBody>
          </p:sp>
        </p:grpSp>
        <p:grpSp>
          <p:nvGrpSpPr>
            <p:cNvPr id="185" name="Group 178">
              <a:extLst>
                <a:ext uri="{FF2B5EF4-FFF2-40B4-BE49-F238E27FC236}">
                  <a16:creationId xmlns:a16="http://schemas.microsoft.com/office/drawing/2014/main" id="{C6884247-240E-461C-B85D-3D76EA2C1033}"/>
                </a:ext>
              </a:extLst>
            </p:cNvPr>
            <p:cNvGrpSpPr/>
            <p:nvPr/>
          </p:nvGrpSpPr>
          <p:grpSpPr>
            <a:xfrm>
              <a:off x="2959937" y="3186046"/>
              <a:ext cx="714372" cy="547709"/>
              <a:chOff x="8903994" y="4264577"/>
              <a:chExt cx="996465" cy="763992"/>
            </a:xfrm>
            <a:grpFill/>
          </p:grpSpPr>
          <p:sp>
            <p:nvSpPr>
              <p:cNvPr id="188" name="AutoShape 9">
                <a:extLst>
                  <a:ext uri="{FF2B5EF4-FFF2-40B4-BE49-F238E27FC236}">
                    <a16:creationId xmlns:a16="http://schemas.microsoft.com/office/drawing/2014/main" id="{B8E2CA59-028F-4520-AF92-04EF85305727}"/>
                  </a:ext>
                </a:extLst>
              </p:cNvPr>
              <p:cNvSpPr/>
              <p:nvPr/>
            </p:nvSpPr>
            <p:spPr bwMode="auto">
              <a:xfrm>
                <a:off x="8903994" y="4281217"/>
                <a:ext cx="996465" cy="747352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86" name="AutoShape 7">
                <a:extLst>
                  <a:ext uri="{FF2B5EF4-FFF2-40B4-BE49-F238E27FC236}">
                    <a16:creationId xmlns:a16="http://schemas.microsoft.com/office/drawing/2014/main" id="{96248BD7-40E5-4277-B822-0B3BBD1510EC}"/>
                  </a:ext>
                </a:extLst>
              </p:cNvPr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89" name="AutoShape 10">
                <a:extLst>
                  <a:ext uri="{FF2B5EF4-FFF2-40B4-BE49-F238E27FC236}">
                    <a16:creationId xmlns:a16="http://schemas.microsoft.com/office/drawing/2014/main" id="{2DD8F2C3-C5D7-464A-9FD9-0D8601977002}"/>
                  </a:ext>
                </a:extLst>
              </p:cNvPr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90" name="AutoShape 11">
                <a:extLst>
                  <a:ext uri="{FF2B5EF4-FFF2-40B4-BE49-F238E27FC236}">
                    <a16:creationId xmlns:a16="http://schemas.microsoft.com/office/drawing/2014/main" id="{F8DA8802-4948-439B-9B6B-3FB24A05A77E}"/>
                  </a:ext>
                </a:extLst>
              </p:cNvPr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91" name="AutoShape 12">
                <a:extLst>
                  <a:ext uri="{FF2B5EF4-FFF2-40B4-BE49-F238E27FC236}">
                    <a16:creationId xmlns:a16="http://schemas.microsoft.com/office/drawing/2014/main" id="{60CD2EB2-D15F-4282-BE8D-5399816A3FFC}"/>
                  </a:ext>
                </a:extLst>
              </p:cNvPr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92" name="AutoShape 13">
                <a:extLst>
                  <a:ext uri="{FF2B5EF4-FFF2-40B4-BE49-F238E27FC236}">
                    <a16:creationId xmlns:a16="http://schemas.microsoft.com/office/drawing/2014/main" id="{63DD101D-7A34-4314-9E45-4CCEF16C8CFA}"/>
                  </a:ext>
                </a:extLst>
              </p:cNvPr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93" name="AutoShape 14">
                <a:extLst>
                  <a:ext uri="{FF2B5EF4-FFF2-40B4-BE49-F238E27FC236}">
                    <a16:creationId xmlns:a16="http://schemas.microsoft.com/office/drawing/2014/main" id="{D43542F2-3FA8-462A-8BAB-2AE7E1EE6BDC}"/>
                  </a:ext>
                </a:extLst>
              </p:cNvPr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94" name="AutoShape 15">
                <a:extLst>
                  <a:ext uri="{FF2B5EF4-FFF2-40B4-BE49-F238E27FC236}">
                    <a16:creationId xmlns:a16="http://schemas.microsoft.com/office/drawing/2014/main" id="{1D88334E-4A50-486D-B118-BFCFC4509255}"/>
                  </a:ext>
                </a:extLst>
              </p:cNvPr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187" name="AutoShape 8">
                <a:extLst>
                  <a:ext uri="{FF2B5EF4-FFF2-40B4-BE49-F238E27FC236}">
                    <a16:creationId xmlns:a16="http://schemas.microsoft.com/office/drawing/2014/main" id="{709749CB-84C3-4FAF-83FF-EE4293753C8D}"/>
                  </a:ext>
                </a:extLst>
              </p:cNvPr>
              <p:cNvSpPr/>
              <p:nvPr/>
            </p:nvSpPr>
            <p:spPr bwMode="auto">
              <a:xfrm>
                <a:off x="8937008" y="4264577"/>
                <a:ext cx="907736" cy="727423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dirty="0">
                    <a:solidFill>
                      <a:schemeClr val="bg1"/>
                    </a:solidFill>
                    <a:latin typeface="+mj-lt"/>
                    <a:sym typeface="Gill Sans" charset="0"/>
                  </a:rPr>
                  <a:t>BArch</a:t>
                </a:r>
                <a:endParaRPr lang="en-US" sz="2400" dirty="0">
                  <a:solidFill>
                    <a:schemeClr val="bg1"/>
                  </a:solidFill>
                  <a:latin typeface="+mj-lt"/>
                  <a:sym typeface="Gill Sans" charset="0"/>
                </a:endParaRPr>
              </a:p>
            </p:txBody>
          </p:sp>
        </p:grpSp>
      </p:grpSp>
      <p:grpSp>
        <p:nvGrpSpPr>
          <p:cNvPr id="209" name="组合 5">
            <a:extLst>
              <a:ext uri="{FF2B5EF4-FFF2-40B4-BE49-F238E27FC236}">
                <a16:creationId xmlns:a16="http://schemas.microsoft.com/office/drawing/2014/main" id="{3DFBAB2C-2614-4E9D-81AE-4F1357C0DAD7}"/>
              </a:ext>
            </a:extLst>
          </p:cNvPr>
          <p:cNvGrpSpPr/>
          <p:nvPr/>
        </p:nvGrpSpPr>
        <p:grpSpPr>
          <a:xfrm>
            <a:off x="4308639" y="1674134"/>
            <a:ext cx="2109257" cy="2131563"/>
            <a:chOff x="3102891" y="1262744"/>
            <a:chExt cx="1581943" cy="159867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tx1">
                  <a:alpha val="73000"/>
                  <a:lumMod val="73000"/>
                  <a:lumOff val="27000"/>
                </a:schemeClr>
              </a:gs>
              <a:gs pos="73000">
                <a:schemeClr val="accent5">
                  <a:lumMod val="96000"/>
                  <a:alpha val="79000"/>
                </a:schemeClr>
              </a:gs>
              <a:gs pos="100000">
                <a:schemeClr val="bg2"/>
              </a:gs>
            </a:gsLst>
            <a:lin ang="5400000" scaled="1"/>
          </a:gradFill>
        </p:grpSpPr>
        <p:grpSp>
          <p:nvGrpSpPr>
            <p:cNvPr id="210" name="组合 102">
              <a:extLst>
                <a:ext uri="{FF2B5EF4-FFF2-40B4-BE49-F238E27FC236}">
                  <a16:creationId xmlns:a16="http://schemas.microsoft.com/office/drawing/2014/main" id="{6770E1E4-AA2E-4EEA-830E-60C1241FF15D}"/>
                </a:ext>
              </a:extLst>
            </p:cNvPr>
            <p:cNvGrpSpPr/>
            <p:nvPr/>
          </p:nvGrpSpPr>
          <p:grpSpPr bwMode="auto">
            <a:xfrm>
              <a:off x="3102891" y="1262744"/>
              <a:ext cx="1581943" cy="1598672"/>
              <a:chOff x="1148973" y="1803300"/>
              <a:chExt cx="2641800" cy="2641800"/>
            </a:xfrm>
            <a:grpFill/>
          </p:grpSpPr>
          <p:grpSp>
            <p:nvGrpSpPr>
              <p:cNvPr id="214" name="组合 103">
                <a:extLst>
                  <a:ext uri="{FF2B5EF4-FFF2-40B4-BE49-F238E27FC236}">
                    <a16:creationId xmlns:a16="http://schemas.microsoft.com/office/drawing/2014/main" id="{73098DF5-786E-484B-BBE2-26EEEE75FFD2}"/>
                  </a:ext>
                </a:extLst>
              </p:cNvPr>
              <p:cNvGrpSpPr/>
              <p:nvPr/>
            </p:nvGrpSpPr>
            <p:grpSpPr bwMode="auto">
              <a:xfrm>
                <a:off x="1148973" y="1803300"/>
                <a:ext cx="2641800" cy="2641800"/>
                <a:chOff x="1148973" y="1803300"/>
                <a:chExt cx="2641800" cy="2641800"/>
              </a:xfrm>
              <a:grpFill/>
            </p:grpSpPr>
            <p:sp>
              <p:nvSpPr>
                <p:cNvPr id="216" name="梯形 105">
                  <a:extLst>
                    <a:ext uri="{FF2B5EF4-FFF2-40B4-BE49-F238E27FC236}">
                      <a16:creationId xmlns:a16="http://schemas.microsoft.com/office/drawing/2014/main" id="{D46AC8AB-689E-4D92-BE16-F3EBD9A7987F}"/>
                    </a:ext>
                  </a:extLst>
                </p:cNvPr>
                <p:cNvSpPr/>
                <p:nvPr/>
              </p:nvSpPr>
              <p:spPr>
                <a:xfrm>
                  <a:off x="2236102" y="1803300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17" name="梯形 106">
                  <a:extLst>
                    <a:ext uri="{FF2B5EF4-FFF2-40B4-BE49-F238E27FC236}">
                      <a16:creationId xmlns:a16="http://schemas.microsoft.com/office/drawing/2014/main" id="{6C52BB2B-3135-4A38-9E68-896DBE07D575}"/>
                    </a:ext>
                  </a:extLst>
                </p:cNvPr>
                <p:cNvSpPr/>
                <p:nvPr/>
              </p:nvSpPr>
              <p:spPr>
                <a:xfrm rot="1800000">
                  <a:off x="2789170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18" name="梯形 107">
                  <a:extLst>
                    <a:ext uri="{FF2B5EF4-FFF2-40B4-BE49-F238E27FC236}">
                      <a16:creationId xmlns:a16="http://schemas.microsoft.com/office/drawing/2014/main" id="{58B2ACAC-08F6-4B0F-AA9A-CC9E960ABED4}"/>
                    </a:ext>
                  </a:extLst>
                </p:cNvPr>
                <p:cNvSpPr/>
                <p:nvPr/>
              </p:nvSpPr>
              <p:spPr>
                <a:xfrm rot="3600000">
                  <a:off x="3192010" y="2356127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19" name="梯形 108">
                  <a:extLst>
                    <a:ext uri="{FF2B5EF4-FFF2-40B4-BE49-F238E27FC236}">
                      <a16:creationId xmlns:a16="http://schemas.microsoft.com/office/drawing/2014/main" id="{16B2B860-409D-4AD2-8AAB-182B5B7C50D8}"/>
                    </a:ext>
                  </a:extLst>
                </p:cNvPr>
                <p:cNvSpPr/>
                <p:nvPr/>
              </p:nvSpPr>
              <p:spPr>
                <a:xfrm rot="5400000">
                  <a:off x="3340253" y="2908486"/>
                  <a:ext cx="469608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0" name="梯形 109">
                  <a:extLst>
                    <a:ext uri="{FF2B5EF4-FFF2-40B4-BE49-F238E27FC236}">
                      <a16:creationId xmlns:a16="http://schemas.microsoft.com/office/drawing/2014/main" id="{F4B42957-B3F4-4B1D-9CFA-8B3ECEBAA84C}"/>
                    </a:ext>
                  </a:extLst>
                </p:cNvPr>
                <p:cNvSpPr/>
                <p:nvPr/>
              </p:nvSpPr>
              <p:spPr>
                <a:xfrm rot="7200000">
                  <a:off x="3192010" y="3460843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1" name="梯形 110">
                  <a:extLst>
                    <a:ext uri="{FF2B5EF4-FFF2-40B4-BE49-F238E27FC236}">
                      <a16:creationId xmlns:a16="http://schemas.microsoft.com/office/drawing/2014/main" id="{EC8575D0-9CB6-4229-829E-8CE95847E499}"/>
                    </a:ext>
                  </a:extLst>
                </p:cNvPr>
                <p:cNvSpPr/>
                <p:nvPr/>
              </p:nvSpPr>
              <p:spPr>
                <a:xfrm rot="9000000">
                  <a:off x="2789170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2" name="梯形 111">
                  <a:extLst>
                    <a:ext uri="{FF2B5EF4-FFF2-40B4-BE49-F238E27FC236}">
                      <a16:creationId xmlns:a16="http://schemas.microsoft.com/office/drawing/2014/main" id="{5B02B2E9-3095-42B4-B9D2-06B3EE7893D0}"/>
                    </a:ext>
                  </a:extLst>
                </p:cNvPr>
                <p:cNvSpPr/>
                <p:nvPr/>
              </p:nvSpPr>
              <p:spPr>
                <a:xfrm rot="10800000">
                  <a:off x="2236102" y="4012731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3" name="梯形 112">
                  <a:extLst>
                    <a:ext uri="{FF2B5EF4-FFF2-40B4-BE49-F238E27FC236}">
                      <a16:creationId xmlns:a16="http://schemas.microsoft.com/office/drawing/2014/main" id="{8877A526-73AC-49EB-A83E-677FA3AB1B75}"/>
                    </a:ext>
                  </a:extLst>
                </p:cNvPr>
                <p:cNvSpPr/>
                <p:nvPr/>
              </p:nvSpPr>
              <p:spPr>
                <a:xfrm rot="12600000">
                  <a:off x="1683035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4" name="梯形 113">
                  <a:extLst>
                    <a:ext uri="{FF2B5EF4-FFF2-40B4-BE49-F238E27FC236}">
                      <a16:creationId xmlns:a16="http://schemas.microsoft.com/office/drawing/2014/main" id="{04B2D560-7150-4C8F-BDAA-3C788FA2E465}"/>
                    </a:ext>
                  </a:extLst>
                </p:cNvPr>
                <p:cNvSpPr/>
                <p:nvPr/>
              </p:nvSpPr>
              <p:spPr>
                <a:xfrm rot="14400000">
                  <a:off x="1278131" y="3460841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5" name="梯形 114">
                  <a:extLst>
                    <a:ext uri="{FF2B5EF4-FFF2-40B4-BE49-F238E27FC236}">
                      <a16:creationId xmlns:a16="http://schemas.microsoft.com/office/drawing/2014/main" id="{967A0550-6D0D-4599-9BE2-DEB801299524}"/>
                    </a:ext>
                  </a:extLst>
                </p:cNvPr>
                <p:cNvSpPr/>
                <p:nvPr/>
              </p:nvSpPr>
              <p:spPr>
                <a:xfrm rot="16200000">
                  <a:off x="1129885" y="2908484"/>
                  <a:ext cx="469608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6" name="梯形 115">
                  <a:extLst>
                    <a:ext uri="{FF2B5EF4-FFF2-40B4-BE49-F238E27FC236}">
                      <a16:creationId xmlns:a16="http://schemas.microsoft.com/office/drawing/2014/main" id="{24D72D7D-F3F0-4F28-AA6D-430405F0BA75}"/>
                    </a:ext>
                  </a:extLst>
                </p:cNvPr>
                <p:cNvSpPr/>
                <p:nvPr/>
              </p:nvSpPr>
              <p:spPr>
                <a:xfrm rot="18000000">
                  <a:off x="1278131" y="2356126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27" name="梯形 116">
                  <a:extLst>
                    <a:ext uri="{FF2B5EF4-FFF2-40B4-BE49-F238E27FC236}">
                      <a16:creationId xmlns:a16="http://schemas.microsoft.com/office/drawing/2014/main" id="{9E3AC045-55A3-497C-8CA1-33D58E70E837}"/>
                    </a:ext>
                  </a:extLst>
                </p:cNvPr>
                <p:cNvSpPr/>
                <p:nvPr/>
              </p:nvSpPr>
              <p:spPr>
                <a:xfrm rot="19800000">
                  <a:off x="1683035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15" name="同心圆 104">
                <a:extLst>
                  <a:ext uri="{FF2B5EF4-FFF2-40B4-BE49-F238E27FC236}">
                    <a16:creationId xmlns:a16="http://schemas.microsoft.com/office/drawing/2014/main" id="{8F755B72-7A6A-4397-AD12-40316BFC042C}"/>
                  </a:ext>
                </a:extLst>
              </p:cNvPr>
              <p:cNvSpPr/>
              <p:nvPr/>
            </p:nvSpPr>
            <p:spPr>
              <a:xfrm>
                <a:off x="1548094" y="2204639"/>
                <a:ext cx="1872068" cy="1872223"/>
              </a:xfrm>
              <a:prstGeom prst="donut">
                <a:avLst>
                  <a:gd name="adj" fmla="val 5497"/>
                </a:avLst>
              </a:prstGeom>
              <a:grpFill/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+mj-lt"/>
                  <a:ea typeface="+mj-ea"/>
                </a:endParaRPr>
              </a:p>
            </p:txBody>
          </p:sp>
        </p:grpSp>
        <p:grpSp>
          <p:nvGrpSpPr>
            <p:cNvPr id="211" name="Group 188">
              <a:extLst>
                <a:ext uri="{FF2B5EF4-FFF2-40B4-BE49-F238E27FC236}">
                  <a16:creationId xmlns:a16="http://schemas.microsoft.com/office/drawing/2014/main" id="{66475275-CDBF-4477-B088-4D51BE5CF01B}"/>
                </a:ext>
              </a:extLst>
            </p:cNvPr>
            <p:cNvGrpSpPr/>
            <p:nvPr/>
          </p:nvGrpSpPr>
          <p:grpSpPr>
            <a:xfrm>
              <a:off x="3683467" y="1935599"/>
              <a:ext cx="495627" cy="257533"/>
              <a:chOff x="8141922" y="4498767"/>
              <a:chExt cx="691341" cy="359229"/>
            </a:xfrm>
            <a:grpFill/>
          </p:grpSpPr>
          <p:sp>
            <p:nvSpPr>
              <p:cNvPr id="212" name="AutoShape 16">
                <a:extLst>
                  <a:ext uri="{FF2B5EF4-FFF2-40B4-BE49-F238E27FC236}">
                    <a16:creationId xmlns:a16="http://schemas.microsoft.com/office/drawing/2014/main" id="{8E5A181B-9C3C-4D52-9FFC-46DF01EA50CC}"/>
                  </a:ext>
                </a:extLst>
              </p:cNvPr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13" name="AutoShape 17">
                <a:extLst>
                  <a:ext uri="{FF2B5EF4-FFF2-40B4-BE49-F238E27FC236}">
                    <a16:creationId xmlns:a16="http://schemas.microsoft.com/office/drawing/2014/main" id="{B05CA372-CA2A-4429-B274-2692219205C7}"/>
                  </a:ext>
                </a:extLst>
              </p:cNvPr>
              <p:cNvSpPr/>
              <p:nvPr/>
            </p:nvSpPr>
            <p:spPr bwMode="auto">
              <a:xfrm>
                <a:off x="8141922" y="4498767"/>
                <a:ext cx="691341" cy="359229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  <a:gd name="connsiteX0" fmla="*/ 18509 w 20945"/>
                  <a:gd name="connsiteY0" fmla="*/ 15613 h 21884"/>
                  <a:gd name="connsiteX1" fmla="*/ 11782 w 20945"/>
                  <a:gd name="connsiteY1" fmla="*/ 15613 h 21884"/>
                  <a:gd name="connsiteX2" fmla="*/ 9818 w 20945"/>
                  <a:gd name="connsiteY2" fmla="*/ 13522 h 21884"/>
                  <a:gd name="connsiteX3" fmla="*/ 11782 w 20945"/>
                  <a:gd name="connsiteY3" fmla="*/ 11432 h 21884"/>
                  <a:gd name="connsiteX4" fmla="*/ 17673 w 20945"/>
                  <a:gd name="connsiteY4" fmla="*/ 11432 h 21884"/>
                  <a:gd name="connsiteX5" fmla="*/ 18721 w 20945"/>
                  <a:gd name="connsiteY5" fmla="*/ 10872 h 21884"/>
                  <a:gd name="connsiteX6" fmla="*/ 18885 w 20945"/>
                  <a:gd name="connsiteY6" fmla="*/ 10551 h 21884"/>
                  <a:gd name="connsiteX7" fmla="*/ 18906 w 20945"/>
                  <a:gd name="connsiteY7" fmla="*/ 10508 h 21884"/>
                  <a:gd name="connsiteX8" fmla="*/ 19636 w 20945"/>
                  <a:gd name="connsiteY8" fmla="*/ 12825 h 21884"/>
                  <a:gd name="connsiteX9" fmla="*/ 18509 w 20945"/>
                  <a:gd name="connsiteY9" fmla="*/ 15613 h 21884"/>
                  <a:gd name="connsiteX10" fmla="*/ 17673 w 20945"/>
                  <a:gd name="connsiteY10" fmla="*/ 18051 h 21884"/>
                  <a:gd name="connsiteX11" fmla="*/ 15382 w 20945"/>
                  <a:gd name="connsiteY11" fmla="*/ 20490 h 21884"/>
                  <a:gd name="connsiteX12" fmla="*/ 3600 w 20945"/>
                  <a:gd name="connsiteY12" fmla="*/ 20490 h 21884"/>
                  <a:gd name="connsiteX13" fmla="*/ 1309 w 20945"/>
                  <a:gd name="connsiteY13" fmla="*/ 18051 h 21884"/>
                  <a:gd name="connsiteX14" fmla="*/ 1309 w 20945"/>
                  <a:gd name="connsiteY14" fmla="*/ 7070 h 21884"/>
                  <a:gd name="connsiteX15" fmla="*/ 3600 w 20945"/>
                  <a:gd name="connsiteY15" fmla="*/ 7948 h 21884"/>
                  <a:gd name="connsiteX16" fmla="*/ 14400 w 20945"/>
                  <a:gd name="connsiteY16" fmla="*/ 7948 h 21884"/>
                  <a:gd name="connsiteX17" fmla="*/ 17018 w 20945"/>
                  <a:gd name="connsiteY17" fmla="*/ 7948 h 21884"/>
                  <a:gd name="connsiteX18" fmla="*/ 17673 w 20945"/>
                  <a:gd name="connsiteY18" fmla="*/ 8645 h 21884"/>
                  <a:gd name="connsiteX19" fmla="*/ 17673 w 20945"/>
                  <a:gd name="connsiteY19" fmla="*/ 10038 h 21884"/>
                  <a:gd name="connsiteX20" fmla="*/ 11782 w 20945"/>
                  <a:gd name="connsiteY20" fmla="*/ 10038 h 21884"/>
                  <a:gd name="connsiteX21" fmla="*/ 8509 w 20945"/>
                  <a:gd name="connsiteY21" fmla="*/ 13522 h 21884"/>
                  <a:gd name="connsiteX22" fmla="*/ 11782 w 20945"/>
                  <a:gd name="connsiteY22" fmla="*/ 17006 h 21884"/>
                  <a:gd name="connsiteX23" fmla="*/ 17673 w 20945"/>
                  <a:gd name="connsiteY23" fmla="*/ 17006 h 21884"/>
                  <a:gd name="connsiteX24" fmla="*/ 17673 w 20945"/>
                  <a:gd name="connsiteY24" fmla="*/ 18051 h 21884"/>
                  <a:gd name="connsiteX25" fmla="*/ 16363 w 20945"/>
                  <a:gd name="connsiteY25" fmla="*/ 5858 h 21884"/>
                  <a:gd name="connsiteX26" fmla="*/ 16363 w 20945"/>
                  <a:gd name="connsiteY26" fmla="*/ 6554 h 21884"/>
                  <a:gd name="connsiteX27" fmla="*/ 14400 w 20945"/>
                  <a:gd name="connsiteY27" fmla="*/ 6554 h 21884"/>
                  <a:gd name="connsiteX28" fmla="*/ 3600 w 20945"/>
                  <a:gd name="connsiteY28" fmla="*/ 6554 h 21884"/>
                  <a:gd name="connsiteX29" fmla="*/ 2617 w 20945"/>
                  <a:gd name="connsiteY29" fmla="*/ 6311 h 21884"/>
                  <a:gd name="connsiteX30" fmla="*/ 2617 w 20945"/>
                  <a:gd name="connsiteY30" fmla="*/ 5858 h 21884"/>
                  <a:gd name="connsiteX31" fmla="*/ 16363 w 20945"/>
                  <a:gd name="connsiteY31" fmla="*/ 5858 h 21884"/>
                  <a:gd name="connsiteX32" fmla="*/ 16363 w 20945"/>
                  <a:gd name="connsiteY32" fmla="*/ 5161 h 21884"/>
                  <a:gd name="connsiteX33" fmla="*/ 2617 w 20945"/>
                  <a:gd name="connsiteY33" fmla="*/ 5161 h 21884"/>
                  <a:gd name="connsiteX34" fmla="*/ 2617 w 20945"/>
                  <a:gd name="connsiteY34" fmla="*/ 4464 h 21884"/>
                  <a:gd name="connsiteX35" fmla="*/ 16363 w 20945"/>
                  <a:gd name="connsiteY35" fmla="*/ 4464 h 21884"/>
                  <a:gd name="connsiteX36" fmla="*/ 16363 w 20945"/>
                  <a:gd name="connsiteY36" fmla="*/ 5161 h 21884"/>
                  <a:gd name="connsiteX37" fmla="*/ 16363 w 20945"/>
                  <a:gd name="connsiteY37" fmla="*/ 3767 h 21884"/>
                  <a:gd name="connsiteX38" fmla="*/ 2617 w 20945"/>
                  <a:gd name="connsiteY38" fmla="*/ 3767 h 21884"/>
                  <a:gd name="connsiteX39" fmla="*/ 2617 w 20945"/>
                  <a:gd name="connsiteY39" fmla="*/ 3071 h 21884"/>
                  <a:gd name="connsiteX40" fmla="*/ 16363 w 20945"/>
                  <a:gd name="connsiteY40" fmla="*/ 3071 h 21884"/>
                  <a:gd name="connsiteX41" fmla="*/ 16363 w 20945"/>
                  <a:gd name="connsiteY41" fmla="*/ 3767 h 21884"/>
                  <a:gd name="connsiteX42" fmla="*/ 3600 w 20945"/>
                  <a:gd name="connsiteY42" fmla="*/ 1677 h 21884"/>
                  <a:gd name="connsiteX43" fmla="*/ 14400 w 20945"/>
                  <a:gd name="connsiteY43" fmla="*/ 1677 h 21884"/>
                  <a:gd name="connsiteX44" fmla="*/ 17018 w 20945"/>
                  <a:gd name="connsiteY44" fmla="*/ 1677 h 21884"/>
                  <a:gd name="connsiteX45" fmla="*/ 17673 w 20945"/>
                  <a:gd name="connsiteY45" fmla="*/ 2374 h 21884"/>
                  <a:gd name="connsiteX46" fmla="*/ 17673 w 20945"/>
                  <a:gd name="connsiteY46" fmla="*/ 4116 h 21884"/>
                  <a:gd name="connsiteX47" fmla="*/ 17673 w 20945"/>
                  <a:gd name="connsiteY47" fmla="*/ 4464 h 21884"/>
                  <a:gd name="connsiteX48" fmla="*/ 17673 w 20945"/>
                  <a:gd name="connsiteY48" fmla="*/ 6682 h 21884"/>
                  <a:gd name="connsiteX49" fmla="*/ 17018 w 20945"/>
                  <a:gd name="connsiteY49" fmla="*/ 6554 h 21884"/>
                  <a:gd name="connsiteX50" fmla="*/ 17018 w 20945"/>
                  <a:gd name="connsiteY50" fmla="*/ 5858 h 21884"/>
                  <a:gd name="connsiteX51" fmla="*/ 17018 w 20945"/>
                  <a:gd name="connsiteY51" fmla="*/ 4464 h 21884"/>
                  <a:gd name="connsiteX52" fmla="*/ 17018 w 20945"/>
                  <a:gd name="connsiteY52" fmla="*/ 3071 h 21884"/>
                  <a:gd name="connsiteX53" fmla="*/ 16363 w 20945"/>
                  <a:gd name="connsiteY53" fmla="*/ 2374 h 21884"/>
                  <a:gd name="connsiteX54" fmla="*/ 2617 w 20945"/>
                  <a:gd name="connsiteY54" fmla="*/ 2374 h 21884"/>
                  <a:gd name="connsiteX55" fmla="*/ 1963 w 20945"/>
                  <a:gd name="connsiteY55" fmla="*/ 3071 h 21884"/>
                  <a:gd name="connsiteX56" fmla="*/ 1963 w 20945"/>
                  <a:gd name="connsiteY56" fmla="*/ 4464 h 21884"/>
                  <a:gd name="connsiteX57" fmla="*/ 1963 w 20945"/>
                  <a:gd name="connsiteY57" fmla="*/ 5818 h 21884"/>
                  <a:gd name="connsiteX58" fmla="*/ 1309 w 20945"/>
                  <a:gd name="connsiteY58" fmla="*/ 4116 h 21884"/>
                  <a:gd name="connsiteX59" fmla="*/ 3600 w 20945"/>
                  <a:gd name="connsiteY59" fmla="*/ 1677 h 21884"/>
                  <a:gd name="connsiteX60" fmla="*/ 18983 w 20945"/>
                  <a:gd name="connsiteY60" fmla="*/ 8645 h 21884"/>
                  <a:gd name="connsiteX61" fmla="*/ 18982 w 20945"/>
                  <a:gd name="connsiteY61" fmla="*/ 8645 h 21884"/>
                  <a:gd name="connsiteX62" fmla="*/ 18982 w 20945"/>
                  <a:gd name="connsiteY62" fmla="*/ 4464 h 21884"/>
                  <a:gd name="connsiteX63" fmla="*/ 18982 w 20945"/>
                  <a:gd name="connsiteY63" fmla="*/ 4116 h 21884"/>
                  <a:gd name="connsiteX64" fmla="*/ 18982 w 20945"/>
                  <a:gd name="connsiteY64" fmla="*/ 2374 h 21884"/>
                  <a:gd name="connsiteX65" fmla="*/ 17018 w 20945"/>
                  <a:gd name="connsiteY65" fmla="*/ 284 h 21884"/>
                  <a:gd name="connsiteX66" fmla="*/ 14400 w 20945"/>
                  <a:gd name="connsiteY66" fmla="*/ 284 h 21884"/>
                  <a:gd name="connsiteX67" fmla="*/ 3600 w 20945"/>
                  <a:gd name="connsiteY67" fmla="*/ 284 h 21884"/>
                  <a:gd name="connsiteX68" fmla="*/ 0 w 20945"/>
                  <a:gd name="connsiteY68" fmla="*/ 4116 h 21884"/>
                  <a:gd name="connsiteX69" fmla="*/ 0 w 20945"/>
                  <a:gd name="connsiteY69" fmla="*/ 18051 h 21884"/>
                  <a:gd name="connsiteX70" fmla="*/ 3600 w 20945"/>
                  <a:gd name="connsiteY70" fmla="*/ 21884 h 21884"/>
                  <a:gd name="connsiteX71" fmla="*/ 15382 w 20945"/>
                  <a:gd name="connsiteY71" fmla="*/ 21884 h 21884"/>
                  <a:gd name="connsiteX72" fmla="*/ 18982 w 20945"/>
                  <a:gd name="connsiteY72" fmla="*/ 18051 h 21884"/>
                  <a:gd name="connsiteX73" fmla="*/ 18982 w 20945"/>
                  <a:gd name="connsiteY73" fmla="*/ 17006 h 21884"/>
                  <a:gd name="connsiteX74" fmla="*/ 18983 w 20945"/>
                  <a:gd name="connsiteY74" fmla="*/ 17006 h 21884"/>
                  <a:gd name="connsiteX75" fmla="*/ 18983 w 20945"/>
                  <a:gd name="connsiteY75" fmla="*/ 8645 h 21884"/>
                  <a:gd name="connsiteX0" fmla="*/ 18509 w 20945"/>
                  <a:gd name="connsiteY0" fmla="*/ 15613 h 21884"/>
                  <a:gd name="connsiteX1" fmla="*/ 11782 w 20945"/>
                  <a:gd name="connsiteY1" fmla="*/ 15613 h 21884"/>
                  <a:gd name="connsiteX2" fmla="*/ 9818 w 20945"/>
                  <a:gd name="connsiteY2" fmla="*/ 13522 h 21884"/>
                  <a:gd name="connsiteX3" fmla="*/ 11782 w 20945"/>
                  <a:gd name="connsiteY3" fmla="*/ 11432 h 21884"/>
                  <a:gd name="connsiteX4" fmla="*/ 17673 w 20945"/>
                  <a:gd name="connsiteY4" fmla="*/ 11432 h 21884"/>
                  <a:gd name="connsiteX5" fmla="*/ 18721 w 20945"/>
                  <a:gd name="connsiteY5" fmla="*/ 10872 h 21884"/>
                  <a:gd name="connsiteX6" fmla="*/ 18885 w 20945"/>
                  <a:gd name="connsiteY6" fmla="*/ 10551 h 21884"/>
                  <a:gd name="connsiteX7" fmla="*/ 18906 w 20945"/>
                  <a:gd name="connsiteY7" fmla="*/ 10508 h 21884"/>
                  <a:gd name="connsiteX8" fmla="*/ 19636 w 20945"/>
                  <a:gd name="connsiteY8" fmla="*/ 12825 h 21884"/>
                  <a:gd name="connsiteX9" fmla="*/ 18509 w 20945"/>
                  <a:gd name="connsiteY9" fmla="*/ 15613 h 21884"/>
                  <a:gd name="connsiteX10" fmla="*/ 17673 w 20945"/>
                  <a:gd name="connsiteY10" fmla="*/ 18051 h 21884"/>
                  <a:gd name="connsiteX11" fmla="*/ 15382 w 20945"/>
                  <a:gd name="connsiteY11" fmla="*/ 20490 h 21884"/>
                  <a:gd name="connsiteX12" fmla="*/ 3600 w 20945"/>
                  <a:gd name="connsiteY12" fmla="*/ 20490 h 21884"/>
                  <a:gd name="connsiteX13" fmla="*/ 1309 w 20945"/>
                  <a:gd name="connsiteY13" fmla="*/ 18051 h 21884"/>
                  <a:gd name="connsiteX14" fmla="*/ 1309 w 20945"/>
                  <a:gd name="connsiteY14" fmla="*/ 7070 h 21884"/>
                  <a:gd name="connsiteX15" fmla="*/ 3600 w 20945"/>
                  <a:gd name="connsiteY15" fmla="*/ 7948 h 21884"/>
                  <a:gd name="connsiteX16" fmla="*/ 14400 w 20945"/>
                  <a:gd name="connsiteY16" fmla="*/ 7948 h 21884"/>
                  <a:gd name="connsiteX17" fmla="*/ 17018 w 20945"/>
                  <a:gd name="connsiteY17" fmla="*/ 7948 h 21884"/>
                  <a:gd name="connsiteX18" fmla="*/ 17673 w 20945"/>
                  <a:gd name="connsiteY18" fmla="*/ 8645 h 21884"/>
                  <a:gd name="connsiteX19" fmla="*/ 17673 w 20945"/>
                  <a:gd name="connsiteY19" fmla="*/ 10038 h 21884"/>
                  <a:gd name="connsiteX20" fmla="*/ 11782 w 20945"/>
                  <a:gd name="connsiteY20" fmla="*/ 10038 h 21884"/>
                  <a:gd name="connsiteX21" fmla="*/ 8509 w 20945"/>
                  <a:gd name="connsiteY21" fmla="*/ 13522 h 21884"/>
                  <a:gd name="connsiteX22" fmla="*/ 11782 w 20945"/>
                  <a:gd name="connsiteY22" fmla="*/ 17006 h 21884"/>
                  <a:gd name="connsiteX23" fmla="*/ 17673 w 20945"/>
                  <a:gd name="connsiteY23" fmla="*/ 17006 h 21884"/>
                  <a:gd name="connsiteX24" fmla="*/ 17673 w 20945"/>
                  <a:gd name="connsiteY24" fmla="*/ 18051 h 21884"/>
                  <a:gd name="connsiteX25" fmla="*/ 16363 w 20945"/>
                  <a:gd name="connsiteY25" fmla="*/ 5858 h 21884"/>
                  <a:gd name="connsiteX26" fmla="*/ 16363 w 20945"/>
                  <a:gd name="connsiteY26" fmla="*/ 6554 h 21884"/>
                  <a:gd name="connsiteX27" fmla="*/ 14400 w 20945"/>
                  <a:gd name="connsiteY27" fmla="*/ 6554 h 21884"/>
                  <a:gd name="connsiteX28" fmla="*/ 3600 w 20945"/>
                  <a:gd name="connsiteY28" fmla="*/ 6554 h 21884"/>
                  <a:gd name="connsiteX29" fmla="*/ 2617 w 20945"/>
                  <a:gd name="connsiteY29" fmla="*/ 6311 h 21884"/>
                  <a:gd name="connsiteX30" fmla="*/ 2617 w 20945"/>
                  <a:gd name="connsiteY30" fmla="*/ 5858 h 21884"/>
                  <a:gd name="connsiteX31" fmla="*/ 16363 w 20945"/>
                  <a:gd name="connsiteY31" fmla="*/ 5858 h 21884"/>
                  <a:gd name="connsiteX32" fmla="*/ 16363 w 20945"/>
                  <a:gd name="connsiteY32" fmla="*/ 5161 h 21884"/>
                  <a:gd name="connsiteX33" fmla="*/ 2617 w 20945"/>
                  <a:gd name="connsiteY33" fmla="*/ 5161 h 21884"/>
                  <a:gd name="connsiteX34" fmla="*/ 2617 w 20945"/>
                  <a:gd name="connsiteY34" fmla="*/ 4464 h 21884"/>
                  <a:gd name="connsiteX35" fmla="*/ 16363 w 20945"/>
                  <a:gd name="connsiteY35" fmla="*/ 4464 h 21884"/>
                  <a:gd name="connsiteX36" fmla="*/ 16363 w 20945"/>
                  <a:gd name="connsiteY36" fmla="*/ 5161 h 21884"/>
                  <a:gd name="connsiteX37" fmla="*/ 16363 w 20945"/>
                  <a:gd name="connsiteY37" fmla="*/ 3767 h 21884"/>
                  <a:gd name="connsiteX38" fmla="*/ 2617 w 20945"/>
                  <a:gd name="connsiteY38" fmla="*/ 3767 h 21884"/>
                  <a:gd name="connsiteX39" fmla="*/ 2617 w 20945"/>
                  <a:gd name="connsiteY39" fmla="*/ 3071 h 21884"/>
                  <a:gd name="connsiteX40" fmla="*/ 16363 w 20945"/>
                  <a:gd name="connsiteY40" fmla="*/ 3071 h 21884"/>
                  <a:gd name="connsiteX41" fmla="*/ 16363 w 20945"/>
                  <a:gd name="connsiteY41" fmla="*/ 3767 h 21884"/>
                  <a:gd name="connsiteX42" fmla="*/ 3600 w 20945"/>
                  <a:gd name="connsiteY42" fmla="*/ 1677 h 21884"/>
                  <a:gd name="connsiteX43" fmla="*/ 14400 w 20945"/>
                  <a:gd name="connsiteY43" fmla="*/ 1677 h 21884"/>
                  <a:gd name="connsiteX44" fmla="*/ 17018 w 20945"/>
                  <a:gd name="connsiteY44" fmla="*/ 1677 h 21884"/>
                  <a:gd name="connsiteX45" fmla="*/ 17673 w 20945"/>
                  <a:gd name="connsiteY45" fmla="*/ 2374 h 21884"/>
                  <a:gd name="connsiteX46" fmla="*/ 17673 w 20945"/>
                  <a:gd name="connsiteY46" fmla="*/ 4116 h 21884"/>
                  <a:gd name="connsiteX47" fmla="*/ 17673 w 20945"/>
                  <a:gd name="connsiteY47" fmla="*/ 4464 h 21884"/>
                  <a:gd name="connsiteX48" fmla="*/ 17673 w 20945"/>
                  <a:gd name="connsiteY48" fmla="*/ 6682 h 21884"/>
                  <a:gd name="connsiteX49" fmla="*/ 17018 w 20945"/>
                  <a:gd name="connsiteY49" fmla="*/ 6554 h 21884"/>
                  <a:gd name="connsiteX50" fmla="*/ 17018 w 20945"/>
                  <a:gd name="connsiteY50" fmla="*/ 5858 h 21884"/>
                  <a:gd name="connsiteX51" fmla="*/ 17018 w 20945"/>
                  <a:gd name="connsiteY51" fmla="*/ 4464 h 21884"/>
                  <a:gd name="connsiteX52" fmla="*/ 17018 w 20945"/>
                  <a:gd name="connsiteY52" fmla="*/ 3071 h 21884"/>
                  <a:gd name="connsiteX53" fmla="*/ 16363 w 20945"/>
                  <a:gd name="connsiteY53" fmla="*/ 2374 h 21884"/>
                  <a:gd name="connsiteX54" fmla="*/ 2617 w 20945"/>
                  <a:gd name="connsiteY54" fmla="*/ 2374 h 21884"/>
                  <a:gd name="connsiteX55" fmla="*/ 1963 w 20945"/>
                  <a:gd name="connsiteY55" fmla="*/ 3071 h 21884"/>
                  <a:gd name="connsiteX56" fmla="*/ 1963 w 20945"/>
                  <a:gd name="connsiteY56" fmla="*/ 4464 h 21884"/>
                  <a:gd name="connsiteX57" fmla="*/ 1963 w 20945"/>
                  <a:gd name="connsiteY57" fmla="*/ 5818 h 21884"/>
                  <a:gd name="connsiteX58" fmla="*/ 1309 w 20945"/>
                  <a:gd name="connsiteY58" fmla="*/ 4116 h 21884"/>
                  <a:gd name="connsiteX59" fmla="*/ 3600 w 20945"/>
                  <a:gd name="connsiteY59" fmla="*/ 1677 h 21884"/>
                  <a:gd name="connsiteX60" fmla="*/ 18983 w 20945"/>
                  <a:gd name="connsiteY60" fmla="*/ 8645 h 21884"/>
                  <a:gd name="connsiteX61" fmla="*/ 18982 w 20945"/>
                  <a:gd name="connsiteY61" fmla="*/ 8645 h 21884"/>
                  <a:gd name="connsiteX62" fmla="*/ 18982 w 20945"/>
                  <a:gd name="connsiteY62" fmla="*/ 4464 h 21884"/>
                  <a:gd name="connsiteX63" fmla="*/ 18982 w 20945"/>
                  <a:gd name="connsiteY63" fmla="*/ 4116 h 21884"/>
                  <a:gd name="connsiteX64" fmla="*/ 18982 w 20945"/>
                  <a:gd name="connsiteY64" fmla="*/ 2374 h 21884"/>
                  <a:gd name="connsiteX65" fmla="*/ 17018 w 20945"/>
                  <a:gd name="connsiteY65" fmla="*/ 284 h 21884"/>
                  <a:gd name="connsiteX66" fmla="*/ 14400 w 20945"/>
                  <a:gd name="connsiteY66" fmla="*/ 284 h 21884"/>
                  <a:gd name="connsiteX67" fmla="*/ 3600 w 20945"/>
                  <a:gd name="connsiteY67" fmla="*/ 284 h 21884"/>
                  <a:gd name="connsiteX68" fmla="*/ 0 w 20945"/>
                  <a:gd name="connsiteY68" fmla="*/ 4116 h 21884"/>
                  <a:gd name="connsiteX69" fmla="*/ 0 w 20945"/>
                  <a:gd name="connsiteY69" fmla="*/ 18051 h 21884"/>
                  <a:gd name="connsiteX70" fmla="*/ 3600 w 20945"/>
                  <a:gd name="connsiteY70" fmla="*/ 21884 h 21884"/>
                  <a:gd name="connsiteX71" fmla="*/ 15382 w 20945"/>
                  <a:gd name="connsiteY71" fmla="*/ 21884 h 21884"/>
                  <a:gd name="connsiteX72" fmla="*/ 18982 w 20945"/>
                  <a:gd name="connsiteY72" fmla="*/ 18051 h 21884"/>
                  <a:gd name="connsiteX73" fmla="*/ 18982 w 20945"/>
                  <a:gd name="connsiteY73" fmla="*/ 17006 h 21884"/>
                  <a:gd name="connsiteX74" fmla="*/ 18983 w 20945"/>
                  <a:gd name="connsiteY74" fmla="*/ 17006 h 21884"/>
                  <a:gd name="connsiteX75" fmla="*/ 18983 w 20945"/>
                  <a:gd name="connsiteY75" fmla="*/ 8645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14400 w 19636"/>
                  <a:gd name="connsiteY27" fmla="*/ 6554 h 21884"/>
                  <a:gd name="connsiteX28" fmla="*/ 3600 w 19636"/>
                  <a:gd name="connsiteY28" fmla="*/ 6554 h 21884"/>
                  <a:gd name="connsiteX29" fmla="*/ 2617 w 19636"/>
                  <a:gd name="connsiteY29" fmla="*/ 6311 h 21884"/>
                  <a:gd name="connsiteX30" fmla="*/ 2617 w 19636"/>
                  <a:gd name="connsiteY30" fmla="*/ 5858 h 21884"/>
                  <a:gd name="connsiteX31" fmla="*/ 16363 w 19636"/>
                  <a:gd name="connsiteY31" fmla="*/ 5858 h 21884"/>
                  <a:gd name="connsiteX32" fmla="*/ 16363 w 19636"/>
                  <a:gd name="connsiteY32" fmla="*/ 5161 h 21884"/>
                  <a:gd name="connsiteX33" fmla="*/ 2617 w 19636"/>
                  <a:gd name="connsiteY33" fmla="*/ 5161 h 21884"/>
                  <a:gd name="connsiteX34" fmla="*/ 2617 w 19636"/>
                  <a:gd name="connsiteY34" fmla="*/ 4464 h 21884"/>
                  <a:gd name="connsiteX35" fmla="*/ 16363 w 19636"/>
                  <a:gd name="connsiteY35" fmla="*/ 4464 h 21884"/>
                  <a:gd name="connsiteX36" fmla="*/ 16363 w 19636"/>
                  <a:gd name="connsiteY36" fmla="*/ 5161 h 21884"/>
                  <a:gd name="connsiteX37" fmla="*/ 16363 w 19636"/>
                  <a:gd name="connsiteY37" fmla="*/ 3767 h 21884"/>
                  <a:gd name="connsiteX38" fmla="*/ 2617 w 19636"/>
                  <a:gd name="connsiteY38" fmla="*/ 3767 h 21884"/>
                  <a:gd name="connsiteX39" fmla="*/ 2617 w 19636"/>
                  <a:gd name="connsiteY39" fmla="*/ 3071 h 21884"/>
                  <a:gd name="connsiteX40" fmla="*/ 16363 w 19636"/>
                  <a:gd name="connsiteY40" fmla="*/ 3071 h 21884"/>
                  <a:gd name="connsiteX41" fmla="*/ 16363 w 19636"/>
                  <a:gd name="connsiteY41" fmla="*/ 3767 h 21884"/>
                  <a:gd name="connsiteX42" fmla="*/ 3600 w 19636"/>
                  <a:gd name="connsiteY42" fmla="*/ 1677 h 21884"/>
                  <a:gd name="connsiteX43" fmla="*/ 14400 w 19636"/>
                  <a:gd name="connsiteY43" fmla="*/ 1677 h 21884"/>
                  <a:gd name="connsiteX44" fmla="*/ 17018 w 19636"/>
                  <a:gd name="connsiteY44" fmla="*/ 1677 h 21884"/>
                  <a:gd name="connsiteX45" fmla="*/ 17673 w 19636"/>
                  <a:gd name="connsiteY45" fmla="*/ 2374 h 21884"/>
                  <a:gd name="connsiteX46" fmla="*/ 17673 w 19636"/>
                  <a:gd name="connsiteY46" fmla="*/ 4116 h 21884"/>
                  <a:gd name="connsiteX47" fmla="*/ 17673 w 19636"/>
                  <a:gd name="connsiteY47" fmla="*/ 4464 h 21884"/>
                  <a:gd name="connsiteX48" fmla="*/ 17673 w 19636"/>
                  <a:gd name="connsiteY48" fmla="*/ 6682 h 21884"/>
                  <a:gd name="connsiteX49" fmla="*/ 17018 w 19636"/>
                  <a:gd name="connsiteY49" fmla="*/ 6554 h 21884"/>
                  <a:gd name="connsiteX50" fmla="*/ 17018 w 19636"/>
                  <a:gd name="connsiteY50" fmla="*/ 5858 h 21884"/>
                  <a:gd name="connsiteX51" fmla="*/ 17018 w 19636"/>
                  <a:gd name="connsiteY51" fmla="*/ 4464 h 21884"/>
                  <a:gd name="connsiteX52" fmla="*/ 17018 w 19636"/>
                  <a:gd name="connsiteY52" fmla="*/ 3071 h 21884"/>
                  <a:gd name="connsiteX53" fmla="*/ 16363 w 19636"/>
                  <a:gd name="connsiteY53" fmla="*/ 2374 h 21884"/>
                  <a:gd name="connsiteX54" fmla="*/ 2617 w 19636"/>
                  <a:gd name="connsiteY54" fmla="*/ 2374 h 21884"/>
                  <a:gd name="connsiteX55" fmla="*/ 1963 w 19636"/>
                  <a:gd name="connsiteY55" fmla="*/ 3071 h 21884"/>
                  <a:gd name="connsiteX56" fmla="*/ 1963 w 19636"/>
                  <a:gd name="connsiteY56" fmla="*/ 4464 h 21884"/>
                  <a:gd name="connsiteX57" fmla="*/ 1963 w 19636"/>
                  <a:gd name="connsiteY57" fmla="*/ 5818 h 21884"/>
                  <a:gd name="connsiteX58" fmla="*/ 1309 w 19636"/>
                  <a:gd name="connsiteY58" fmla="*/ 4116 h 21884"/>
                  <a:gd name="connsiteX59" fmla="*/ 3600 w 19636"/>
                  <a:gd name="connsiteY59" fmla="*/ 1677 h 21884"/>
                  <a:gd name="connsiteX60" fmla="*/ 18983 w 19636"/>
                  <a:gd name="connsiteY60" fmla="*/ 8645 h 21884"/>
                  <a:gd name="connsiteX61" fmla="*/ 18982 w 19636"/>
                  <a:gd name="connsiteY61" fmla="*/ 8645 h 21884"/>
                  <a:gd name="connsiteX62" fmla="*/ 18982 w 19636"/>
                  <a:gd name="connsiteY62" fmla="*/ 4464 h 21884"/>
                  <a:gd name="connsiteX63" fmla="*/ 18982 w 19636"/>
                  <a:gd name="connsiteY63" fmla="*/ 4116 h 21884"/>
                  <a:gd name="connsiteX64" fmla="*/ 18982 w 19636"/>
                  <a:gd name="connsiteY64" fmla="*/ 2374 h 21884"/>
                  <a:gd name="connsiteX65" fmla="*/ 17018 w 19636"/>
                  <a:gd name="connsiteY65" fmla="*/ 284 h 21884"/>
                  <a:gd name="connsiteX66" fmla="*/ 14400 w 19636"/>
                  <a:gd name="connsiteY66" fmla="*/ 284 h 21884"/>
                  <a:gd name="connsiteX67" fmla="*/ 3600 w 19636"/>
                  <a:gd name="connsiteY67" fmla="*/ 284 h 21884"/>
                  <a:gd name="connsiteX68" fmla="*/ 0 w 19636"/>
                  <a:gd name="connsiteY68" fmla="*/ 4116 h 21884"/>
                  <a:gd name="connsiteX69" fmla="*/ 0 w 19636"/>
                  <a:gd name="connsiteY69" fmla="*/ 18051 h 21884"/>
                  <a:gd name="connsiteX70" fmla="*/ 3600 w 19636"/>
                  <a:gd name="connsiteY70" fmla="*/ 21884 h 21884"/>
                  <a:gd name="connsiteX71" fmla="*/ 15382 w 19636"/>
                  <a:gd name="connsiteY71" fmla="*/ 21884 h 21884"/>
                  <a:gd name="connsiteX72" fmla="*/ 18982 w 19636"/>
                  <a:gd name="connsiteY72" fmla="*/ 18051 h 21884"/>
                  <a:gd name="connsiteX73" fmla="*/ 18982 w 19636"/>
                  <a:gd name="connsiteY73" fmla="*/ 17006 h 21884"/>
                  <a:gd name="connsiteX74" fmla="*/ 18983 w 19636"/>
                  <a:gd name="connsiteY74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14400 w 19636"/>
                  <a:gd name="connsiteY27" fmla="*/ 6554 h 21884"/>
                  <a:gd name="connsiteX28" fmla="*/ 3600 w 19636"/>
                  <a:gd name="connsiteY28" fmla="*/ 6554 h 21884"/>
                  <a:gd name="connsiteX29" fmla="*/ 2617 w 19636"/>
                  <a:gd name="connsiteY29" fmla="*/ 6311 h 21884"/>
                  <a:gd name="connsiteX30" fmla="*/ 2617 w 19636"/>
                  <a:gd name="connsiteY30" fmla="*/ 5858 h 21884"/>
                  <a:gd name="connsiteX31" fmla="*/ 16363 w 19636"/>
                  <a:gd name="connsiteY31" fmla="*/ 5858 h 21884"/>
                  <a:gd name="connsiteX32" fmla="*/ 16363 w 19636"/>
                  <a:gd name="connsiteY32" fmla="*/ 5161 h 21884"/>
                  <a:gd name="connsiteX33" fmla="*/ 2617 w 19636"/>
                  <a:gd name="connsiteY33" fmla="*/ 5161 h 21884"/>
                  <a:gd name="connsiteX34" fmla="*/ 2617 w 19636"/>
                  <a:gd name="connsiteY34" fmla="*/ 4464 h 21884"/>
                  <a:gd name="connsiteX35" fmla="*/ 16363 w 19636"/>
                  <a:gd name="connsiteY35" fmla="*/ 4464 h 21884"/>
                  <a:gd name="connsiteX36" fmla="*/ 16363 w 19636"/>
                  <a:gd name="connsiteY36" fmla="*/ 5161 h 21884"/>
                  <a:gd name="connsiteX37" fmla="*/ 16363 w 19636"/>
                  <a:gd name="connsiteY37" fmla="*/ 3767 h 21884"/>
                  <a:gd name="connsiteX38" fmla="*/ 2617 w 19636"/>
                  <a:gd name="connsiteY38" fmla="*/ 3767 h 21884"/>
                  <a:gd name="connsiteX39" fmla="*/ 2617 w 19636"/>
                  <a:gd name="connsiteY39" fmla="*/ 3071 h 21884"/>
                  <a:gd name="connsiteX40" fmla="*/ 16363 w 19636"/>
                  <a:gd name="connsiteY40" fmla="*/ 3071 h 21884"/>
                  <a:gd name="connsiteX41" fmla="*/ 16363 w 19636"/>
                  <a:gd name="connsiteY41" fmla="*/ 3767 h 21884"/>
                  <a:gd name="connsiteX42" fmla="*/ 3600 w 19636"/>
                  <a:gd name="connsiteY42" fmla="*/ 1677 h 21884"/>
                  <a:gd name="connsiteX43" fmla="*/ 14400 w 19636"/>
                  <a:gd name="connsiteY43" fmla="*/ 1677 h 21884"/>
                  <a:gd name="connsiteX44" fmla="*/ 17018 w 19636"/>
                  <a:gd name="connsiteY44" fmla="*/ 1677 h 21884"/>
                  <a:gd name="connsiteX45" fmla="*/ 17673 w 19636"/>
                  <a:gd name="connsiteY45" fmla="*/ 2374 h 21884"/>
                  <a:gd name="connsiteX46" fmla="*/ 17673 w 19636"/>
                  <a:gd name="connsiteY46" fmla="*/ 4116 h 21884"/>
                  <a:gd name="connsiteX47" fmla="*/ 17673 w 19636"/>
                  <a:gd name="connsiteY47" fmla="*/ 4464 h 21884"/>
                  <a:gd name="connsiteX48" fmla="*/ 17673 w 19636"/>
                  <a:gd name="connsiteY48" fmla="*/ 6682 h 21884"/>
                  <a:gd name="connsiteX49" fmla="*/ 17018 w 19636"/>
                  <a:gd name="connsiteY49" fmla="*/ 6554 h 21884"/>
                  <a:gd name="connsiteX50" fmla="*/ 17018 w 19636"/>
                  <a:gd name="connsiteY50" fmla="*/ 5858 h 21884"/>
                  <a:gd name="connsiteX51" fmla="*/ 17018 w 19636"/>
                  <a:gd name="connsiteY51" fmla="*/ 4464 h 21884"/>
                  <a:gd name="connsiteX52" fmla="*/ 17018 w 19636"/>
                  <a:gd name="connsiteY52" fmla="*/ 3071 h 21884"/>
                  <a:gd name="connsiteX53" fmla="*/ 16363 w 19636"/>
                  <a:gd name="connsiteY53" fmla="*/ 2374 h 21884"/>
                  <a:gd name="connsiteX54" fmla="*/ 2617 w 19636"/>
                  <a:gd name="connsiteY54" fmla="*/ 2374 h 21884"/>
                  <a:gd name="connsiteX55" fmla="*/ 1963 w 19636"/>
                  <a:gd name="connsiteY55" fmla="*/ 3071 h 21884"/>
                  <a:gd name="connsiteX56" fmla="*/ 1963 w 19636"/>
                  <a:gd name="connsiteY56" fmla="*/ 4464 h 21884"/>
                  <a:gd name="connsiteX57" fmla="*/ 1963 w 19636"/>
                  <a:gd name="connsiteY57" fmla="*/ 5818 h 21884"/>
                  <a:gd name="connsiteX58" fmla="*/ 1309 w 19636"/>
                  <a:gd name="connsiteY58" fmla="*/ 4116 h 21884"/>
                  <a:gd name="connsiteX59" fmla="*/ 3600 w 19636"/>
                  <a:gd name="connsiteY59" fmla="*/ 1677 h 21884"/>
                  <a:gd name="connsiteX60" fmla="*/ 18983 w 19636"/>
                  <a:gd name="connsiteY60" fmla="*/ 8645 h 21884"/>
                  <a:gd name="connsiteX61" fmla="*/ 18982 w 19636"/>
                  <a:gd name="connsiteY61" fmla="*/ 8645 h 21884"/>
                  <a:gd name="connsiteX62" fmla="*/ 18982 w 19636"/>
                  <a:gd name="connsiteY62" fmla="*/ 4464 h 21884"/>
                  <a:gd name="connsiteX63" fmla="*/ 18982 w 19636"/>
                  <a:gd name="connsiteY63" fmla="*/ 4116 h 21884"/>
                  <a:gd name="connsiteX64" fmla="*/ 18982 w 19636"/>
                  <a:gd name="connsiteY64" fmla="*/ 2374 h 21884"/>
                  <a:gd name="connsiteX65" fmla="*/ 14400 w 19636"/>
                  <a:gd name="connsiteY65" fmla="*/ 284 h 21884"/>
                  <a:gd name="connsiteX66" fmla="*/ 3600 w 19636"/>
                  <a:gd name="connsiteY66" fmla="*/ 284 h 21884"/>
                  <a:gd name="connsiteX67" fmla="*/ 0 w 19636"/>
                  <a:gd name="connsiteY67" fmla="*/ 4116 h 21884"/>
                  <a:gd name="connsiteX68" fmla="*/ 0 w 19636"/>
                  <a:gd name="connsiteY68" fmla="*/ 18051 h 21884"/>
                  <a:gd name="connsiteX69" fmla="*/ 3600 w 19636"/>
                  <a:gd name="connsiteY69" fmla="*/ 21884 h 21884"/>
                  <a:gd name="connsiteX70" fmla="*/ 15382 w 19636"/>
                  <a:gd name="connsiteY70" fmla="*/ 21884 h 21884"/>
                  <a:gd name="connsiteX71" fmla="*/ 18982 w 19636"/>
                  <a:gd name="connsiteY71" fmla="*/ 18051 h 21884"/>
                  <a:gd name="connsiteX72" fmla="*/ 18982 w 19636"/>
                  <a:gd name="connsiteY72" fmla="*/ 17006 h 21884"/>
                  <a:gd name="connsiteX73" fmla="*/ 18983 w 19636"/>
                  <a:gd name="connsiteY73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14400 w 19636"/>
                  <a:gd name="connsiteY27" fmla="*/ 6554 h 21884"/>
                  <a:gd name="connsiteX28" fmla="*/ 3600 w 19636"/>
                  <a:gd name="connsiteY28" fmla="*/ 6554 h 21884"/>
                  <a:gd name="connsiteX29" fmla="*/ 2617 w 19636"/>
                  <a:gd name="connsiteY29" fmla="*/ 6311 h 21884"/>
                  <a:gd name="connsiteX30" fmla="*/ 2617 w 19636"/>
                  <a:gd name="connsiteY30" fmla="*/ 5858 h 21884"/>
                  <a:gd name="connsiteX31" fmla="*/ 16363 w 19636"/>
                  <a:gd name="connsiteY31" fmla="*/ 5858 h 21884"/>
                  <a:gd name="connsiteX32" fmla="*/ 16363 w 19636"/>
                  <a:gd name="connsiteY32" fmla="*/ 5161 h 21884"/>
                  <a:gd name="connsiteX33" fmla="*/ 2617 w 19636"/>
                  <a:gd name="connsiteY33" fmla="*/ 5161 h 21884"/>
                  <a:gd name="connsiteX34" fmla="*/ 2617 w 19636"/>
                  <a:gd name="connsiteY34" fmla="*/ 4464 h 21884"/>
                  <a:gd name="connsiteX35" fmla="*/ 16363 w 19636"/>
                  <a:gd name="connsiteY35" fmla="*/ 4464 h 21884"/>
                  <a:gd name="connsiteX36" fmla="*/ 16363 w 19636"/>
                  <a:gd name="connsiteY36" fmla="*/ 5161 h 21884"/>
                  <a:gd name="connsiteX37" fmla="*/ 16363 w 19636"/>
                  <a:gd name="connsiteY37" fmla="*/ 3767 h 21884"/>
                  <a:gd name="connsiteX38" fmla="*/ 2617 w 19636"/>
                  <a:gd name="connsiteY38" fmla="*/ 3767 h 21884"/>
                  <a:gd name="connsiteX39" fmla="*/ 2617 w 19636"/>
                  <a:gd name="connsiteY39" fmla="*/ 3071 h 21884"/>
                  <a:gd name="connsiteX40" fmla="*/ 16363 w 19636"/>
                  <a:gd name="connsiteY40" fmla="*/ 3071 h 21884"/>
                  <a:gd name="connsiteX41" fmla="*/ 16363 w 19636"/>
                  <a:gd name="connsiteY41" fmla="*/ 3767 h 21884"/>
                  <a:gd name="connsiteX42" fmla="*/ 3600 w 19636"/>
                  <a:gd name="connsiteY42" fmla="*/ 1677 h 21884"/>
                  <a:gd name="connsiteX43" fmla="*/ 14400 w 19636"/>
                  <a:gd name="connsiteY43" fmla="*/ 1677 h 21884"/>
                  <a:gd name="connsiteX44" fmla="*/ 17018 w 19636"/>
                  <a:gd name="connsiteY44" fmla="*/ 1677 h 21884"/>
                  <a:gd name="connsiteX45" fmla="*/ 17673 w 19636"/>
                  <a:gd name="connsiteY45" fmla="*/ 2374 h 21884"/>
                  <a:gd name="connsiteX46" fmla="*/ 17673 w 19636"/>
                  <a:gd name="connsiteY46" fmla="*/ 4116 h 21884"/>
                  <a:gd name="connsiteX47" fmla="*/ 17673 w 19636"/>
                  <a:gd name="connsiteY47" fmla="*/ 4464 h 21884"/>
                  <a:gd name="connsiteX48" fmla="*/ 17673 w 19636"/>
                  <a:gd name="connsiteY48" fmla="*/ 6682 h 21884"/>
                  <a:gd name="connsiteX49" fmla="*/ 17018 w 19636"/>
                  <a:gd name="connsiteY49" fmla="*/ 6554 h 21884"/>
                  <a:gd name="connsiteX50" fmla="*/ 17018 w 19636"/>
                  <a:gd name="connsiteY50" fmla="*/ 5858 h 21884"/>
                  <a:gd name="connsiteX51" fmla="*/ 17018 w 19636"/>
                  <a:gd name="connsiteY51" fmla="*/ 4464 h 21884"/>
                  <a:gd name="connsiteX52" fmla="*/ 17018 w 19636"/>
                  <a:gd name="connsiteY52" fmla="*/ 3071 h 21884"/>
                  <a:gd name="connsiteX53" fmla="*/ 16363 w 19636"/>
                  <a:gd name="connsiteY53" fmla="*/ 2374 h 21884"/>
                  <a:gd name="connsiteX54" fmla="*/ 2617 w 19636"/>
                  <a:gd name="connsiteY54" fmla="*/ 2374 h 21884"/>
                  <a:gd name="connsiteX55" fmla="*/ 1963 w 19636"/>
                  <a:gd name="connsiteY55" fmla="*/ 3071 h 21884"/>
                  <a:gd name="connsiteX56" fmla="*/ 1963 w 19636"/>
                  <a:gd name="connsiteY56" fmla="*/ 4464 h 21884"/>
                  <a:gd name="connsiteX57" fmla="*/ 1963 w 19636"/>
                  <a:gd name="connsiteY57" fmla="*/ 5818 h 21884"/>
                  <a:gd name="connsiteX58" fmla="*/ 1309 w 19636"/>
                  <a:gd name="connsiteY58" fmla="*/ 4116 h 21884"/>
                  <a:gd name="connsiteX59" fmla="*/ 3600 w 19636"/>
                  <a:gd name="connsiteY59" fmla="*/ 1677 h 21884"/>
                  <a:gd name="connsiteX60" fmla="*/ 18983 w 19636"/>
                  <a:gd name="connsiteY60" fmla="*/ 8645 h 21884"/>
                  <a:gd name="connsiteX61" fmla="*/ 18982 w 19636"/>
                  <a:gd name="connsiteY61" fmla="*/ 8645 h 21884"/>
                  <a:gd name="connsiteX62" fmla="*/ 18982 w 19636"/>
                  <a:gd name="connsiteY62" fmla="*/ 4464 h 21884"/>
                  <a:gd name="connsiteX63" fmla="*/ 18982 w 19636"/>
                  <a:gd name="connsiteY63" fmla="*/ 4116 h 21884"/>
                  <a:gd name="connsiteX64" fmla="*/ 14400 w 19636"/>
                  <a:gd name="connsiteY64" fmla="*/ 284 h 21884"/>
                  <a:gd name="connsiteX65" fmla="*/ 3600 w 19636"/>
                  <a:gd name="connsiteY65" fmla="*/ 284 h 21884"/>
                  <a:gd name="connsiteX66" fmla="*/ 0 w 19636"/>
                  <a:gd name="connsiteY66" fmla="*/ 4116 h 21884"/>
                  <a:gd name="connsiteX67" fmla="*/ 0 w 19636"/>
                  <a:gd name="connsiteY67" fmla="*/ 18051 h 21884"/>
                  <a:gd name="connsiteX68" fmla="*/ 3600 w 19636"/>
                  <a:gd name="connsiteY68" fmla="*/ 21884 h 21884"/>
                  <a:gd name="connsiteX69" fmla="*/ 15382 w 19636"/>
                  <a:gd name="connsiteY69" fmla="*/ 21884 h 21884"/>
                  <a:gd name="connsiteX70" fmla="*/ 18982 w 19636"/>
                  <a:gd name="connsiteY70" fmla="*/ 18051 h 21884"/>
                  <a:gd name="connsiteX71" fmla="*/ 18982 w 19636"/>
                  <a:gd name="connsiteY71" fmla="*/ 17006 h 21884"/>
                  <a:gd name="connsiteX72" fmla="*/ 18983 w 19636"/>
                  <a:gd name="connsiteY72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673 w 19636"/>
                  <a:gd name="connsiteY47" fmla="*/ 6682 h 21884"/>
                  <a:gd name="connsiteX48" fmla="*/ 17018 w 19636"/>
                  <a:gd name="connsiteY48" fmla="*/ 6554 h 21884"/>
                  <a:gd name="connsiteX49" fmla="*/ 17018 w 19636"/>
                  <a:gd name="connsiteY49" fmla="*/ 5858 h 21884"/>
                  <a:gd name="connsiteX50" fmla="*/ 17018 w 19636"/>
                  <a:gd name="connsiteY50" fmla="*/ 4464 h 21884"/>
                  <a:gd name="connsiteX51" fmla="*/ 17018 w 19636"/>
                  <a:gd name="connsiteY51" fmla="*/ 3071 h 21884"/>
                  <a:gd name="connsiteX52" fmla="*/ 16363 w 19636"/>
                  <a:gd name="connsiteY52" fmla="*/ 2374 h 21884"/>
                  <a:gd name="connsiteX53" fmla="*/ 2617 w 19636"/>
                  <a:gd name="connsiteY53" fmla="*/ 2374 h 21884"/>
                  <a:gd name="connsiteX54" fmla="*/ 1963 w 19636"/>
                  <a:gd name="connsiteY54" fmla="*/ 3071 h 21884"/>
                  <a:gd name="connsiteX55" fmla="*/ 1963 w 19636"/>
                  <a:gd name="connsiteY55" fmla="*/ 4464 h 21884"/>
                  <a:gd name="connsiteX56" fmla="*/ 1963 w 19636"/>
                  <a:gd name="connsiteY56" fmla="*/ 5818 h 21884"/>
                  <a:gd name="connsiteX57" fmla="*/ 1309 w 19636"/>
                  <a:gd name="connsiteY57" fmla="*/ 4116 h 21884"/>
                  <a:gd name="connsiteX58" fmla="*/ 3600 w 19636"/>
                  <a:gd name="connsiteY58" fmla="*/ 1677 h 21884"/>
                  <a:gd name="connsiteX59" fmla="*/ 18983 w 19636"/>
                  <a:gd name="connsiteY59" fmla="*/ 8645 h 21884"/>
                  <a:gd name="connsiteX60" fmla="*/ 18982 w 19636"/>
                  <a:gd name="connsiteY60" fmla="*/ 8645 h 21884"/>
                  <a:gd name="connsiteX61" fmla="*/ 18982 w 19636"/>
                  <a:gd name="connsiteY61" fmla="*/ 4464 h 21884"/>
                  <a:gd name="connsiteX62" fmla="*/ 18982 w 19636"/>
                  <a:gd name="connsiteY62" fmla="*/ 4116 h 21884"/>
                  <a:gd name="connsiteX63" fmla="*/ 14400 w 19636"/>
                  <a:gd name="connsiteY63" fmla="*/ 284 h 21884"/>
                  <a:gd name="connsiteX64" fmla="*/ 3600 w 19636"/>
                  <a:gd name="connsiteY64" fmla="*/ 284 h 21884"/>
                  <a:gd name="connsiteX65" fmla="*/ 0 w 19636"/>
                  <a:gd name="connsiteY65" fmla="*/ 4116 h 21884"/>
                  <a:gd name="connsiteX66" fmla="*/ 0 w 19636"/>
                  <a:gd name="connsiteY66" fmla="*/ 18051 h 21884"/>
                  <a:gd name="connsiteX67" fmla="*/ 3600 w 19636"/>
                  <a:gd name="connsiteY67" fmla="*/ 21884 h 21884"/>
                  <a:gd name="connsiteX68" fmla="*/ 15382 w 19636"/>
                  <a:gd name="connsiteY68" fmla="*/ 21884 h 21884"/>
                  <a:gd name="connsiteX69" fmla="*/ 18982 w 19636"/>
                  <a:gd name="connsiteY69" fmla="*/ 18051 h 21884"/>
                  <a:gd name="connsiteX70" fmla="*/ 18982 w 19636"/>
                  <a:gd name="connsiteY70" fmla="*/ 17006 h 21884"/>
                  <a:gd name="connsiteX71" fmla="*/ 18983 w 19636"/>
                  <a:gd name="connsiteY71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673 w 19636"/>
                  <a:gd name="connsiteY47" fmla="*/ 6682 h 21884"/>
                  <a:gd name="connsiteX48" fmla="*/ 17018 w 19636"/>
                  <a:gd name="connsiteY48" fmla="*/ 6554 h 21884"/>
                  <a:gd name="connsiteX49" fmla="*/ 17018 w 19636"/>
                  <a:gd name="connsiteY49" fmla="*/ 4464 h 21884"/>
                  <a:gd name="connsiteX50" fmla="*/ 17018 w 19636"/>
                  <a:gd name="connsiteY50" fmla="*/ 3071 h 21884"/>
                  <a:gd name="connsiteX51" fmla="*/ 16363 w 19636"/>
                  <a:gd name="connsiteY51" fmla="*/ 2374 h 21884"/>
                  <a:gd name="connsiteX52" fmla="*/ 2617 w 19636"/>
                  <a:gd name="connsiteY52" fmla="*/ 2374 h 21884"/>
                  <a:gd name="connsiteX53" fmla="*/ 1963 w 19636"/>
                  <a:gd name="connsiteY53" fmla="*/ 3071 h 21884"/>
                  <a:gd name="connsiteX54" fmla="*/ 1963 w 19636"/>
                  <a:gd name="connsiteY54" fmla="*/ 4464 h 21884"/>
                  <a:gd name="connsiteX55" fmla="*/ 1963 w 19636"/>
                  <a:gd name="connsiteY55" fmla="*/ 5818 h 21884"/>
                  <a:gd name="connsiteX56" fmla="*/ 1309 w 19636"/>
                  <a:gd name="connsiteY56" fmla="*/ 4116 h 21884"/>
                  <a:gd name="connsiteX57" fmla="*/ 3600 w 19636"/>
                  <a:gd name="connsiteY57" fmla="*/ 1677 h 21884"/>
                  <a:gd name="connsiteX58" fmla="*/ 18983 w 19636"/>
                  <a:gd name="connsiteY58" fmla="*/ 8645 h 21884"/>
                  <a:gd name="connsiteX59" fmla="*/ 18982 w 19636"/>
                  <a:gd name="connsiteY59" fmla="*/ 8645 h 21884"/>
                  <a:gd name="connsiteX60" fmla="*/ 18982 w 19636"/>
                  <a:gd name="connsiteY60" fmla="*/ 4464 h 21884"/>
                  <a:gd name="connsiteX61" fmla="*/ 18982 w 19636"/>
                  <a:gd name="connsiteY61" fmla="*/ 4116 h 21884"/>
                  <a:gd name="connsiteX62" fmla="*/ 14400 w 19636"/>
                  <a:gd name="connsiteY62" fmla="*/ 284 h 21884"/>
                  <a:gd name="connsiteX63" fmla="*/ 3600 w 19636"/>
                  <a:gd name="connsiteY63" fmla="*/ 284 h 21884"/>
                  <a:gd name="connsiteX64" fmla="*/ 0 w 19636"/>
                  <a:gd name="connsiteY64" fmla="*/ 4116 h 21884"/>
                  <a:gd name="connsiteX65" fmla="*/ 0 w 19636"/>
                  <a:gd name="connsiteY65" fmla="*/ 18051 h 21884"/>
                  <a:gd name="connsiteX66" fmla="*/ 3600 w 19636"/>
                  <a:gd name="connsiteY66" fmla="*/ 21884 h 21884"/>
                  <a:gd name="connsiteX67" fmla="*/ 15382 w 19636"/>
                  <a:gd name="connsiteY67" fmla="*/ 21884 h 21884"/>
                  <a:gd name="connsiteX68" fmla="*/ 18982 w 19636"/>
                  <a:gd name="connsiteY68" fmla="*/ 18051 h 21884"/>
                  <a:gd name="connsiteX69" fmla="*/ 18982 w 19636"/>
                  <a:gd name="connsiteY69" fmla="*/ 17006 h 21884"/>
                  <a:gd name="connsiteX70" fmla="*/ 18983 w 19636"/>
                  <a:gd name="connsiteY70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673 w 19636"/>
                  <a:gd name="connsiteY47" fmla="*/ 6682 h 21884"/>
                  <a:gd name="connsiteX48" fmla="*/ 17018 w 19636"/>
                  <a:gd name="connsiteY48" fmla="*/ 6554 h 21884"/>
                  <a:gd name="connsiteX49" fmla="*/ 17018 w 19636"/>
                  <a:gd name="connsiteY49" fmla="*/ 4464 h 21884"/>
                  <a:gd name="connsiteX50" fmla="*/ 17018 w 19636"/>
                  <a:gd name="connsiteY50" fmla="*/ 3071 h 21884"/>
                  <a:gd name="connsiteX51" fmla="*/ 16363 w 19636"/>
                  <a:gd name="connsiteY51" fmla="*/ 2374 h 21884"/>
                  <a:gd name="connsiteX52" fmla="*/ 2617 w 19636"/>
                  <a:gd name="connsiteY52" fmla="*/ 2374 h 21884"/>
                  <a:gd name="connsiteX53" fmla="*/ 1963 w 19636"/>
                  <a:gd name="connsiteY53" fmla="*/ 3071 h 21884"/>
                  <a:gd name="connsiteX54" fmla="*/ 1963 w 19636"/>
                  <a:gd name="connsiteY54" fmla="*/ 4464 h 21884"/>
                  <a:gd name="connsiteX55" fmla="*/ 1963 w 19636"/>
                  <a:gd name="connsiteY55" fmla="*/ 5818 h 21884"/>
                  <a:gd name="connsiteX56" fmla="*/ 1309 w 19636"/>
                  <a:gd name="connsiteY56" fmla="*/ 4116 h 21884"/>
                  <a:gd name="connsiteX57" fmla="*/ 3600 w 19636"/>
                  <a:gd name="connsiteY57" fmla="*/ 1677 h 21884"/>
                  <a:gd name="connsiteX58" fmla="*/ 18983 w 19636"/>
                  <a:gd name="connsiteY58" fmla="*/ 8645 h 21884"/>
                  <a:gd name="connsiteX59" fmla="*/ 18982 w 19636"/>
                  <a:gd name="connsiteY59" fmla="*/ 4464 h 21884"/>
                  <a:gd name="connsiteX60" fmla="*/ 18982 w 19636"/>
                  <a:gd name="connsiteY60" fmla="*/ 4116 h 21884"/>
                  <a:gd name="connsiteX61" fmla="*/ 14400 w 19636"/>
                  <a:gd name="connsiteY61" fmla="*/ 284 h 21884"/>
                  <a:gd name="connsiteX62" fmla="*/ 3600 w 19636"/>
                  <a:gd name="connsiteY62" fmla="*/ 284 h 21884"/>
                  <a:gd name="connsiteX63" fmla="*/ 0 w 19636"/>
                  <a:gd name="connsiteY63" fmla="*/ 4116 h 21884"/>
                  <a:gd name="connsiteX64" fmla="*/ 0 w 19636"/>
                  <a:gd name="connsiteY64" fmla="*/ 18051 h 21884"/>
                  <a:gd name="connsiteX65" fmla="*/ 3600 w 19636"/>
                  <a:gd name="connsiteY65" fmla="*/ 21884 h 21884"/>
                  <a:gd name="connsiteX66" fmla="*/ 15382 w 19636"/>
                  <a:gd name="connsiteY66" fmla="*/ 21884 h 21884"/>
                  <a:gd name="connsiteX67" fmla="*/ 18982 w 19636"/>
                  <a:gd name="connsiteY67" fmla="*/ 18051 h 21884"/>
                  <a:gd name="connsiteX68" fmla="*/ 18982 w 19636"/>
                  <a:gd name="connsiteY68" fmla="*/ 17006 h 21884"/>
                  <a:gd name="connsiteX69" fmla="*/ 18983 w 19636"/>
                  <a:gd name="connsiteY69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673 w 19636"/>
                  <a:gd name="connsiteY47" fmla="*/ 6682 h 21884"/>
                  <a:gd name="connsiteX48" fmla="*/ 17018 w 19636"/>
                  <a:gd name="connsiteY48" fmla="*/ 4464 h 21884"/>
                  <a:gd name="connsiteX49" fmla="*/ 17018 w 19636"/>
                  <a:gd name="connsiteY49" fmla="*/ 3071 h 21884"/>
                  <a:gd name="connsiteX50" fmla="*/ 16363 w 19636"/>
                  <a:gd name="connsiteY50" fmla="*/ 2374 h 21884"/>
                  <a:gd name="connsiteX51" fmla="*/ 2617 w 19636"/>
                  <a:gd name="connsiteY51" fmla="*/ 2374 h 21884"/>
                  <a:gd name="connsiteX52" fmla="*/ 1963 w 19636"/>
                  <a:gd name="connsiteY52" fmla="*/ 3071 h 21884"/>
                  <a:gd name="connsiteX53" fmla="*/ 1963 w 19636"/>
                  <a:gd name="connsiteY53" fmla="*/ 4464 h 21884"/>
                  <a:gd name="connsiteX54" fmla="*/ 1963 w 19636"/>
                  <a:gd name="connsiteY54" fmla="*/ 5818 h 21884"/>
                  <a:gd name="connsiteX55" fmla="*/ 1309 w 19636"/>
                  <a:gd name="connsiteY55" fmla="*/ 4116 h 21884"/>
                  <a:gd name="connsiteX56" fmla="*/ 3600 w 19636"/>
                  <a:gd name="connsiteY56" fmla="*/ 1677 h 21884"/>
                  <a:gd name="connsiteX57" fmla="*/ 18983 w 19636"/>
                  <a:gd name="connsiteY57" fmla="*/ 8645 h 21884"/>
                  <a:gd name="connsiteX58" fmla="*/ 18982 w 19636"/>
                  <a:gd name="connsiteY58" fmla="*/ 4464 h 21884"/>
                  <a:gd name="connsiteX59" fmla="*/ 18982 w 19636"/>
                  <a:gd name="connsiteY59" fmla="*/ 4116 h 21884"/>
                  <a:gd name="connsiteX60" fmla="*/ 14400 w 19636"/>
                  <a:gd name="connsiteY60" fmla="*/ 284 h 21884"/>
                  <a:gd name="connsiteX61" fmla="*/ 3600 w 19636"/>
                  <a:gd name="connsiteY61" fmla="*/ 284 h 21884"/>
                  <a:gd name="connsiteX62" fmla="*/ 0 w 19636"/>
                  <a:gd name="connsiteY62" fmla="*/ 4116 h 21884"/>
                  <a:gd name="connsiteX63" fmla="*/ 0 w 19636"/>
                  <a:gd name="connsiteY63" fmla="*/ 18051 h 21884"/>
                  <a:gd name="connsiteX64" fmla="*/ 3600 w 19636"/>
                  <a:gd name="connsiteY64" fmla="*/ 21884 h 21884"/>
                  <a:gd name="connsiteX65" fmla="*/ 15382 w 19636"/>
                  <a:gd name="connsiteY65" fmla="*/ 21884 h 21884"/>
                  <a:gd name="connsiteX66" fmla="*/ 18982 w 19636"/>
                  <a:gd name="connsiteY66" fmla="*/ 18051 h 21884"/>
                  <a:gd name="connsiteX67" fmla="*/ 18982 w 19636"/>
                  <a:gd name="connsiteY67" fmla="*/ 17006 h 21884"/>
                  <a:gd name="connsiteX68" fmla="*/ 18983 w 19636"/>
                  <a:gd name="connsiteY68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018 w 19636"/>
                  <a:gd name="connsiteY47" fmla="*/ 4464 h 21884"/>
                  <a:gd name="connsiteX48" fmla="*/ 17018 w 19636"/>
                  <a:gd name="connsiteY48" fmla="*/ 3071 h 21884"/>
                  <a:gd name="connsiteX49" fmla="*/ 16363 w 19636"/>
                  <a:gd name="connsiteY49" fmla="*/ 2374 h 21884"/>
                  <a:gd name="connsiteX50" fmla="*/ 2617 w 19636"/>
                  <a:gd name="connsiteY50" fmla="*/ 2374 h 21884"/>
                  <a:gd name="connsiteX51" fmla="*/ 1963 w 19636"/>
                  <a:gd name="connsiteY51" fmla="*/ 3071 h 21884"/>
                  <a:gd name="connsiteX52" fmla="*/ 1963 w 19636"/>
                  <a:gd name="connsiteY52" fmla="*/ 4464 h 21884"/>
                  <a:gd name="connsiteX53" fmla="*/ 1963 w 19636"/>
                  <a:gd name="connsiteY53" fmla="*/ 5818 h 21884"/>
                  <a:gd name="connsiteX54" fmla="*/ 1309 w 19636"/>
                  <a:gd name="connsiteY54" fmla="*/ 4116 h 21884"/>
                  <a:gd name="connsiteX55" fmla="*/ 3600 w 19636"/>
                  <a:gd name="connsiteY55" fmla="*/ 1677 h 21884"/>
                  <a:gd name="connsiteX56" fmla="*/ 18983 w 19636"/>
                  <a:gd name="connsiteY56" fmla="*/ 8645 h 21884"/>
                  <a:gd name="connsiteX57" fmla="*/ 18982 w 19636"/>
                  <a:gd name="connsiteY57" fmla="*/ 4464 h 21884"/>
                  <a:gd name="connsiteX58" fmla="*/ 18982 w 19636"/>
                  <a:gd name="connsiteY58" fmla="*/ 4116 h 21884"/>
                  <a:gd name="connsiteX59" fmla="*/ 14400 w 19636"/>
                  <a:gd name="connsiteY59" fmla="*/ 284 h 21884"/>
                  <a:gd name="connsiteX60" fmla="*/ 3600 w 19636"/>
                  <a:gd name="connsiteY60" fmla="*/ 284 h 21884"/>
                  <a:gd name="connsiteX61" fmla="*/ 0 w 19636"/>
                  <a:gd name="connsiteY61" fmla="*/ 4116 h 21884"/>
                  <a:gd name="connsiteX62" fmla="*/ 0 w 19636"/>
                  <a:gd name="connsiteY62" fmla="*/ 18051 h 21884"/>
                  <a:gd name="connsiteX63" fmla="*/ 3600 w 19636"/>
                  <a:gd name="connsiteY63" fmla="*/ 21884 h 21884"/>
                  <a:gd name="connsiteX64" fmla="*/ 15382 w 19636"/>
                  <a:gd name="connsiteY64" fmla="*/ 21884 h 21884"/>
                  <a:gd name="connsiteX65" fmla="*/ 18982 w 19636"/>
                  <a:gd name="connsiteY65" fmla="*/ 18051 h 21884"/>
                  <a:gd name="connsiteX66" fmla="*/ 18982 w 19636"/>
                  <a:gd name="connsiteY66" fmla="*/ 17006 h 21884"/>
                  <a:gd name="connsiteX67" fmla="*/ 18983 w 19636"/>
                  <a:gd name="connsiteY67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018 w 19636"/>
                  <a:gd name="connsiteY47" fmla="*/ 4464 h 21884"/>
                  <a:gd name="connsiteX48" fmla="*/ 17018 w 19636"/>
                  <a:gd name="connsiteY48" fmla="*/ 3071 h 21884"/>
                  <a:gd name="connsiteX49" fmla="*/ 16363 w 19636"/>
                  <a:gd name="connsiteY49" fmla="*/ 2374 h 21884"/>
                  <a:gd name="connsiteX50" fmla="*/ 2617 w 19636"/>
                  <a:gd name="connsiteY50" fmla="*/ 2374 h 21884"/>
                  <a:gd name="connsiteX51" fmla="*/ 1963 w 19636"/>
                  <a:gd name="connsiteY51" fmla="*/ 3071 h 21884"/>
                  <a:gd name="connsiteX52" fmla="*/ 1963 w 19636"/>
                  <a:gd name="connsiteY52" fmla="*/ 4464 h 21884"/>
                  <a:gd name="connsiteX53" fmla="*/ 1963 w 19636"/>
                  <a:gd name="connsiteY53" fmla="*/ 5818 h 21884"/>
                  <a:gd name="connsiteX54" fmla="*/ 1309 w 19636"/>
                  <a:gd name="connsiteY54" fmla="*/ 4116 h 21884"/>
                  <a:gd name="connsiteX55" fmla="*/ 3600 w 19636"/>
                  <a:gd name="connsiteY55" fmla="*/ 1677 h 21884"/>
                  <a:gd name="connsiteX56" fmla="*/ 18983 w 19636"/>
                  <a:gd name="connsiteY56" fmla="*/ 8645 h 21884"/>
                  <a:gd name="connsiteX57" fmla="*/ 18982 w 19636"/>
                  <a:gd name="connsiteY57" fmla="*/ 4464 h 21884"/>
                  <a:gd name="connsiteX58" fmla="*/ 14400 w 19636"/>
                  <a:gd name="connsiteY58" fmla="*/ 284 h 21884"/>
                  <a:gd name="connsiteX59" fmla="*/ 3600 w 19636"/>
                  <a:gd name="connsiteY59" fmla="*/ 284 h 21884"/>
                  <a:gd name="connsiteX60" fmla="*/ 0 w 19636"/>
                  <a:gd name="connsiteY60" fmla="*/ 4116 h 21884"/>
                  <a:gd name="connsiteX61" fmla="*/ 0 w 19636"/>
                  <a:gd name="connsiteY61" fmla="*/ 18051 h 21884"/>
                  <a:gd name="connsiteX62" fmla="*/ 3600 w 19636"/>
                  <a:gd name="connsiteY62" fmla="*/ 21884 h 21884"/>
                  <a:gd name="connsiteX63" fmla="*/ 15382 w 19636"/>
                  <a:gd name="connsiteY63" fmla="*/ 21884 h 21884"/>
                  <a:gd name="connsiteX64" fmla="*/ 18982 w 19636"/>
                  <a:gd name="connsiteY64" fmla="*/ 18051 h 21884"/>
                  <a:gd name="connsiteX65" fmla="*/ 18982 w 19636"/>
                  <a:gd name="connsiteY65" fmla="*/ 17006 h 21884"/>
                  <a:gd name="connsiteX66" fmla="*/ 18983 w 19636"/>
                  <a:gd name="connsiteY66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018 w 19636"/>
                  <a:gd name="connsiteY47" fmla="*/ 4464 h 21884"/>
                  <a:gd name="connsiteX48" fmla="*/ 17018 w 19636"/>
                  <a:gd name="connsiteY48" fmla="*/ 3071 h 21884"/>
                  <a:gd name="connsiteX49" fmla="*/ 16363 w 19636"/>
                  <a:gd name="connsiteY49" fmla="*/ 2374 h 21884"/>
                  <a:gd name="connsiteX50" fmla="*/ 2617 w 19636"/>
                  <a:gd name="connsiteY50" fmla="*/ 2374 h 21884"/>
                  <a:gd name="connsiteX51" fmla="*/ 1963 w 19636"/>
                  <a:gd name="connsiteY51" fmla="*/ 3071 h 21884"/>
                  <a:gd name="connsiteX52" fmla="*/ 1963 w 19636"/>
                  <a:gd name="connsiteY52" fmla="*/ 4464 h 21884"/>
                  <a:gd name="connsiteX53" fmla="*/ 1963 w 19636"/>
                  <a:gd name="connsiteY53" fmla="*/ 5818 h 21884"/>
                  <a:gd name="connsiteX54" fmla="*/ 1309 w 19636"/>
                  <a:gd name="connsiteY54" fmla="*/ 4116 h 21884"/>
                  <a:gd name="connsiteX55" fmla="*/ 3600 w 19636"/>
                  <a:gd name="connsiteY55" fmla="*/ 1677 h 21884"/>
                  <a:gd name="connsiteX56" fmla="*/ 18983 w 19636"/>
                  <a:gd name="connsiteY56" fmla="*/ 8645 h 21884"/>
                  <a:gd name="connsiteX57" fmla="*/ 14400 w 19636"/>
                  <a:gd name="connsiteY57" fmla="*/ 284 h 21884"/>
                  <a:gd name="connsiteX58" fmla="*/ 3600 w 19636"/>
                  <a:gd name="connsiteY58" fmla="*/ 284 h 21884"/>
                  <a:gd name="connsiteX59" fmla="*/ 0 w 19636"/>
                  <a:gd name="connsiteY59" fmla="*/ 4116 h 21884"/>
                  <a:gd name="connsiteX60" fmla="*/ 0 w 19636"/>
                  <a:gd name="connsiteY60" fmla="*/ 18051 h 21884"/>
                  <a:gd name="connsiteX61" fmla="*/ 3600 w 19636"/>
                  <a:gd name="connsiteY61" fmla="*/ 21884 h 21884"/>
                  <a:gd name="connsiteX62" fmla="*/ 15382 w 19636"/>
                  <a:gd name="connsiteY62" fmla="*/ 21884 h 21884"/>
                  <a:gd name="connsiteX63" fmla="*/ 18982 w 19636"/>
                  <a:gd name="connsiteY63" fmla="*/ 18051 h 21884"/>
                  <a:gd name="connsiteX64" fmla="*/ 18982 w 19636"/>
                  <a:gd name="connsiteY64" fmla="*/ 17006 h 21884"/>
                  <a:gd name="connsiteX65" fmla="*/ 18983 w 19636"/>
                  <a:gd name="connsiteY65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018 w 19636"/>
                  <a:gd name="connsiteY47" fmla="*/ 4464 h 21884"/>
                  <a:gd name="connsiteX48" fmla="*/ 16363 w 19636"/>
                  <a:gd name="connsiteY48" fmla="*/ 2374 h 21884"/>
                  <a:gd name="connsiteX49" fmla="*/ 2617 w 19636"/>
                  <a:gd name="connsiteY49" fmla="*/ 2374 h 21884"/>
                  <a:gd name="connsiteX50" fmla="*/ 1963 w 19636"/>
                  <a:gd name="connsiteY50" fmla="*/ 3071 h 21884"/>
                  <a:gd name="connsiteX51" fmla="*/ 1963 w 19636"/>
                  <a:gd name="connsiteY51" fmla="*/ 4464 h 21884"/>
                  <a:gd name="connsiteX52" fmla="*/ 1963 w 19636"/>
                  <a:gd name="connsiteY52" fmla="*/ 5818 h 21884"/>
                  <a:gd name="connsiteX53" fmla="*/ 1309 w 19636"/>
                  <a:gd name="connsiteY53" fmla="*/ 4116 h 21884"/>
                  <a:gd name="connsiteX54" fmla="*/ 3600 w 19636"/>
                  <a:gd name="connsiteY54" fmla="*/ 1677 h 21884"/>
                  <a:gd name="connsiteX55" fmla="*/ 18983 w 19636"/>
                  <a:gd name="connsiteY55" fmla="*/ 8645 h 21884"/>
                  <a:gd name="connsiteX56" fmla="*/ 14400 w 19636"/>
                  <a:gd name="connsiteY56" fmla="*/ 284 h 21884"/>
                  <a:gd name="connsiteX57" fmla="*/ 3600 w 19636"/>
                  <a:gd name="connsiteY57" fmla="*/ 284 h 21884"/>
                  <a:gd name="connsiteX58" fmla="*/ 0 w 19636"/>
                  <a:gd name="connsiteY58" fmla="*/ 4116 h 21884"/>
                  <a:gd name="connsiteX59" fmla="*/ 0 w 19636"/>
                  <a:gd name="connsiteY59" fmla="*/ 18051 h 21884"/>
                  <a:gd name="connsiteX60" fmla="*/ 3600 w 19636"/>
                  <a:gd name="connsiteY60" fmla="*/ 21884 h 21884"/>
                  <a:gd name="connsiteX61" fmla="*/ 15382 w 19636"/>
                  <a:gd name="connsiteY61" fmla="*/ 21884 h 21884"/>
                  <a:gd name="connsiteX62" fmla="*/ 18982 w 19636"/>
                  <a:gd name="connsiteY62" fmla="*/ 18051 h 21884"/>
                  <a:gd name="connsiteX63" fmla="*/ 18982 w 19636"/>
                  <a:gd name="connsiteY63" fmla="*/ 17006 h 21884"/>
                  <a:gd name="connsiteX64" fmla="*/ 18983 w 19636"/>
                  <a:gd name="connsiteY64" fmla="*/ 17006 h 21884"/>
                  <a:gd name="connsiteX0" fmla="*/ 18509 w 19636"/>
                  <a:gd name="connsiteY0" fmla="*/ 15613 h 21884"/>
                  <a:gd name="connsiteX1" fmla="*/ 11782 w 19636"/>
                  <a:gd name="connsiteY1" fmla="*/ 15613 h 21884"/>
                  <a:gd name="connsiteX2" fmla="*/ 9818 w 19636"/>
                  <a:gd name="connsiteY2" fmla="*/ 13522 h 21884"/>
                  <a:gd name="connsiteX3" fmla="*/ 11782 w 19636"/>
                  <a:gd name="connsiteY3" fmla="*/ 11432 h 21884"/>
                  <a:gd name="connsiteX4" fmla="*/ 17673 w 19636"/>
                  <a:gd name="connsiteY4" fmla="*/ 11432 h 21884"/>
                  <a:gd name="connsiteX5" fmla="*/ 18721 w 19636"/>
                  <a:gd name="connsiteY5" fmla="*/ 10872 h 21884"/>
                  <a:gd name="connsiteX6" fmla="*/ 18885 w 19636"/>
                  <a:gd name="connsiteY6" fmla="*/ 10551 h 21884"/>
                  <a:gd name="connsiteX7" fmla="*/ 18906 w 19636"/>
                  <a:gd name="connsiteY7" fmla="*/ 10508 h 21884"/>
                  <a:gd name="connsiteX8" fmla="*/ 19636 w 19636"/>
                  <a:gd name="connsiteY8" fmla="*/ 12825 h 21884"/>
                  <a:gd name="connsiteX9" fmla="*/ 18509 w 19636"/>
                  <a:gd name="connsiteY9" fmla="*/ 15613 h 21884"/>
                  <a:gd name="connsiteX10" fmla="*/ 17673 w 19636"/>
                  <a:gd name="connsiteY10" fmla="*/ 18051 h 21884"/>
                  <a:gd name="connsiteX11" fmla="*/ 15382 w 19636"/>
                  <a:gd name="connsiteY11" fmla="*/ 20490 h 21884"/>
                  <a:gd name="connsiteX12" fmla="*/ 3600 w 19636"/>
                  <a:gd name="connsiteY12" fmla="*/ 20490 h 21884"/>
                  <a:gd name="connsiteX13" fmla="*/ 1309 w 19636"/>
                  <a:gd name="connsiteY13" fmla="*/ 18051 h 21884"/>
                  <a:gd name="connsiteX14" fmla="*/ 1309 w 19636"/>
                  <a:gd name="connsiteY14" fmla="*/ 7070 h 21884"/>
                  <a:gd name="connsiteX15" fmla="*/ 3600 w 19636"/>
                  <a:gd name="connsiteY15" fmla="*/ 7948 h 21884"/>
                  <a:gd name="connsiteX16" fmla="*/ 14400 w 19636"/>
                  <a:gd name="connsiteY16" fmla="*/ 7948 h 21884"/>
                  <a:gd name="connsiteX17" fmla="*/ 17018 w 19636"/>
                  <a:gd name="connsiteY17" fmla="*/ 7948 h 21884"/>
                  <a:gd name="connsiteX18" fmla="*/ 17673 w 19636"/>
                  <a:gd name="connsiteY18" fmla="*/ 8645 h 21884"/>
                  <a:gd name="connsiteX19" fmla="*/ 17673 w 19636"/>
                  <a:gd name="connsiteY19" fmla="*/ 10038 h 21884"/>
                  <a:gd name="connsiteX20" fmla="*/ 11782 w 19636"/>
                  <a:gd name="connsiteY20" fmla="*/ 10038 h 21884"/>
                  <a:gd name="connsiteX21" fmla="*/ 8509 w 19636"/>
                  <a:gd name="connsiteY21" fmla="*/ 13522 h 21884"/>
                  <a:gd name="connsiteX22" fmla="*/ 11782 w 19636"/>
                  <a:gd name="connsiteY22" fmla="*/ 17006 h 21884"/>
                  <a:gd name="connsiteX23" fmla="*/ 17673 w 19636"/>
                  <a:gd name="connsiteY23" fmla="*/ 17006 h 21884"/>
                  <a:gd name="connsiteX24" fmla="*/ 17673 w 19636"/>
                  <a:gd name="connsiteY24" fmla="*/ 18051 h 21884"/>
                  <a:gd name="connsiteX25" fmla="*/ 16363 w 19636"/>
                  <a:gd name="connsiteY25" fmla="*/ 5858 h 21884"/>
                  <a:gd name="connsiteX26" fmla="*/ 16363 w 19636"/>
                  <a:gd name="connsiteY26" fmla="*/ 6554 h 21884"/>
                  <a:gd name="connsiteX27" fmla="*/ 3600 w 19636"/>
                  <a:gd name="connsiteY27" fmla="*/ 6554 h 21884"/>
                  <a:gd name="connsiteX28" fmla="*/ 2617 w 19636"/>
                  <a:gd name="connsiteY28" fmla="*/ 6311 h 21884"/>
                  <a:gd name="connsiteX29" fmla="*/ 2617 w 19636"/>
                  <a:gd name="connsiteY29" fmla="*/ 5858 h 21884"/>
                  <a:gd name="connsiteX30" fmla="*/ 16363 w 19636"/>
                  <a:gd name="connsiteY30" fmla="*/ 5858 h 21884"/>
                  <a:gd name="connsiteX31" fmla="*/ 16363 w 19636"/>
                  <a:gd name="connsiteY31" fmla="*/ 5161 h 21884"/>
                  <a:gd name="connsiteX32" fmla="*/ 2617 w 19636"/>
                  <a:gd name="connsiteY32" fmla="*/ 5161 h 21884"/>
                  <a:gd name="connsiteX33" fmla="*/ 2617 w 19636"/>
                  <a:gd name="connsiteY33" fmla="*/ 4464 h 21884"/>
                  <a:gd name="connsiteX34" fmla="*/ 16363 w 19636"/>
                  <a:gd name="connsiteY34" fmla="*/ 4464 h 21884"/>
                  <a:gd name="connsiteX35" fmla="*/ 16363 w 19636"/>
                  <a:gd name="connsiteY35" fmla="*/ 5161 h 21884"/>
                  <a:gd name="connsiteX36" fmla="*/ 16363 w 19636"/>
                  <a:gd name="connsiteY36" fmla="*/ 3767 h 21884"/>
                  <a:gd name="connsiteX37" fmla="*/ 2617 w 19636"/>
                  <a:gd name="connsiteY37" fmla="*/ 3767 h 21884"/>
                  <a:gd name="connsiteX38" fmla="*/ 2617 w 19636"/>
                  <a:gd name="connsiteY38" fmla="*/ 3071 h 21884"/>
                  <a:gd name="connsiteX39" fmla="*/ 16363 w 19636"/>
                  <a:gd name="connsiteY39" fmla="*/ 3071 h 21884"/>
                  <a:gd name="connsiteX40" fmla="*/ 16363 w 19636"/>
                  <a:gd name="connsiteY40" fmla="*/ 3767 h 21884"/>
                  <a:gd name="connsiteX41" fmla="*/ 3600 w 19636"/>
                  <a:gd name="connsiteY41" fmla="*/ 1677 h 21884"/>
                  <a:gd name="connsiteX42" fmla="*/ 14400 w 19636"/>
                  <a:gd name="connsiteY42" fmla="*/ 1677 h 21884"/>
                  <a:gd name="connsiteX43" fmla="*/ 17018 w 19636"/>
                  <a:gd name="connsiteY43" fmla="*/ 1677 h 21884"/>
                  <a:gd name="connsiteX44" fmla="*/ 17673 w 19636"/>
                  <a:gd name="connsiteY44" fmla="*/ 2374 h 21884"/>
                  <a:gd name="connsiteX45" fmla="*/ 17673 w 19636"/>
                  <a:gd name="connsiteY45" fmla="*/ 4116 h 21884"/>
                  <a:gd name="connsiteX46" fmla="*/ 17673 w 19636"/>
                  <a:gd name="connsiteY46" fmla="*/ 4464 h 21884"/>
                  <a:gd name="connsiteX47" fmla="*/ 17018 w 19636"/>
                  <a:gd name="connsiteY47" fmla="*/ 4464 h 21884"/>
                  <a:gd name="connsiteX48" fmla="*/ 2617 w 19636"/>
                  <a:gd name="connsiteY48" fmla="*/ 2374 h 21884"/>
                  <a:gd name="connsiteX49" fmla="*/ 1963 w 19636"/>
                  <a:gd name="connsiteY49" fmla="*/ 3071 h 21884"/>
                  <a:gd name="connsiteX50" fmla="*/ 1963 w 19636"/>
                  <a:gd name="connsiteY50" fmla="*/ 4464 h 21884"/>
                  <a:gd name="connsiteX51" fmla="*/ 1963 w 19636"/>
                  <a:gd name="connsiteY51" fmla="*/ 5818 h 21884"/>
                  <a:gd name="connsiteX52" fmla="*/ 1309 w 19636"/>
                  <a:gd name="connsiteY52" fmla="*/ 4116 h 21884"/>
                  <a:gd name="connsiteX53" fmla="*/ 3600 w 19636"/>
                  <a:gd name="connsiteY53" fmla="*/ 1677 h 21884"/>
                  <a:gd name="connsiteX54" fmla="*/ 18983 w 19636"/>
                  <a:gd name="connsiteY54" fmla="*/ 8645 h 21884"/>
                  <a:gd name="connsiteX55" fmla="*/ 14400 w 19636"/>
                  <a:gd name="connsiteY55" fmla="*/ 284 h 21884"/>
                  <a:gd name="connsiteX56" fmla="*/ 3600 w 19636"/>
                  <a:gd name="connsiteY56" fmla="*/ 284 h 21884"/>
                  <a:gd name="connsiteX57" fmla="*/ 0 w 19636"/>
                  <a:gd name="connsiteY57" fmla="*/ 4116 h 21884"/>
                  <a:gd name="connsiteX58" fmla="*/ 0 w 19636"/>
                  <a:gd name="connsiteY58" fmla="*/ 18051 h 21884"/>
                  <a:gd name="connsiteX59" fmla="*/ 3600 w 19636"/>
                  <a:gd name="connsiteY59" fmla="*/ 21884 h 21884"/>
                  <a:gd name="connsiteX60" fmla="*/ 15382 w 19636"/>
                  <a:gd name="connsiteY60" fmla="*/ 21884 h 21884"/>
                  <a:gd name="connsiteX61" fmla="*/ 18982 w 19636"/>
                  <a:gd name="connsiteY61" fmla="*/ 18051 h 21884"/>
                  <a:gd name="connsiteX62" fmla="*/ 18982 w 19636"/>
                  <a:gd name="connsiteY62" fmla="*/ 17006 h 21884"/>
                  <a:gd name="connsiteX63" fmla="*/ 18983 w 19636"/>
                  <a:gd name="connsiteY63" fmla="*/ 17006 h 21884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8509 w 19636"/>
                  <a:gd name="connsiteY9" fmla="*/ 15329 h 21600"/>
                  <a:gd name="connsiteX10" fmla="*/ 17673 w 19636"/>
                  <a:gd name="connsiteY10" fmla="*/ 17767 h 21600"/>
                  <a:gd name="connsiteX11" fmla="*/ 15382 w 19636"/>
                  <a:gd name="connsiteY11" fmla="*/ 20206 h 21600"/>
                  <a:gd name="connsiteX12" fmla="*/ 3600 w 19636"/>
                  <a:gd name="connsiteY12" fmla="*/ 20206 h 21600"/>
                  <a:gd name="connsiteX13" fmla="*/ 1309 w 19636"/>
                  <a:gd name="connsiteY13" fmla="*/ 17767 h 21600"/>
                  <a:gd name="connsiteX14" fmla="*/ 1309 w 19636"/>
                  <a:gd name="connsiteY14" fmla="*/ 6786 h 21600"/>
                  <a:gd name="connsiteX15" fmla="*/ 3600 w 19636"/>
                  <a:gd name="connsiteY15" fmla="*/ 7664 h 21600"/>
                  <a:gd name="connsiteX16" fmla="*/ 14400 w 19636"/>
                  <a:gd name="connsiteY16" fmla="*/ 7664 h 21600"/>
                  <a:gd name="connsiteX17" fmla="*/ 17018 w 19636"/>
                  <a:gd name="connsiteY17" fmla="*/ 7664 h 21600"/>
                  <a:gd name="connsiteX18" fmla="*/ 17673 w 19636"/>
                  <a:gd name="connsiteY18" fmla="*/ 8361 h 21600"/>
                  <a:gd name="connsiteX19" fmla="*/ 17673 w 19636"/>
                  <a:gd name="connsiteY19" fmla="*/ 9754 h 21600"/>
                  <a:gd name="connsiteX20" fmla="*/ 11782 w 19636"/>
                  <a:gd name="connsiteY20" fmla="*/ 9754 h 21600"/>
                  <a:gd name="connsiteX21" fmla="*/ 8509 w 19636"/>
                  <a:gd name="connsiteY21" fmla="*/ 13238 h 21600"/>
                  <a:gd name="connsiteX22" fmla="*/ 11782 w 19636"/>
                  <a:gd name="connsiteY22" fmla="*/ 16722 h 21600"/>
                  <a:gd name="connsiteX23" fmla="*/ 17673 w 19636"/>
                  <a:gd name="connsiteY23" fmla="*/ 16722 h 21600"/>
                  <a:gd name="connsiteX24" fmla="*/ 17673 w 19636"/>
                  <a:gd name="connsiteY24" fmla="*/ 17767 h 21600"/>
                  <a:gd name="connsiteX25" fmla="*/ 16363 w 19636"/>
                  <a:gd name="connsiteY25" fmla="*/ 5574 h 21600"/>
                  <a:gd name="connsiteX26" fmla="*/ 16363 w 19636"/>
                  <a:gd name="connsiteY26" fmla="*/ 6270 h 21600"/>
                  <a:gd name="connsiteX27" fmla="*/ 3600 w 19636"/>
                  <a:gd name="connsiteY27" fmla="*/ 6270 h 21600"/>
                  <a:gd name="connsiteX28" fmla="*/ 2617 w 19636"/>
                  <a:gd name="connsiteY28" fmla="*/ 6027 h 21600"/>
                  <a:gd name="connsiteX29" fmla="*/ 2617 w 19636"/>
                  <a:gd name="connsiteY29" fmla="*/ 5574 h 21600"/>
                  <a:gd name="connsiteX30" fmla="*/ 16363 w 19636"/>
                  <a:gd name="connsiteY30" fmla="*/ 5574 h 21600"/>
                  <a:gd name="connsiteX31" fmla="*/ 16363 w 19636"/>
                  <a:gd name="connsiteY31" fmla="*/ 4877 h 21600"/>
                  <a:gd name="connsiteX32" fmla="*/ 2617 w 19636"/>
                  <a:gd name="connsiteY32" fmla="*/ 4877 h 21600"/>
                  <a:gd name="connsiteX33" fmla="*/ 2617 w 19636"/>
                  <a:gd name="connsiteY33" fmla="*/ 4180 h 21600"/>
                  <a:gd name="connsiteX34" fmla="*/ 16363 w 19636"/>
                  <a:gd name="connsiteY34" fmla="*/ 4180 h 21600"/>
                  <a:gd name="connsiteX35" fmla="*/ 16363 w 19636"/>
                  <a:gd name="connsiteY35" fmla="*/ 4877 h 21600"/>
                  <a:gd name="connsiteX36" fmla="*/ 16363 w 19636"/>
                  <a:gd name="connsiteY36" fmla="*/ 3483 h 21600"/>
                  <a:gd name="connsiteX37" fmla="*/ 2617 w 19636"/>
                  <a:gd name="connsiteY37" fmla="*/ 3483 h 21600"/>
                  <a:gd name="connsiteX38" fmla="*/ 2617 w 19636"/>
                  <a:gd name="connsiteY38" fmla="*/ 2787 h 21600"/>
                  <a:gd name="connsiteX39" fmla="*/ 16363 w 19636"/>
                  <a:gd name="connsiteY39" fmla="*/ 2787 h 21600"/>
                  <a:gd name="connsiteX40" fmla="*/ 16363 w 19636"/>
                  <a:gd name="connsiteY40" fmla="*/ 3483 h 21600"/>
                  <a:gd name="connsiteX41" fmla="*/ 3600 w 19636"/>
                  <a:gd name="connsiteY41" fmla="*/ 1393 h 21600"/>
                  <a:gd name="connsiteX42" fmla="*/ 14400 w 19636"/>
                  <a:gd name="connsiteY42" fmla="*/ 1393 h 21600"/>
                  <a:gd name="connsiteX43" fmla="*/ 17018 w 19636"/>
                  <a:gd name="connsiteY43" fmla="*/ 1393 h 21600"/>
                  <a:gd name="connsiteX44" fmla="*/ 17673 w 19636"/>
                  <a:gd name="connsiteY44" fmla="*/ 2090 h 21600"/>
                  <a:gd name="connsiteX45" fmla="*/ 17673 w 19636"/>
                  <a:gd name="connsiteY45" fmla="*/ 3832 h 21600"/>
                  <a:gd name="connsiteX46" fmla="*/ 17673 w 19636"/>
                  <a:gd name="connsiteY46" fmla="*/ 4180 h 21600"/>
                  <a:gd name="connsiteX47" fmla="*/ 17018 w 19636"/>
                  <a:gd name="connsiteY47" fmla="*/ 4180 h 21600"/>
                  <a:gd name="connsiteX48" fmla="*/ 2617 w 19636"/>
                  <a:gd name="connsiteY48" fmla="*/ 2090 h 21600"/>
                  <a:gd name="connsiteX49" fmla="*/ 1963 w 19636"/>
                  <a:gd name="connsiteY49" fmla="*/ 2787 h 21600"/>
                  <a:gd name="connsiteX50" fmla="*/ 1963 w 19636"/>
                  <a:gd name="connsiteY50" fmla="*/ 4180 h 21600"/>
                  <a:gd name="connsiteX51" fmla="*/ 1963 w 19636"/>
                  <a:gd name="connsiteY51" fmla="*/ 5534 h 21600"/>
                  <a:gd name="connsiteX52" fmla="*/ 1309 w 19636"/>
                  <a:gd name="connsiteY52" fmla="*/ 3832 h 21600"/>
                  <a:gd name="connsiteX53" fmla="*/ 3600 w 19636"/>
                  <a:gd name="connsiteY53" fmla="*/ 1393 h 21600"/>
                  <a:gd name="connsiteX54" fmla="*/ 18983 w 19636"/>
                  <a:gd name="connsiteY54" fmla="*/ 8361 h 21600"/>
                  <a:gd name="connsiteX55" fmla="*/ 3600 w 19636"/>
                  <a:gd name="connsiteY55" fmla="*/ 0 h 21600"/>
                  <a:gd name="connsiteX56" fmla="*/ 0 w 19636"/>
                  <a:gd name="connsiteY56" fmla="*/ 3832 h 21600"/>
                  <a:gd name="connsiteX57" fmla="*/ 0 w 19636"/>
                  <a:gd name="connsiteY57" fmla="*/ 17767 h 21600"/>
                  <a:gd name="connsiteX58" fmla="*/ 3600 w 19636"/>
                  <a:gd name="connsiteY58" fmla="*/ 21600 h 21600"/>
                  <a:gd name="connsiteX59" fmla="*/ 15382 w 19636"/>
                  <a:gd name="connsiteY59" fmla="*/ 21600 h 21600"/>
                  <a:gd name="connsiteX60" fmla="*/ 18982 w 19636"/>
                  <a:gd name="connsiteY60" fmla="*/ 17767 h 21600"/>
                  <a:gd name="connsiteX61" fmla="*/ 18982 w 19636"/>
                  <a:gd name="connsiteY61" fmla="*/ 16722 h 21600"/>
                  <a:gd name="connsiteX62" fmla="*/ 18983 w 19636"/>
                  <a:gd name="connsiteY62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8509 w 19636"/>
                  <a:gd name="connsiteY9" fmla="*/ 15329 h 21600"/>
                  <a:gd name="connsiteX10" fmla="*/ 17673 w 19636"/>
                  <a:gd name="connsiteY10" fmla="*/ 17767 h 21600"/>
                  <a:gd name="connsiteX11" fmla="*/ 15382 w 19636"/>
                  <a:gd name="connsiteY11" fmla="*/ 20206 h 21600"/>
                  <a:gd name="connsiteX12" fmla="*/ 3600 w 19636"/>
                  <a:gd name="connsiteY12" fmla="*/ 20206 h 21600"/>
                  <a:gd name="connsiteX13" fmla="*/ 1309 w 19636"/>
                  <a:gd name="connsiteY13" fmla="*/ 17767 h 21600"/>
                  <a:gd name="connsiteX14" fmla="*/ 1309 w 19636"/>
                  <a:gd name="connsiteY14" fmla="*/ 6786 h 21600"/>
                  <a:gd name="connsiteX15" fmla="*/ 3600 w 19636"/>
                  <a:gd name="connsiteY15" fmla="*/ 7664 h 21600"/>
                  <a:gd name="connsiteX16" fmla="*/ 14400 w 19636"/>
                  <a:gd name="connsiteY16" fmla="*/ 7664 h 21600"/>
                  <a:gd name="connsiteX17" fmla="*/ 17018 w 19636"/>
                  <a:gd name="connsiteY17" fmla="*/ 7664 h 21600"/>
                  <a:gd name="connsiteX18" fmla="*/ 17673 w 19636"/>
                  <a:gd name="connsiteY18" fmla="*/ 8361 h 21600"/>
                  <a:gd name="connsiteX19" fmla="*/ 17673 w 19636"/>
                  <a:gd name="connsiteY19" fmla="*/ 9754 h 21600"/>
                  <a:gd name="connsiteX20" fmla="*/ 11782 w 19636"/>
                  <a:gd name="connsiteY20" fmla="*/ 9754 h 21600"/>
                  <a:gd name="connsiteX21" fmla="*/ 8509 w 19636"/>
                  <a:gd name="connsiteY21" fmla="*/ 13238 h 21600"/>
                  <a:gd name="connsiteX22" fmla="*/ 11782 w 19636"/>
                  <a:gd name="connsiteY22" fmla="*/ 16722 h 21600"/>
                  <a:gd name="connsiteX23" fmla="*/ 17673 w 19636"/>
                  <a:gd name="connsiteY23" fmla="*/ 16722 h 21600"/>
                  <a:gd name="connsiteX24" fmla="*/ 17673 w 19636"/>
                  <a:gd name="connsiteY24" fmla="*/ 17767 h 21600"/>
                  <a:gd name="connsiteX25" fmla="*/ 16363 w 19636"/>
                  <a:gd name="connsiteY25" fmla="*/ 5574 h 21600"/>
                  <a:gd name="connsiteX26" fmla="*/ 16363 w 19636"/>
                  <a:gd name="connsiteY26" fmla="*/ 6270 h 21600"/>
                  <a:gd name="connsiteX27" fmla="*/ 3600 w 19636"/>
                  <a:gd name="connsiteY27" fmla="*/ 6270 h 21600"/>
                  <a:gd name="connsiteX28" fmla="*/ 2617 w 19636"/>
                  <a:gd name="connsiteY28" fmla="*/ 6027 h 21600"/>
                  <a:gd name="connsiteX29" fmla="*/ 2617 w 19636"/>
                  <a:gd name="connsiteY29" fmla="*/ 5574 h 21600"/>
                  <a:gd name="connsiteX30" fmla="*/ 16363 w 19636"/>
                  <a:gd name="connsiteY30" fmla="*/ 5574 h 21600"/>
                  <a:gd name="connsiteX31" fmla="*/ 16363 w 19636"/>
                  <a:gd name="connsiteY31" fmla="*/ 4877 h 21600"/>
                  <a:gd name="connsiteX32" fmla="*/ 2617 w 19636"/>
                  <a:gd name="connsiteY32" fmla="*/ 4877 h 21600"/>
                  <a:gd name="connsiteX33" fmla="*/ 2617 w 19636"/>
                  <a:gd name="connsiteY33" fmla="*/ 4180 h 21600"/>
                  <a:gd name="connsiteX34" fmla="*/ 16363 w 19636"/>
                  <a:gd name="connsiteY34" fmla="*/ 4180 h 21600"/>
                  <a:gd name="connsiteX35" fmla="*/ 16363 w 19636"/>
                  <a:gd name="connsiteY35" fmla="*/ 4877 h 21600"/>
                  <a:gd name="connsiteX36" fmla="*/ 16363 w 19636"/>
                  <a:gd name="connsiteY36" fmla="*/ 3483 h 21600"/>
                  <a:gd name="connsiteX37" fmla="*/ 2617 w 19636"/>
                  <a:gd name="connsiteY37" fmla="*/ 3483 h 21600"/>
                  <a:gd name="connsiteX38" fmla="*/ 2617 w 19636"/>
                  <a:gd name="connsiteY38" fmla="*/ 2787 h 21600"/>
                  <a:gd name="connsiteX39" fmla="*/ 16363 w 19636"/>
                  <a:gd name="connsiteY39" fmla="*/ 2787 h 21600"/>
                  <a:gd name="connsiteX40" fmla="*/ 16363 w 19636"/>
                  <a:gd name="connsiteY40" fmla="*/ 3483 h 21600"/>
                  <a:gd name="connsiteX41" fmla="*/ 3600 w 19636"/>
                  <a:gd name="connsiteY41" fmla="*/ 1393 h 21600"/>
                  <a:gd name="connsiteX42" fmla="*/ 14400 w 19636"/>
                  <a:gd name="connsiteY42" fmla="*/ 1393 h 21600"/>
                  <a:gd name="connsiteX43" fmla="*/ 17018 w 19636"/>
                  <a:gd name="connsiteY43" fmla="*/ 1393 h 21600"/>
                  <a:gd name="connsiteX44" fmla="*/ 17673 w 19636"/>
                  <a:gd name="connsiteY44" fmla="*/ 3832 h 21600"/>
                  <a:gd name="connsiteX45" fmla="*/ 17673 w 19636"/>
                  <a:gd name="connsiteY45" fmla="*/ 4180 h 21600"/>
                  <a:gd name="connsiteX46" fmla="*/ 17018 w 19636"/>
                  <a:gd name="connsiteY46" fmla="*/ 4180 h 21600"/>
                  <a:gd name="connsiteX47" fmla="*/ 2617 w 19636"/>
                  <a:gd name="connsiteY47" fmla="*/ 2090 h 21600"/>
                  <a:gd name="connsiteX48" fmla="*/ 1963 w 19636"/>
                  <a:gd name="connsiteY48" fmla="*/ 2787 h 21600"/>
                  <a:gd name="connsiteX49" fmla="*/ 1963 w 19636"/>
                  <a:gd name="connsiteY49" fmla="*/ 4180 h 21600"/>
                  <a:gd name="connsiteX50" fmla="*/ 1963 w 19636"/>
                  <a:gd name="connsiteY50" fmla="*/ 5534 h 21600"/>
                  <a:gd name="connsiteX51" fmla="*/ 1309 w 19636"/>
                  <a:gd name="connsiteY51" fmla="*/ 3832 h 21600"/>
                  <a:gd name="connsiteX52" fmla="*/ 3600 w 19636"/>
                  <a:gd name="connsiteY52" fmla="*/ 1393 h 21600"/>
                  <a:gd name="connsiteX53" fmla="*/ 18983 w 19636"/>
                  <a:gd name="connsiteY53" fmla="*/ 8361 h 21600"/>
                  <a:gd name="connsiteX54" fmla="*/ 3600 w 19636"/>
                  <a:gd name="connsiteY54" fmla="*/ 0 h 21600"/>
                  <a:gd name="connsiteX55" fmla="*/ 0 w 19636"/>
                  <a:gd name="connsiteY55" fmla="*/ 3832 h 21600"/>
                  <a:gd name="connsiteX56" fmla="*/ 0 w 19636"/>
                  <a:gd name="connsiteY56" fmla="*/ 17767 h 21600"/>
                  <a:gd name="connsiteX57" fmla="*/ 3600 w 19636"/>
                  <a:gd name="connsiteY57" fmla="*/ 21600 h 21600"/>
                  <a:gd name="connsiteX58" fmla="*/ 15382 w 19636"/>
                  <a:gd name="connsiteY58" fmla="*/ 21600 h 21600"/>
                  <a:gd name="connsiteX59" fmla="*/ 18982 w 19636"/>
                  <a:gd name="connsiteY59" fmla="*/ 17767 h 21600"/>
                  <a:gd name="connsiteX60" fmla="*/ 18982 w 19636"/>
                  <a:gd name="connsiteY60" fmla="*/ 16722 h 21600"/>
                  <a:gd name="connsiteX61" fmla="*/ 18983 w 19636"/>
                  <a:gd name="connsiteY61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8509 w 19636"/>
                  <a:gd name="connsiteY9" fmla="*/ 15329 h 21600"/>
                  <a:gd name="connsiteX10" fmla="*/ 17673 w 19636"/>
                  <a:gd name="connsiteY10" fmla="*/ 17767 h 21600"/>
                  <a:gd name="connsiteX11" fmla="*/ 15382 w 19636"/>
                  <a:gd name="connsiteY11" fmla="*/ 20206 h 21600"/>
                  <a:gd name="connsiteX12" fmla="*/ 3600 w 19636"/>
                  <a:gd name="connsiteY12" fmla="*/ 20206 h 21600"/>
                  <a:gd name="connsiteX13" fmla="*/ 1309 w 19636"/>
                  <a:gd name="connsiteY13" fmla="*/ 17767 h 21600"/>
                  <a:gd name="connsiteX14" fmla="*/ 1309 w 19636"/>
                  <a:gd name="connsiteY14" fmla="*/ 6786 h 21600"/>
                  <a:gd name="connsiteX15" fmla="*/ 3600 w 19636"/>
                  <a:gd name="connsiteY15" fmla="*/ 7664 h 21600"/>
                  <a:gd name="connsiteX16" fmla="*/ 14400 w 19636"/>
                  <a:gd name="connsiteY16" fmla="*/ 7664 h 21600"/>
                  <a:gd name="connsiteX17" fmla="*/ 17018 w 19636"/>
                  <a:gd name="connsiteY17" fmla="*/ 7664 h 21600"/>
                  <a:gd name="connsiteX18" fmla="*/ 17673 w 19636"/>
                  <a:gd name="connsiteY18" fmla="*/ 8361 h 21600"/>
                  <a:gd name="connsiteX19" fmla="*/ 17673 w 19636"/>
                  <a:gd name="connsiteY19" fmla="*/ 9754 h 21600"/>
                  <a:gd name="connsiteX20" fmla="*/ 11782 w 19636"/>
                  <a:gd name="connsiteY20" fmla="*/ 9754 h 21600"/>
                  <a:gd name="connsiteX21" fmla="*/ 8509 w 19636"/>
                  <a:gd name="connsiteY21" fmla="*/ 13238 h 21600"/>
                  <a:gd name="connsiteX22" fmla="*/ 11782 w 19636"/>
                  <a:gd name="connsiteY22" fmla="*/ 16722 h 21600"/>
                  <a:gd name="connsiteX23" fmla="*/ 17673 w 19636"/>
                  <a:gd name="connsiteY23" fmla="*/ 16722 h 21600"/>
                  <a:gd name="connsiteX24" fmla="*/ 17673 w 19636"/>
                  <a:gd name="connsiteY24" fmla="*/ 17767 h 21600"/>
                  <a:gd name="connsiteX25" fmla="*/ 16363 w 19636"/>
                  <a:gd name="connsiteY25" fmla="*/ 5574 h 21600"/>
                  <a:gd name="connsiteX26" fmla="*/ 16363 w 19636"/>
                  <a:gd name="connsiteY26" fmla="*/ 6270 h 21600"/>
                  <a:gd name="connsiteX27" fmla="*/ 3600 w 19636"/>
                  <a:gd name="connsiteY27" fmla="*/ 6270 h 21600"/>
                  <a:gd name="connsiteX28" fmla="*/ 2617 w 19636"/>
                  <a:gd name="connsiteY28" fmla="*/ 6027 h 21600"/>
                  <a:gd name="connsiteX29" fmla="*/ 2617 w 19636"/>
                  <a:gd name="connsiteY29" fmla="*/ 5574 h 21600"/>
                  <a:gd name="connsiteX30" fmla="*/ 16363 w 19636"/>
                  <a:gd name="connsiteY30" fmla="*/ 5574 h 21600"/>
                  <a:gd name="connsiteX31" fmla="*/ 16363 w 19636"/>
                  <a:gd name="connsiteY31" fmla="*/ 4877 h 21600"/>
                  <a:gd name="connsiteX32" fmla="*/ 2617 w 19636"/>
                  <a:gd name="connsiteY32" fmla="*/ 4877 h 21600"/>
                  <a:gd name="connsiteX33" fmla="*/ 2617 w 19636"/>
                  <a:gd name="connsiteY33" fmla="*/ 4180 h 21600"/>
                  <a:gd name="connsiteX34" fmla="*/ 16363 w 19636"/>
                  <a:gd name="connsiteY34" fmla="*/ 4180 h 21600"/>
                  <a:gd name="connsiteX35" fmla="*/ 16363 w 19636"/>
                  <a:gd name="connsiteY35" fmla="*/ 4877 h 21600"/>
                  <a:gd name="connsiteX36" fmla="*/ 16363 w 19636"/>
                  <a:gd name="connsiteY36" fmla="*/ 3483 h 21600"/>
                  <a:gd name="connsiteX37" fmla="*/ 2617 w 19636"/>
                  <a:gd name="connsiteY37" fmla="*/ 3483 h 21600"/>
                  <a:gd name="connsiteX38" fmla="*/ 2617 w 19636"/>
                  <a:gd name="connsiteY38" fmla="*/ 2787 h 21600"/>
                  <a:gd name="connsiteX39" fmla="*/ 16363 w 19636"/>
                  <a:gd name="connsiteY39" fmla="*/ 2787 h 21600"/>
                  <a:gd name="connsiteX40" fmla="*/ 16363 w 19636"/>
                  <a:gd name="connsiteY40" fmla="*/ 3483 h 21600"/>
                  <a:gd name="connsiteX41" fmla="*/ 3600 w 19636"/>
                  <a:gd name="connsiteY41" fmla="*/ 1393 h 21600"/>
                  <a:gd name="connsiteX42" fmla="*/ 14400 w 19636"/>
                  <a:gd name="connsiteY42" fmla="*/ 1393 h 21600"/>
                  <a:gd name="connsiteX43" fmla="*/ 17018 w 19636"/>
                  <a:gd name="connsiteY43" fmla="*/ 1393 h 21600"/>
                  <a:gd name="connsiteX44" fmla="*/ 17673 w 19636"/>
                  <a:gd name="connsiteY44" fmla="*/ 3832 h 21600"/>
                  <a:gd name="connsiteX45" fmla="*/ 17673 w 19636"/>
                  <a:gd name="connsiteY45" fmla="*/ 4180 h 21600"/>
                  <a:gd name="connsiteX46" fmla="*/ 17018 w 19636"/>
                  <a:gd name="connsiteY46" fmla="*/ 4180 h 21600"/>
                  <a:gd name="connsiteX47" fmla="*/ 2617 w 19636"/>
                  <a:gd name="connsiteY47" fmla="*/ 2090 h 21600"/>
                  <a:gd name="connsiteX48" fmla="*/ 1963 w 19636"/>
                  <a:gd name="connsiteY48" fmla="*/ 2787 h 21600"/>
                  <a:gd name="connsiteX49" fmla="*/ 1963 w 19636"/>
                  <a:gd name="connsiteY49" fmla="*/ 4180 h 21600"/>
                  <a:gd name="connsiteX50" fmla="*/ 1963 w 19636"/>
                  <a:gd name="connsiteY50" fmla="*/ 5534 h 21600"/>
                  <a:gd name="connsiteX51" fmla="*/ 1309 w 19636"/>
                  <a:gd name="connsiteY51" fmla="*/ 3832 h 21600"/>
                  <a:gd name="connsiteX52" fmla="*/ 3600 w 19636"/>
                  <a:gd name="connsiteY52" fmla="*/ 1393 h 21600"/>
                  <a:gd name="connsiteX53" fmla="*/ 3600 w 19636"/>
                  <a:gd name="connsiteY53" fmla="*/ 0 h 21600"/>
                  <a:gd name="connsiteX54" fmla="*/ 0 w 19636"/>
                  <a:gd name="connsiteY54" fmla="*/ 3832 h 21600"/>
                  <a:gd name="connsiteX55" fmla="*/ 0 w 19636"/>
                  <a:gd name="connsiteY55" fmla="*/ 17767 h 21600"/>
                  <a:gd name="connsiteX56" fmla="*/ 3600 w 19636"/>
                  <a:gd name="connsiteY56" fmla="*/ 21600 h 21600"/>
                  <a:gd name="connsiteX57" fmla="*/ 15382 w 19636"/>
                  <a:gd name="connsiteY57" fmla="*/ 21600 h 21600"/>
                  <a:gd name="connsiteX58" fmla="*/ 18982 w 19636"/>
                  <a:gd name="connsiteY58" fmla="*/ 17767 h 21600"/>
                  <a:gd name="connsiteX59" fmla="*/ 18982 w 19636"/>
                  <a:gd name="connsiteY59" fmla="*/ 16722 h 21600"/>
                  <a:gd name="connsiteX60" fmla="*/ 18983 w 19636"/>
                  <a:gd name="connsiteY60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8509 w 19636"/>
                  <a:gd name="connsiteY9" fmla="*/ 15329 h 21600"/>
                  <a:gd name="connsiteX10" fmla="*/ 17673 w 19636"/>
                  <a:gd name="connsiteY10" fmla="*/ 17767 h 21600"/>
                  <a:gd name="connsiteX11" fmla="*/ 15382 w 19636"/>
                  <a:gd name="connsiteY11" fmla="*/ 20206 h 21600"/>
                  <a:gd name="connsiteX12" fmla="*/ 3600 w 19636"/>
                  <a:gd name="connsiteY12" fmla="*/ 20206 h 21600"/>
                  <a:gd name="connsiteX13" fmla="*/ 1309 w 19636"/>
                  <a:gd name="connsiteY13" fmla="*/ 17767 h 21600"/>
                  <a:gd name="connsiteX14" fmla="*/ 1309 w 19636"/>
                  <a:gd name="connsiteY14" fmla="*/ 6786 h 21600"/>
                  <a:gd name="connsiteX15" fmla="*/ 3600 w 19636"/>
                  <a:gd name="connsiteY15" fmla="*/ 7664 h 21600"/>
                  <a:gd name="connsiteX16" fmla="*/ 14400 w 19636"/>
                  <a:gd name="connsiteY16" fmla="*/ 7664 h 21600"/>
                  <a:gd name="connsiteX17" fmla="*/ 17018 w 19636"/>
                  <a:gd name="connsiteY17" fmla="*/ 7664 h 21600"/>
                  <a:gd name="connsiteX18" fmla="*/ 17673 w 19636"/>
                  <a:gd name="connsiteY18" fmla="*/ 8361 h 21600"/>
                  <a:gd name="connsiteX19" fmla="*/ 11782 w 19636"/>
                  <a:gd name="connsiteY19" fmla="*/ 9754 h 21600"/>
                  <a:gd name="connsiteX20" fmla="*/ 8509 w 19636"/>
                  <a:gd name="connsiteY20" fmla="*/ 13238 h 21600"/>
                  <a:gd name="connsiteX21" fmla="*/ 11782 w 19636"/>
                  <a:gd name="connsiteY21" fmla="*/ 16722 h 21600"/>
                  <a:gd name="connsiteX22" fmla="*/ 17673 w 19636"/>
                  <a:gd name="connsiteY22" fmla="*/ 16722 h 21600"/>
                  <a:gd name="connsiteX23" fmla="*/ 17673 w 19636"/>
                  <a:gd name="connsiteY23" fmla="*/ 17767 h 21600"/>
                  <a:gd name="connsiteX24" fmla="*/ 16363 w 19636"/>
                  <a:gd name="connsiteY24" fmla="*/ 5574 h 21600"/>
                  <a:gd name="connsiteX25" fmla="*/ 16363 w 19636"/>
                  <a:gd name="connsiteY25" fmla="*/ 6270 h 21600"/>
                  <a:gd name="connsiteX26" fmla="*/ 3600 w 19636"/>
                  <a:gd name="connsiteY26" fmla="*/ 6270 h 21600"/>
                  <a:gd name="connsiteX27" fmla="*/ 2617 w 19636"/>
                  <a:gd name="connsiteY27" fmla="*/ 6027 h 21600"/>
                  <a:gd name="connsiteX28" fmla="*/ 2617 w 19636"/>
                  <a:gd name="connsiteY28" fmla="*/ 5574 h 21600"/>
                  <a:gd name="connsiteX29" fmla="*/ 16363 w 19636"/>
                  <a:gd name="connsiteY29" fmla="*/ 5574 h 21600"/>
                  <a:gd name="connsiteX30" fmla="*/ 16363 w 19636"/>
                  <a:gd name="connsiteY30" fmla="*/ 4877 h 21600"/>
                  <a:gd name="connsiteX31" fmla="*/ 2617 w 19636"/>
                  <a:gd name="connsiteY31" fmla="*/ 4877 h 21600"/>
                  <a:gd name="connsiteX32" fmla="*/ 2617 w 19636"/>
                  <a:gd name="connsiteY32" fmla="*/ 4180 h 21600"/>
                  <a:gd name="connsiteX33" fmla="*/ 16363 w 19636"/>
                  <a:gd name="connsiteY33" fmla="*/ 4180 h 21600"/>
                  <a:gd name="connsiteX34" fmla="*/ 16363 w 19636"/>
                  <a:gd name="connsiteY34" fmla="*/ 4877 h 21600"/>
                  <a:gd name="connsiteX35" fmla="*/ 16363 w 19636"/>
                  <a:gd name="connsiteY35" fmla="*/ 3483 h 21600"/>
                  <a:gd name="connsiteX36" fmla="*/ 2617 w 19636"/>
                  <a:gd name="connsiteY36" fmla="*/ 3483 h 21600"/>
                  <a:gd name="connsiteX37" fmla="*/ 2617 w 19636"/>
                  <a:gd name="connsiteY37" fmla="*/ 2787 h 21600"/>
                  <a:gd name="connsiteX38" fmla="*/ 16363 w 19636"/>
                  <a:gd name="connsiteY38" fmla="*/ 2787 h 21600"/>
                  <a:gd name="connsiteX39" fmla="*/ 16363 w 19636"/>
                  <a:gd name="connsiteY39" fmla="*/ 3483 h 21600"/>
                  <a:gd name="connsiteX40" fmla="*/ 3600 w 19636"/>
                  <a:gd name="connsiteY40" fmla="*/ 1393 h 21600"/>
                  <a:gd name="connsiteX41" fmla="*/ 14400 w 19636"/>
                  <a:gd name="connsiteY41" fmla="*/ 1393 h 21600"/>
                  <a:gd name="connsiteX42" fmla="*/ 17018 w 19636"/>
                  <a:gd name="connsiteY42" fmla="*/ 1393 h 21600"/>
                  <a:gd name="connsiteX43" fmla="*/ 17673 w 19636"/>
                  <a:gd name="connsiteY43" fmla="*/ 3832 h 21600"/>
                  <a:gd name="connsiteX44" fmla="*/ 17673 w 19636"/>
                  <a:gd name="connsiteY44" fmla="*/ 4180 h 21600"/>
                  <a:gd name="connsiteX45" fmla="*/ 17018 w 19636"/>
                  <a:gd name="connsiteY45" fmla="*/ 4180 h 21600"/>
                  <a:gd name="connsiteX46" fmla="*/ 2617 w 19636"/>
                  <a:gd name="connsiteY46" fmla="*/ 2090 h 21600"/>
                  <a:gd name="connsiteX47" fmla="*/ 1963 w 19636"/>
                  <a:gd name="connsiteY47" fmla="*/ 2787 h 21600"/>
                  <a:gd name="connsiteX48" fmla="*/ 1963 w 19636"/>
                  <a:gd name="connsiteY48" fmla="*/ 4180 h 21600"/>
                  <a:gd name="connsiteX49" fmla="*/ 1963 w 19636"/>
                  <a:gd name="connsiteY49" fmla="*/ 5534 h 21600"/>
                  <a:gd name="connsiteX50" fmla="*/ 1309 w 19636"/>
                  <a:gd name="connsiteY50" fmla="*/ 3832 h 21600"/>
                  <a:gd name="connsiteX51" fmla="*/ 3600 w 19636"/>
                  <a:gd name="connsiteY51" fmla="*/ 1393 h 21600"/>
                  <a:gd name="connsiteX52" fmla="*/ 3600 w 19636"/>
                  <a:gd name="connsiteY52" fmla="*/ 0 h 21600"/>
                  <a:gd name="connsiteX53" fmla="*/ 0 w 19636"/>
                  <a:gd name="connsiteY53" fmla="*/ 3832 h 21600"/>
                  <a:gd name="connsiteX54" fmla="*/ 0 w 19636"/>
                  <a:gd name="connsiteY54" fmla="*/ 17767 h 21600"/>
                  <a:gd name="connsiteX55" fmla="*/ 3600 w 19636"/>
                  <a:gd name="connsiteY55" fmla="*/ 21600 h 21600"/>
                  <a:gd name="connsiteX56" fmla="*/ 15382 w 19636"/>
                  <a:gd name="connsiteY56" fmla="*/ 21600 h 21600"/>
                  <a:gd name="connsiteX57" fmla="*/ 18982 w 19636"/>
                  <a:gd name="connsiteY57" fmla="*/ 17767 h 21600"/>
                  <a:gd name="connsiteX58" fmla="*/ 18982 w 19636"/>
                  <a:gd name="connsiteY58" fmla="*/ 16722 h 21600"/>
                  <a:gd name="connsiteX59" fmla="*/ 18983 w 19636"/>
                  <a:gd name="connsiteY59" fmla="*/ 16722 h 21600"/>
                  <a:gd name="connsiteX0" fmla="*/ 18509 w 20402"/>
                  <a:gd name="connsiteY0" fmla="*/ 15329 h 21600"/>
                  <a:gd name="connsiteX1" fmla="*/ 11782 w 20402"/>
                  <a:gd name="connsiteY1" fmla="*/ 15329 h 21600"/>
                  <a:gd name="connsiteX2" fmla="*/ 9818 w 20402"/>
                  <a:gd name="connsiteY2" fmla="*/ 13238 h 21600"/>
                  <a:gd name="connsiteX3" fmla="*/ 11782 w 20402"/>
                  <a:gd name="connsiteY3" fmla="*/ 11148 h 21600"/>
                  <a:gd name="connsiteX4" fmla="*/ 17673 w 20402"/>
                  <a:gd name="connsiteY4" fmla="*/ 11148 h 21600"/>
                  <a:gd name="connsiteX5" fmla="*/ 18721 w 20402"/>
                  <a:gd name="connsiteY5" fmla="*/ 10588 h 21600"/>
                  <a:gd name="connsiteX6" fmla="*/ 18885 w 20402"/>
                  <a:gd name="connsiteY6" fmla="*/ 10267 h 21600"/>
                  <a:gd name="connsiteX7" fmla="*/ 18906 w 20402"/>
                  <a:gd name="connsiteY7" fmla="*/ 10224 h 21600"/>
                  <a:gd name="connsiteX8" fmla="*/ 19636 w 20402"/>
                  <a:gd name="connsiteY8" fmla="*/ 12541 h 21600"/>
                  <a:gd name="connsiteX9" fmla="*/ 18509 w 20402"/>
                  <a:gd name="connsiteY9" fmla="*/ 15329 h 21600"/>
                  <a:gd name="connsiteX10" fmla="*/ 17673 w 20402"/>
                  <a:gd name="connsiteY10" fmla="*/ 17767 h 21600"/>
                  <a:gd name="connsiteX11" fmla="*/ 15382 w 20402"/>
                  <a:gd name="connsiteY11" fmla="*/ 20206 h 21600"/>
                  <a:gd name="connsiteX12" fmla="*/ 3600 w 20402"/>
                  <a:gd name="connsiteY12" fmla="*/ 20206 h 21600"/>
                  <a:gd name="connsiteX13" fmla="*/ 1309 w 20402"/>
                  <a:gd name="connsiteY13" fmla="*/ 17767 h 21600"/>
                  <a:gd name="connsiteX14" fmla="*/ 1309 w 20402"/>
                  <a:gd name="connsiteY14" fmla="*/ 6786 h 21600"/>
                  <a:gd name="connsiteX15" fmla="*/ 3600 w 20402"/>
                  <a:gd name="connsiteY15" fmla="*/ 7664 h 21600"/>
                  <a:gd name="connsiteX16" fmla="*/ 14400 w 20402"/>
                  <a:gd name="connsiteY16" fmla="*/ 7664 h 21600"/>
                  <a:gd name="connsiteX17" fmla="*/ 17018 w 20402"/>
                  <a:gd name="connsiteY17" fmla="*/ 7664 h 21600"/>
                  <a:gd name="connsiteX18" fmla="*/ 17673 w 20402"/>
                  <a:gd name="connsiteY18" fmla="*/ 8361 h 21600"/>
                  <a:gd name="connsiteX19" fmla="*/ 11782 w 20402"/>
                  <a:gd name="connsiteY19" fmla="*/ 9754 h 21600"/>
                  <a:gd name="connsiteX20" fmla="*/ 8509 w 20402"/>
                  <a:gd name="connsiteY20" fmla="*/ 13238 h 21600"/>
                  <a:gd name="connsiteX21" fmla="*/ 11782 w 20402"/>
                  <a:gd name="connsiteY21" fmla="*/ 16722 h 21600"/>
                  <a:gd name="connsiteX22" fmla="*/ 17673 w 20402"/>
                  <a:gd name="connsiteY22" fmla="*/ 16722 h 21600"/>
                  <a:gd name="connsiteX23" fmla="*/ 17673 w 20402"/>
                  <a:gd name="connsiteY23" fmla="*/ 17767 h 21600"/>
                  <a:gd name="connsiteX24" fmla="*/ 16363 w 20402"/>
                  <a:gd name="connsiteY24" fmla="*/ 5574 h 21600"/>
                  <a:gd name="connsiteX25" fmla="*/ 16363 w 20402"/>
                  <a:gd name="connsiteY25" fmla="*/ 6270 h 21600"/>
                  <a:gd name="connsiteX26" fmla="*/ 3600 w 20402"/>
                  <a:gd name="connsiteY26" fmla="*/ 6270 h 21600"/>
                  <a:gd name="connsiteX27" fmla="*/ 2617 w 20402"/>
                  <a:gd name="connsiteY27" fmla="*/ 6027 h 21600"/>
                  <a:gd name="connsiteX28" fmla="*/ 2617 w 20402"/>
                  <a:gd name="connsiteY28" fmla="*/ 5574 h 21600"/>
                  <a:gd name="connsiteX29" fmla="*/ 16363 w 20402"/>
                  <a:gd name="connsiteY29" fmla="*/ 5574 h 21600"/>
                  <a:gd name="connsiteX30" fmla="*/ 16363 w 20402"/>
                  <a:gd name="connsiteY30" fmla="*/ 4877 h 21600"/>
                  <a:gd name="connsiteX31" fmla="*/ 2617 w 20402"/>
                  <a:gd name="connsiteY31" fmla="*/ 4877 h 21600"/>
                  <a:gd name="connsiteX32" fmla="*/ 2617 w 20402"/>
                  <a:gd name="connsiteY32" fmla="*/ 4180 h 21600"/>
                  <a:gd name="connsiteX33" fmla="*/ 16363 w 20402"/>
                  <a:gd name="connsiteY33" fmla="*/ 4180 h 21600"/>
                  <a:gd name="connsiteX34" fmla="*/ 16363 w 20402"/>
                  <a:gd name="connsiteY34" fmla="*/ 4877 h 21600"/>
                  <a:gd name="connsiteX35" fmla="*/ 16363 w 20402"/>
                  <a:gd name="connsiteY35" fmla="*/ 3483 h 21600"/>
                  <a:gd name="connsiteX36" fmla="*/ 2617 w 20402"/>
                  <a:gd name="connsiteY36" fmla="*/ 3483 h 21600"/>
                  <a:gd name="connsiteX37" fmla="*/ 2617 w 20402"/>
                  <a:gd name="connsiteY37" fmla="*/ 2787 h 21600"/>
                  <a:gd name="connsiteX38" fmla="*/ 16363 w 20402"/>
                  <a:gd name="connsiteY38" fmla="*/ 2787 h 21600"/>
                  <a:gd name="connsiteX39" fmla="*/ 16363 w 20402"/>
                  <a:gd name="connsiteY39" fmla="*/ 3483 h 21600"/>
                  <a:gd name="connsiteX40" fmla="*/ 3600 w 20402"/>
                  <a:gd name="connsiteY40" fmla="*/ 1393 h 21600"/>
                  <a:gd name="connsiteX41" fmla="*/ 14400 w 20402"/>
                  <a:gd name="connsiteY41" fmla="*/ 1393 h 21600"/>
                  <a:gd name="connsiteX42" fmla="*/ 17018 w 20402"/>
                  <a:gd name="connsiteY42" fmla="*/ 1393 h 21600"/>
                  <a:gd name="connsiteX43" fmla="*/ 17673 w 20402"/>
                  <a:gd name="connsiteY43" fmla="*/ 3832 h 21600"/>
                  <a:gd name="connsiteX44" fmla="*/ 17673 w 20402"/>
                  <a:gd name="connsiteY44" fmla="*/ 4180 h 21600"/>
                  <a:gd name="connsiteX45" fmla="*/ 17018 w 20402"/>
                  <a:gd name="connsiteY45" fmla="*/ 4180 h 21600"/>
                  <a:gd name="connsiteX46" fmla="*/ 2617 w 20402"/>
                  <a:gd name="connsiteY46" fmla="*/ 2090 h 21600"/>
                  <a:gd name="connsiteX47" fmla="*/ 1963 w 20402"/>
                  <a:gd name="connsiteY47" fmla="*/ 2787 h 21600"/>
                  <a:gd name="connsiteX48" fmla="*/ 1963 w 20402"/>
                  <a:gd name="connsiteY48" fmla="*/ 4180 h 21600"/>
                  <a:gd name="connsiteX49" fmla="*/ 1963 w 20402"/>
                  <a:gd name="connsiteY49" fmla="*/ 5534 h 21600"/>
                  <a:gd name="connsiteX50" fmla="*/ 1309 w 20402"/>
                  <a:gd name="connsiteY50" fmla="*/ 3832 h 21600"/>
                  <a:gd name="connsiteX51" fmla="*/ 3600 w 20402"/>
                  <a:gd name="connsiteY51" fmla="*/ 1393 h 21600"/>
                  <a:gd name="connsiteX52" fmla="*/ 3600 w 20402"/>
                  <a:gd name="connsiteY52" fmla="*/ 0 h 21600"/>
                  <a:gd name="connsiteX53" fmla="*/ 0 w 20402"/>
                  <a:gd name="connsiteY53" fmla="*/ 3832 h 21600"/>
                  <a:gd name="connsiteX54" fmla="*/ 0 w 20402"/>
                  <a:gd name="connsiteY54" fmla="*/ 17767 h 21600"/>
                  <a:gd name="connsiteX55" fmla="*/ 3600 w 20402"/>
                  <a:gd name="connsiteY55" fmla="*/ 21600 h 21600"/>
                  <a:gd name="connsiteX56" fmla="*/ 15382 w 20402"/>
                  <a:gd name="connsiteY56" fmla="*/ 21600 h 21600"/>
                  <a:gd name="connsiteX57" fmla="*/ 18982 w 20402"/>
                  <a:gd name="connsiteY57" fmla="*/ 17767 h 21600"/>
                  <a:gd name="connsiteX58" fmla="*/ 18982 w 20402"/>
                  <a:gd name="connsiteY58" fmla="*/ 16722 h 21600"/>
                  <a:gd name="connsiteX59" fmla="*/ 18983 w 20402"/>
                  <a:gd name="connsiteY59" fmla="*/ 16722 h 21600"/>
                  <a:gd name="connsiteX60" fmla="*/ 20402 w 20402"/>
                  <a:gd name="connsiteY60" fmla="*/ 15261 h 21600"/>
                  <a:gd name="connsiteX0" fmla="*/ 18509 w 20402"/>
                  <a:gd name="connsiteY0" fmla="*/ 15329 h 21600"/>
                  <a:gd name="connsiteX1" fmla="*/ 11782 w 20402"/>
                  <a:gd name="connsiteY1" fmla="*/ 15329 h 21600"/>
                  <a:gd name="connsiteX2" fmla="*/ 9818 w 20402"/>
                  <a:gd name="connsiteY2" fmla="*/ 13238 h 21600"/>
                  <a:gd name="connsiteX3" fmla="*/ 11782 w 20402"/>
                  <a:gd name="connsiteY3" fmla="*/ 11148 h 21600"/>
                  <a:gd name="connsiteX4" fmla="*/ 17673 w 20402"/>
                  <a:gd name="connsiteY4" fmla="*/ 11148 h 21600"/>
                  <a:gd name="connsiteX5" fmla="*/ 18721 w 20402"/>
                  <a:gd name="connsiteY5" fmla="*/ 10588 h 21600"/>
                  <a:gd name="connsiteX6" fmla="*/ 18885 w 20402"/>
                  <a:gd name="connsiteY6" fmla="*/ 10267 h 21600"/>
                  <a:gd name="connsiteX7" fmla="*/ 18906 w 20402"/>
                  <a:gd name="connsiteY7" fmla="*/ 10224 h 21600"/>
                  <a:gd name="connsiteX8" fmla="*/ 19636 w 20402"/>
                  <a:gd name="connsiteY8" fmla="*/ 12541 h 21600"/>
                  <a:gd name="connsiteX9" fmla="*/ 17673 w 20402"/>
                  <a:gd name="connsiteY9" fmla="*/ 17767 h 21600"/>
                  <a:gd name="connsiteX10" fmla="*/ 15382 w 20402"/>
                  <a:gd name="connsiteY10" fmla="*/ 20206 h 21600"/>
                  <a:gd name="connsiteX11" fmla="*/ 3600 w 20402"/>
                  <a:gd name="connsiteY11" fmla="*/ 20206 h 21600"/>
                  <a:gd name="connsiteX12" fmla="*/ 1309 w 20402"/>
                  <a:gd name="connsiteY12" fmla="*/ 17767 h 21600"/>
                  <a:gd name="connsiteX13" fmla="*/ 1309 w 20402"/>
                  <a:gd name="connsiteY13" fmla="*/ 6786 h 21600"/>
                  <a:gd name="connsiteX14" fmla="*/ 3600 w 20402"/>
                  <a:gd name="connsiteY14" fmla="*/ 7664 h 21600"/>
                  <a:gd name="connsiteX15" fmla="*/ 14400 w 20402"/>
                  <a:gd name="connsiteY15" fmla="*/ 7664 h 21600"/>
                  <a:gd name="connsiteX16" fmla="*/ 17018 w 20402"/>
                  <a:gd name="connsiteY16" fmla="*/ 7664 h 21600"/>
                  <a:gd name="connsiteX17" fmla="*/ 17673 w 20402"/>
                  <a:gd name="connsiteY17" fmla="*/ 8361 h 21600"/>
                  <a:gd name="connsiteX18" fmla="*/ 11782 w 20402"/>
                  <a:gd name="connsiteY18" fmla="*/ 9754 h 21600"/>
                  <a:gd name="connsiteX19" fmla="*/ 8509 w 20402"/>
                  <a:gd name="connsiteY19" fmla="*/ 13238 h 21600"/>
                  <a:gd name="connsiteX20" fmla="*/ 11782 w 20402"/>
                  <a:gd name="connsiteY20" fmla="*/ 16722 h 21600"/>
                  <a:gd name="connsiteX21" fmla="*/ 17673 w 20402"/>
                  <a:gd name="connsiteY21" fmla="*/ 16722 h 21600"/>
                  <a:gd name="connsiteX22" fmla="*/ 17673 w 20402"/>
                  <a:gd name="connsiteY22" fmla="*/ 17767 h 21600"/>
                  <a:gd name="connsiteX23" fmla="*/ 16363 w 20402"/>
                  <a:gd name="connsiteY23" fmla="*/ 5574 h 21600"/>
                  <a:gd name="connsiteX24" fmla="*/ 16363 w 20402"/>
                  <a:gd name="connsiteY24" fmla="*/ 6270 h 21600"/>
                  <a:gd name="connsiteX25" fmla="*/ 3600 w 20402"/>
                  <a:gd name="connsiteY25" fmla="*/ 6270 h 21600"/>
                  <a:gd name="connsiteX26" fmla="*/ 2617 w 20402"/>
                  <a:gd name="connsiteY26" fmla="*/ 6027 h 21600"/>
                  <a:gd name="connsiteX27" fmla="*/ 2617 w 20402"/>
                  <a:gd name="connsiteY27" fmla="*/ 5574 h 21600"/>
                  <a:gd name="connsiteX28" fmla="*/ 16363 w 20402"/>
                  <a:gd name="connsiteY28" fmla="*/ 5574 h 21600"/>
                  <a:gd name="connsiteX29" fmla="*/ 16363 w 20402"/>
                  <a:gd name="connsiteY29" fmla="*/ 4877 h 21600"/>
                  <a:gd name="connsiteX30" fmla="*/ 2617 w 20402"/>
                  <a:gd name="connsiteY30" fmla="*/ 4877 h 21600"/>
                  <a:gd name="connsiteX31" fmla="*/ 2617 w 20402"/>
                  <a:gd name="connsiteY31" fmla="*/ 4180 h 21600"/>
                  <a:gd name="connsiteX32" fmla="*/ 16363 w 20402"/>
                  <a:gd name="connsiteY32" fmla="*/ 4180 h 21600"/>
                  <a:gd name="connsiteX33" fmla="*/ 16363 w 20402"/>
                  <a:gd name="connsiteY33" fmla="*/ 4877 h 21600"/>
                  <a:gd name="connsiteX34" fmla="*/ 16363 w 20402"/>
                  <a:gd name="connsiteY34" fmla="*/ 3483 h 21600"/>
                  <a:gd name="connsiteX35" fmla="*/ 2617 w 20402"/>
                  <a:gd name="connsiteY35" fmla="*/ 3483 h 21600"/>
                  <a:gd name="connsiteX36" fmla="*/ 2617 w 20402"/>
                  <a:gd name="connsiteY36" fmla="*/ 2787 h 21600"/>
                  <a:gd name="connsiteX37" fmla="*/ 16363 w 20402"/>
                  <a:gd name="connsiteY37" fmla="*/ 2787 h 21600"/>
                  <a:gd name="connsiteX38" fmla="*/ 16363 w 20402"/>
                  <a:gd name="connsiteY38" fmla="*/ 3483 h 21600"/>
                  <a:gd name="connsiteX39" fmla="*/ 3600 w 20402"/>
                  <a:gd name="connsiteY39" fmla="*/ 1393 h 21600"/>
                  <a:gd name="connsiteX40" fmla="*/ 14400 w 20402"/>
                  <a:gd name="connsiteY40" fmla="*/ 1393 h 21600"/>
                  <a:gd name="connsiteX41" fmla="*/ 17018 w 20402"/>
                  <a:gd name="connsiteY41" fmla="*/ 1393 h 21600"/>
                  <a:gd name="connsiteX42" fmla="*/ 17673 w 20402"/>
                  <a:gd name="connsiteY42" fmla="*/ 3832 h 21600"/>
                  <a:gd name="connsiteX43" fmla="*/ 17673 w 20402"/>
                  <a:gd name="connsiteY43" fmla="*/ 4180 h 21600"/>
                  <a:gd name="connsiteX44" fmla="*/ 17018 w 20402"/>
                  <a:gd name="connsiteY44" fmla="*/ 4180 h 21600"/>
                  <a:gd name="connsiteX45" fmla="*/ 2617 w 20402"/>
                  <a:gd name="connsiteY45" fmla="*/ 2090 h 21600"/>
                  <a:gd name="connsiteX46" fmla="*/ 1963 w 20402"/>
                  <a:gd name="connsiteY46" fmla="*/ 2787 h 21600"/>
                  <a:gd name="connsiteX47" fmla="*/ 1963 w 20402"/>
                  <a:gd name="connsiteY47" fmla="*/ 4180 h 21600"/>
                  <a:gd name="connsiteX48" fmla="*/ 1963 w 20402"/>
                  <a:gd name="connsiteY48" fmla="*/ 5534 h 21600"/>
                  <a:gd name="connsiteX49" fmla="*/ 1309 w 20402"/>
                  <a:gd name="connsiteY49" fmla="*/ 3832 h 21600"/>
                  <a:gd name="connsiteX50" fmla="*/ 3600 w 20402"/>
                  <a:gd name="connsiteY50" fmla="*/ 1393 h 21600"/>
                  <a:gd name="connsiteX51" fmla="*/ 3600 w 20402"/>
                  <a:gd name="connsiteY51" fmla="*/ 0 h 21600"/>
                  <a:gd name="connsiteX52" fmla="*/ 0 w 20402"/>
                  <a:gd name="connsiteY52" fmla="*/ 3832 h 21600"/>
                  <a:gd name="connsiteX53" fmla="*/ 0 w 20402"/>
                  <a:gd name="connsiteY53" fmla="*/ 17767 h 21600"/>
                  <a:gd name="connsiteX54" fmla="*/ 3600 w 20402"/>
                  <a:gd name="connsiteY54" fmla="*/ 21600 h 21600"/>
                  <a:gd name="connsiteX55" fmla="*/ 15382 w 20402"/>
                  <a:gd name="connsiteY55" fmla="*/ 21600 h 21600"/>
                  <a:gd name="connsiteX56" fmla="*/ 18982 w 20402"/>
                  <a:gd name="connsiteY56" fmla="*/ 17767 h 21600"/>
                  <a:gd name="connsiteX57" fmla="*/ 18982 w 20402"/>
                  <a:gd name="connsiteY57" fmla="*/ 16722 h 21600"/>
                  <a:gd name="connsiteX58" fmla="*/ 18983 w 20402"/>
                  <a:gd name="connsiteY58" fmla="*/ 16722 h 21600"/>
                  <a:gd name="connsiteX59" fmla="*/ 20402 w 20402"/>
                  <a:gd name="connsiteY59" fmla="*/ 15261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877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4877 h 21600"/>
                  <a:gd name="connsiteX34" fmla="*/ 16363 w 19636"/>
                  <a:gd name="connsiteY34" fmla="*/ 3483 h 21600"/>
                  <a:gd name="connsiteX35" fmla="*/ 2617 w 19636"/>
                  <a:gd name="connsiteY35" fmla="*/ 3483 h 21600"/>
                  <a:gd name="connsiteX36" fmla="*/ 2617 w 19636"/>
                  <a:gd name="connsiteY36" fmla="*/ 2787 h 21600"/>
                  <a:gd name="connsiteX37" fmla="*/ 16363 w 19636"/>
                  <a:gd name="connsiteY37" fmla="*/ 2787 h 21600"/>
                  <a:gd name="connsiteX38" fmla="*/ 16363 w 19636"/>
                  <a:gd name="connsiteY38" fmla="*/ 3483 h 21600"/>
                  <a:gd name="connsiteX39" fmla="*/ 3600 w 19636"/>
                  <a:gd name="connsiteY39" fmla="*/ 1393 h 21600"/>
                  <a:gd name="connsiteX40" fmla="*/ 14400 w 19636"/>
                  <a:gd name="connsiteY40" fmla="*/ 1393 h 21600"/>
                  <a:gd name="connsiteX41" fmla="*/ 17018 w 19636"/>
                  <a:gd name="connsiteY41" fmla="*/ 1393 h 21600"/>
                  <a:gd name="connsiteX42" fmla="*/ 17673 w 19636"/>
                  <a:gd name="connsiteY42" fmla="*/ 3832 h 21600"/>
                  <a:gd name="connsiteX43" fmla="*/ 17673 w 19636"/>
                  <a:gd name="connsiteY43" fmla="*/ 4180 h 21600"/>
                  <a:gd name="connsiteX44" fmla="*/ 17018 w 19636"/>
                  <a:gd name="connsiteY44" fmla="*/ 4180 h 21600"/>
                  <a:gd name="connsiteX45" fmla="*/ 2617 w 19636"/>
                  <a:gd name="connsiteY45" fmla="*/ 2090 h 21600"/>
                  <a:gd name="connsiteX46" fmla="*/ 1963 w 19636"/>
                  <a:gd name="connsiteY46" fmla="*/ 2787 h 21600"/>
                  <a:gd name="connsiteX47" fmla="*/ 1963 w 19636"/>
                  <a:gd name="connsiteY47" fmla="*/ 4180 h 21600"/>
                  <a:gd name="connsiteX48" fmla="*/ 1963 w 19636"/>
                  <a:gd name="connsiteY48" fmla="*/ 5534 h 21600"/>
                  <a:gd name="connsiteX49" fmla="*/ 1309 w 19636"/>
                  <a:gd name="connsiteY49" fmla="*/ 3832 h 21600"/>
                  <a:gd name="connsiteX50" fmla="*/ 3600 w 19636"/>
                  <a:gd name="connsiteY50" fmla="*/ 1393 h 21600"/>
                  <a:gd name="connsiteX51" fmla="*/ 3600 w 19636"/>
                  <a:gd name="connsiteY51" fmla="*/ 0 h 21600"/>
                  <a:gd name="connsiteX52" fmla="*/ 0 w 19636"/>
                  <a:gd name="connsiteY52" fmla="*/ 3832 h 21600"/>
                  <a:gd name="connsiteX53" fmla="*/ 0 w 19636"/>
                  <a:gd name="connsiteY53" fmla="*/ 17767 h 21600"/>
                  <a:gd name="connsiteX54" fmla="*/ 3600 w 19636"/>
                  <a:gd name="connsiteY54" fmla="*/ 21600 h 21600"/>
                  <a:gd name="connsiteX55" fmla="*/ 15382 w 19636"/>
                  <a:gd name="connsiteY55" fmla="*/ 21600 h 21600"/>
                  <a:gd name="connsiteX56" fmla="*/ 18982 w 19636"/>
                  <a:gd name="connsiteY56" fmla="*/ 17767 h 21600"/>
                  <a:gd name="connsiteX57" fmla="*/ 18982 w 19636"/>
                  <a:gd name="connsiteY57" fmla="*/ 16722 h 21600"/>
                  <a:gd name="connsiteX58" fmla="*/ 18983 w 19636"/>
                  <a:gd name="connsiteY58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877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4877 h 21600"/>
                  <a:gd name="connsiteX34" fmla="*/ 16363 w 19636"/>
                  <a:gd name="connsiteY34" fmla="*/ 3483 h 21600"/>
                  <a:gd name="connsiteX35" fmla="*/ 2617 w 19636"/>
                  <a:gd name="connsiteY35" fmla="*/ 3483 h 21600"/>
                  <a:gd name="connsiteX36" fmla="*/ 2617 w 19636"/>
                  <a:gd name="connsiteY36" fmla="*/ 2787 h 21600"/>
                  <a:gd name="connsiteX37" fmla="*/ 16363 w 19636"/>
                  <a:gd name="connsiteY37" fmla="*/ 2787 h 21600"/>
                  <a:gd name="connsiteX38" fmla="*/ 16363 w 19636"/>
                  <a:gd name="connsiteY38" fmla="*/ 3483 h 21600"/>
                  <a:gd name="connsiteX39" fmla="*/ 3600 w 19636"/>
                  <a:gd name="connsiteY39" fmla="*/ 1393 h 21600"/>
                  <a:gd name="connsiteX40" fmla="*/ 14400 w 19636"/>
                  <a:gd name="connsiteY40" fmla="*/ 1393 h 21600"/>
                  <a:gd name="connsiteX41" fmla="*/ 17018 w 19636"/>
                  <a:gd name="connsiteY41" fmla="*/ 1393 h 21600"/>
                  <a:gd name="connsiteX42" fmla="*/ 17673 w 19636"/>
                  <a:gd name="connsiteY42" fmla="*/ 3832 h 21600"/>
                  <a:gd name="connsiteX43" fmla="*/ 17673 w 19636"/>
                  <a:gd name="connsiteY43" fmla="*/ 4180 h 21600"/>
                  <a:gd name="connsiteX44" fmla="*/ 17018 w 19636"/>
                  <a:gd name="connsiteY44" fmla="*/ 4180 h 21600"/>
                  <a:gd name="connsiteX45" fmla="*/ 2617 w 19636"/>
                  <a:gd name="connsiteY45" fmla="*/ 2090 h 21600"/>
                  <a:gd name="connsiteX46" fmla="*/ 1963 w 19636"/>
                  <a:gd name="connsiteY46" fmla="*/ 2787 h 21600"/>
                  <a:gd name="connsiteX47" fmla="*/ 1963 w 19636"/>
                  <a:gd name="connsiteY47" fmla="*/ 4180 h 21600"/>
                  <a:gd name="connsiteX48" fmla="*/ 1963 w 19636"/>
                  <a:gd name="connsiteY48" fmla="*/ 5534 h 21600"/>
                  <a:gd name="connsiteX49" fmla="*/ 1309 w 19636"/>
                  <a:gd name="connsiteY49" fmla="*/ 3832 h 21600"/>
                  <a:gd name="connsiteX50" fmla="*/ 3600 w 19636"/>
                  <a:gd name="connsiteY50" fmla="*/ 1393 h 21600"/>
                  <a:gd name="connsiteX51" fmla="*/ 3600 w 19636"/>
                  <a:gd name="connsiteY51" fmla="*/ 0 h 21600"/>
                  <a:gd name="connsiteX52" fmla="*/ 0 w 19636"/>
                  <a:gd name="connsiteY52" fmla="*/ 3832 h 21600"/>
                  <a:gd name="connsiteX53" fmla="*/ 0 w 19636"/>
                  <a:gd name="connsiteY53" fmla="*/ 17767 h 21600"/>
                  <a:gd name="connsiteX54" fmla="*/ 3600 w 19636"/>
                  <a:gd name="connsiteY54" fmla="*/ 21600 h 21600"/>
                  <a:gd name="connsiteX55" fmla="*/ 15382 w 19636"/>
                  <a:gd name="connsiteY55" fmla="*/ 21600 h 21600"/>
                  <a:gd name="connsiteX56" fmla="*/ 18982 w 19636"/>
                  <a:gd name="connsiteY56" fmla="*/ 17767 h 21600"/>
                  <a:gd name="connsiteX57" fmla="*/ 18982 w 19636"/>
                  <a:gd name="connsiteY57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877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4877 h 21600"/>
                  <a:gd name="connsiteX34" fmla="*/ 16363 w 19636"/>
                  <a:gd name="connsiteY34" fmla="*/ 3483 h 21600"/>
                  <a:gd name="connsiteX35" fmla="*/ 2617 w 19636"/>
                  <a:gd name="connsiteY35" fmla="*/ 3483 h 21600"/>
                  <a:gd name="connsiteX36" fmla="*/ 2617 w 19636"/>
                  <a:gd name="connsiteY36" fmla="*/ 2787 h 21600"/>
                  <a:gd name="connsiteX37" fmla="*/ 16363 w 19636"/>
                  <a:gd name="connsiteY37" fmla="*/ 2787 h 21600"/>
                  <a:gd name="connsiteX38" fmla="*/ 16363 w 19636"/>
                  <a:gd name="connsiteY38" fmla="*/ 3483 h 21600"/>
                  <a:gd name="connsiteX39" fmla="*/ 3600 w 19636"/>
                  <a:gd name="connsiteY39" fmla="*/ 1393 h 21600"/>
                  <a:gd name="connsiteX40" fmla="*/ 14400 w 19636"/>
                  <a:gd name="connsiteY40" fmla="*/ 1393 h 21600"/>
                  <a:gd name="connsiteX41" fmla="*/ 17018 w 19636"/>
                  <a:gd name="connsiteY41" fmla="*/ 1393 h 21600"/>
                  <a:gd name="connsiteX42" fmla="*/ 17673 w 19636"/>
                  <a:gd name="connsiteY42" fmla="*/ 3832 h 21600"/>
                  <a:gd name="connsiteX43" fmla="*/ 17673 w 19636"/>
                  <a:gd name="connsiteY43" fmla="*/ 4180 h 21600"/>
                  <a:gd name="connsiteX44" fmla="*/ 2617 w 19636"/>
                  <a:gd name="connsiteY44" fmla="*/ 2090 h 21600"/>
                  <a:gd name="connsiteX45" fmla="*/ 1963 w 19636"/>
                  <a:gd name="connsiteY45" fmla="*/ 2787 h 21600"/>
                  <a:gd name="connsiteX46" fmla="*/ 1963 w 19636"/>
                  <a:gd name="connsiteY46" fmla="*/ 4180 h 21600"/>
                  <a:gd name="connsiteX47" fmla="*/ 1963 w 19636"/>
                  <a:gd name="connsiteY47" fmla="*/ 5534 h 21600"/>
                  <a:gd name="connsiteX48" fmla="*/ 1309 w 19636"/>
                  <a:gd name="connsiteY48" fmla="*/ 3832 h 21600"/>
                  <a:gd name="connsiteX49" fmla="*/ 3600 w 19636"/>
                  <a:gd name="connsiteY49" fmla="*/ 1393 h 21600"/>
                  <a:gd name="connsiteX50" fmla="*/ 3600 w 19636"/>
                  <a:gd name="connsiteY50" fmla="*/ 0 h 21600"/>
                  <a:gd name="connsiteX51" fmla="*/ 0 w 19636"/>
                  <a:gd name="connsiteY51" fmla="*/ 3832 h 21600"/>
                  <a:gd name="connsiteX52" fmla="*/ 0 w 19636"/>
                  <a:gd name="connsiteY52" fmla="*/ 17767 h 21600"/>
                  <a:gd name="connsiteX53" fmla="*/ 3600 w 19636"/>
                  <a:gd name="connsiteY53" fmla="*/ 21600 h 21600"/>
                  <a:gd name="connsiteX54" fmla="*/ 15382 w 19636"/>
                  <a:gd name="connsiteY54" fmla="*/ 21600 h 21600"/>
                  <a:gd name="connsiteX55" fmla="*/ 18982 w 19636"/>
                  <a:gd name="connsiteY55" fmla="*/ 17767 h 21600"/>
                  <a:gd name="connsiteX56" fmla="*/ 18982 w 19636"/>
                  <a:gd name="connsiteY56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180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3483 h 21600"/>
                  <a:gd name="connsiteX34" fmla="*/ 2617 w 19636"/>
                  <a:gd name="connsiteY34" fmla="*/ 3483 h 21600"/>
                  <a:gd name="connsiteX35" fmla="*/ 2617 w 19636"/>
                  <a:gd name="connsiteY35" fmla="*/ 2787 h 21600"/>
                  <a:gd name="connsiteX36" fmla="*/ 16363 w 19636"/>
                  <a:gd name="connsiteY36" fmla="*/ 2787 h 21600"/>
                  <a:gd name="connsiteX37" fmla="*/ 16363 w 19636"/>
                  <a:gd name="connsiteY37" fmla="*/ 3483 h 21600"/>
                  <a:gd name="connsiteX38" fmla="*/ 3600 w 19636"/>
                  <a:gd name="connsiteY38" fmla="*/ 1393 h 21600"/>
                  <a:gd name="connsiteX39" fmla="*/ 14400 w 19636"/>
                  <a:gd name="connsiteY39" fmla="*/ 1393 h 21600"/>
                  <a:gd name="connsiteX40" fmla="*/ 17018 w 19636"/>
                  <a:gd name="connsiteY40" fmla="*/ 1393 h 21600"/>
                  <a:gd name="connsiteX41" fmla="*/ 17673 w 19636"/>
                  <a:gd name="connsiteY41" fmla="*/ 3832 h 21600"/>
                  <a:gd name="connsiteX42" fmla="*/ 17673 w 19636"/>
                  <a:gd name="connsiteY42" fmla="*/ 4180 h 21600"/>
                  <a:gd name="connsiteX43" fmla="*/ 2617 w 19636"/>
                  <a:gd name="connsiteY43" fmla="*/ 2090 h 21600"/>
                  <a:gd name="connsiteX44" fmla="*/ 1963 w 19636"/>
                  <a:gd name="connsiteY44" fmla="*/ 2787 h 21600"/>
                  <a:gd name="connsiteX45" fmla="*/ 1963 w 19636"/>
                  <a:gd name="connsiteY45" fmla="*/ 4180 h 21600"/>
                  <a:gd name="connsiteX46" fmla="*/ 1963 w 19636"/>
                  <a:gd name="connsiteY46" fmla="*/ 5534 h 21600"/>
                  <a:gd name="connsiteX47" fmla="*/ 1309 w 19636"/>
                  <a:gd name="connsiteY47" fmla="*/ 3832 h 21600"/>
                  <a:gd name="connsiteX48" fmla="*/ 3600 w 19636"/>
                  <a:gd name="connsiteY48" fmla="*/ 1393 h 21600"/>
                  <a:gd name="connsiteX49" fmla="*/ 3600 w 19636"/>
                  <a:gd name="connsiteY49" fmla="*/ 0 h 21600"/>
                  <a:gd name="connsiteX50" fmla="*/ 0 w 19636"/>
                  <a:gd name="connsiteY50" fmla="*/ 3832 h 21600"/>
                  <a:gd name="connsiteX51" fmla="*/ 0 w 19636"/>
                  <a:gd name="connsiteY51" fmla="*/ 17767 h 21600"/>
                  <a:gd name="connsiteX52" fmla="*/ 3600 w 19636"/>
                  <a:gd name="connsiteY52" fmla="*/ 21600 h 21600"/>
                  <a:gd name="connsiteX53" fmla="*/ 15382 w 19636"/>
                  <a:gd name="connsiteY53" fmla="*/ 21600 h 21600"/>
                  <a:gd name="connsiteX54" fmla="*/ 18982 w 19636"/>
                  <a:gd name="connsiteY54" fmla="*/ 17767 h 21600"/>
                  <a:gd name="connsiteX55" fmla="*/ 18982 w 19636"/>
                  <a:gd name="connsiteY55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180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3483 h 21600"/>
                  <a:gd name="connsiteX34" fmla="*/ 2617 w 19636"/>
                  <a:gd name="connsiteY34" fmla="*/ 3483 h 21600"/>
                  <a:gd name="connsiteX35" fmla="*/ 2617 w 19636"/>
                  <a:gd name="connsiteY35" fmla="*/ 2787 h 21600"/>
                  <a:gd name="connsiteX36" fmla="*/ 16363 w 19636"/>
                  <a:gd name="connsiteY36" fmla="*/ 2787 h 21600"/>
                  <a:gd name="connsiteX37" fmla="*/ 16363 w 19636"/>
                  <a:gd name="connsiteY37" fmla="*/ 3483 h 21600"/>
                  <a:gd name="connsiteX38" fmla="*/ 3600 w 19636"/>
                  <a:gd name="connsiteY38" fmla="*/ 1393 h 21600"/>
                  <a:gd name="connsiteX39" fmla="*/ 14400 w 19636"/>
                  <a:gd name="connsiteY39" fmla="*/ 1393 h 21600"/>
                  <a:gd name="connsiteX40" fmla="*/ 17018 w 19636"/>
                  <a:gd name="connsiteY40" fmla="*/ 1393 h 21600"/>
                  <a:gd name="connsiteX41" fmla="*/ 17673 w 19636"/>
                  <a:gd name="connsiteY41" fmla="*/ 3832 h 21600"/>
                  <a:gd name="connsiteX42" fmla="*/ 2617 w 19636"/>
                  <a:gd name="connsiteY42" fmla="*/ 2090 h 21600"/>
                  <a:gd name="connsiteX43" fmla="*/ 1963 w 19636"/>
                  <a:gd name="connsiteY43" fmla="*/ 2787 h 21600"/>
                  <a:gd name="connsiteX44" fmla="*/ 1963 w 19636"/>
                  <a:gd name="connsiteY44" fmla="*/ 4180 h 21600"/>
                  <a:gd name="connsiteX45" fmla="*/ 1963 w 19636"/>
                  <a:gd name="connsiteY45" fmla="*/ 5534 h 21600"/>
                  <a:gd name="connsiteX46" fmla="*/ 1309 w 19636"/>
                  <a:gd name="connsiteY46" fmla="*/ 3832 h 21600"/>
                  <a:gd name="connsiteX47" fmla="*/ 3600 w 19636"/>
                  <a:gd name="connsiteY47" fmla="*/ 1393 h 21600"/>
                  <a:gd name="connsiteX48" fmla="*/ 3600 w 19636"/>
                  <a:gd name="connsiteY48" fmla="*/ 0 h 21600"/>
                  <a:gd name="connsiteX49" fmla="*/ 0 w 19636"/>
                  <a:gd name="connsiteY49" fmla="*/ 3832 h 21600"/>
                  <a:gd name="connsiteX50" fmla="*/ 0 w 19636"/>
                  <a:gd name="connsiteY50" fmla="*/ 17767 h 21600"/>
                  <a:gd name="connsiteX51" fmla="*/ 3600 w 19636"/>
                  <a:gd name="connsiteY51" fmla="*/ 21600 h 21600"/>
                  <a:gd name="connsiteX52" fmla="*/ 15382 w 19636"/>
                  <a:gd name="connsiteY52" fmla="*/ 21600 h 21600"/>
                  <a:gd name="connsiteX53" fmla="*/ 18982 w 19636"/>
                  <a:gd name="connsiteY53" fmla="*/ 17767 h 21600"/>
                  <a:gd name="connsiteX54" fmla="*/ 18982 w 19636"/>
                  <a:gd name="connsiteY54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180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3483 h 21600"/>
                  <a:gd name="connsiteX34" fmla="*/ 2617 w 19636"/>
                  <a:gd name="connsiteY34" fmla="*/ 3483 h 21600"/>
                  <a:gd name="connsiteX35" fmla="*/ 2617 w 19636"/>
                  <a:gd name="connsiteY35" fmla="*/ 2787 h 21600"/>
                  <a:gd name="connsiteX36" fmla="*/ 16363 w 19636"/>
                  <a:gd name="connsiteY36" fmla="*/ 2787 h 21600"/>
                  <a:gd name="connsiteX37" fmla="*/ 16363 w 19636"/>
                  <a:gd name="connsiteY37" fmla="*/ 3483 h 21600"/>
                  <a:gd name="connsiteX38" fmla="*/ 3600 w 19636"/>
                  <a:gd name="connsiteY38" fmla="*/ 1393 h 21600"/>
                  <a:gd name="connsiteX39" fmla="*/ 14400 w 19636"/>
                  <a:gd name="connsiteY39" fmla="*/ 1393 h 21600"/>
                  <a:gd name="connsiteX40" fmla="*/ 17018 w 19636"/>
                  <a:gd name="connsiteY40" fmla="*/ 1393 h 21600"/>
                  <a:gd name="connsiteX41" fmla="*/ 2617 w 19636"/>
                  <a:gd name="connsiteY41" fmla="*/ 2090 h 21600"/>
                  <a:gd name="connsiteX42" fmla="*/ 1963 w 19636"/>
                  <a:gd name="connsiteY42" fmla="*/ 2787 h 21600"/>
                  <a:gd name="connsiteX43" fmla="*/ 1963 w 19636"/>
                  <a:gd name="connsiteY43" fmla="*/ 4180 h 21600"/>
                  <a:gd name="connsiteX44" fmla="*/ 1963 w 19636"/>
                  <a:gd name="connsiteY44" fmla="*/ 5534 h 21600"/>
                  <a:gd name="connsiteX45" fmla="*/ 1309 w 19636"/>
                  <a:gd name="connsiteY45" fmla="*/ 3832 h 21600"/>
                  <a:gd name="connsiteX46" fmla="*/ 3600 w 19636"/>
                  <a:gd name="connsiteY46" fmla="*/ 1393 h 21600"/>
                  <a:gd name="connsiteX47" fmla="*/ 3600 w 19636"/>
                  <a:gd name="connsiteY47" fmla="*/ 0 h 21600"/>
                  <a:gd name="connsiteX48" fmla="*/ 0 w 19636"/>
                  <a:gd name="connsiteY48" fmla="*/ 3832 h 21600"/>
                  <a:gd name="connsiteX49" fmla="*/ 0 w 19636"/>
                  <a:gd name="connsiteY49" fmla="*/ 17767 h 21600"/>
                  <a:gd name="connsiteX50" fmla="*/ 3600 w 19636"/>
                  <a:gd name="connsiteY50" fmla="*/ 21600 h 21600"/>
                  <a:gd name="connsiteX51" fmla="*/ 15382 w 19636"/>
                  <a:gd name="connsiteY51" fmla="*/ 21600 h 21600"/>
                  <a:gd name="connsiteX52" fmla="*/ 18982 w 19636"/>
                  <a:gd name="connsiteY52" fmla="*/ 17767 h 21600"/>
                  <a:gd name="connsiteX53" fmla="*/ 18982 w 19636"/>
                  <a:gd name="connsiteY53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180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2787 h 21600"/>
                  <a:gd name="connsiteX34" fmla="*/ 2617 w 19636"/>
                  <a:gd name="connsiteY34" fmla="*/ 3483 h 21600"/>
                  <a:gd name="connsiteX35" fmla="*/ 2617 w 19636"/>
                  <a:gd name="connsiteY35" fmla="*/ 2787 h 21600"/>
                  <a:gd name="connsiteX36" fmla="*/ 16363 w 19636"/>
                  <a:gd name="connsiteY36" fmla="*/ 2787 h 21600"/>
                  <a:gd name="connsiteX37" fmla="*/ 3600 w 19636"/>
                  <a:gd name="connsiteY37" fmla="*/ 1393 h 21600"/>
                  <a:gd name="connsiteX38" fmla="*/ 14400 w 19636"/>
                  <a:gd name="connsiteY38" fmla="*/ 1393 h 21600"/>
                  <a:gd name="connsiteX39" fmla="*/ 17018 w 19636"/>
                  <a:gd name="connsiteY39" fmla="*/ 1393 h 21600"/>
                  <a:gd name="connsiteX40" fmla="*/ 2617 w 19636"/>
                  <a:gd name="connsiteY40" fmla="*/ 2090 h 21600"/>
                  <a:gd name="connsiteX41" fmla="*/ 1963 w 19636"/>
                  <a:gd name="connsiteY41" fmla="*/ 2787 h 21600"/>
                  <a:gd name="connsiteX42" fmla="*/ 1963 w 19636"/>
                  <a:gd name="connsiteY42" fmla="*/ 4180 h 21600"/>
                  <a:gd name="connsiteX43" fmla="*/ 1963 w 19636"/>
                  <a:gd name="connsiteY43" fmla="*/ 5534 h 21600"/>
                  <a:gd name="connsiteX44" fmla="*/ 1309 w 19636"/>
                  <a:gd name="connsiteY44" fmla="*/ 3832 h 21600"/>
                  <a:gd name="connsiteX45" fmla="*/ 3600 w 19636"/>
                  <a:gd name="connsiteY45" fmla="*/ 1393 h 21600"/>
                  <a:gd name="connsiteX46" fmla="*/ 3600 w 19636"/>
                  <a:gd name="connsiteY46" fmla="*/ 0 h 21600"/>
                  <a:gd name="connsiteX47" fmla="*/ 0 w 19636"/>
                  <a:gd name="connsiteY47" fmla="*/ 3832 h 21600"/>
                  <a:gd name="connsiteX48" fmla="*/ 0 w 19636"/>
                  <a:gd name="connsiteY48" fmla="*/ 17767 h 21600"/>
                  <a:gd name="connsiteX49" fmla="*/ 3600 w 19636"/>
                  <a:gd name="connsiteY49" fmla="*/ 21600 h 21600"/>
                  <a:gd name="connsiteX50" fmla="*/ 15382 w 19636"/>
                  <a:gd name="connsiteY50" fmla="*/ 21600 h 21600"/>
                  <a:gd name="connsiteX51" fmla="*/ 18982 w 19636"/>
                  <a:gd name="connsiteY51" fmla="*/ 17767 h 21600"/>
                  <a:gd name="connsiteX52" fmla="*/ 18982 w 19636"/>
                  <a:gd name="connsiteY52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180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2787 h 21600"/>
                  <a:gd name="connsiteX34" fmla="*/ 2617 w 19636"/>
                  <a:gd name="connsiteY34" fmla="*/ 3483 h 21600"/>
                  <a:gd name="connsiteX35" fmla="*/ 2617 w 19636"/>
                  <a:gd name="connsiteY35" fmla="*/ 2787 h 21600"/>
                  <a:gd name="connsiteX36" fmla="*/ 16363 w 19636"/>
                  <a:gd name="connsiteY36" fmla="*/ 2787 h 21600"/>
                  <a:gd name="connsiteX37" fmla="*/ 3600 w 19636"/>
                  <a:gd name="connsiteY37" fmla="*/ 1393 h 21600"/>
                  <a:gd name="connsiteX38" fmla="*/ 14400 w 19636"/>
                  <a:gd name="connsiteY38" fmla="*/ 1393 h 21600"/>
                  <a:gd name="connsiteX39" fmla="*/ 2617 w 19636"/>
                  <a:gd name="connsiteY39" fmla="*/ 2090 h 21600"/>
                  <a:gd name="connsiteX40" fmla="*/ 1963 w 19636"/>
                  <a:gd name="connsiteY40" fmla="*/ 2787 h 21600"/>
                  <a:gd name="connsiteX41" fmla="*/ 1963 w 19636"/>
                  <a:gd name="connsiteY41" fmla="*/ 4180 h 21600"/>
                  <a:gd name="connsiteX42" fmla="*/ 1963 w 19636"/>
                  <a:gd name="connsiteY42" fmla="*/ 5534 h 21600"/>
                  <a:gd name="connsiteX43" fmla="*/ 1309 w 19636"/>
                  <a:gd name="connsiteY43" fmla="*/ 3832 h 21600"/>
                  <a:gd name="connsiteX44" fmla="*/ 3600 w 19636"/>
                  <a:gd name="connsiteY44" fmla="*/ 1393 h 21600"/>
                  <a:gd name="connsiteX45" fmla="*/ 3600 w 19636"/>
                  <a:gd name="connsiteY45" fmla="*/ 0 h 21600"/>
                  <a:gd name="connsiteX46" fmla="*/ 0 w 19636"/>
                  <a:gd name="connsiteY46" fmla="*/ 3832 h 21600"/>
                  <a:gd name="connsiteX47" fmla="*/ 0 w 19636"/>
                  <a:gd name="connsiteY47" fmla="*/ 17767 h 21600"/>
                  <a:gd name="connsiteX48" fmla="*/ 3600 w 19636"/>
                  <a:gd name="connsiteY48" fmla="*/ 21600 h 21600"/>
                  <a:gd name="connsiteX49" fmla="*/ 15382 w 19636"/>
                  <a:gd name="connsiteY49" fmla="*/ 21600 h 21600"/>
                  <a:gd name="connsiteX50" fmla="*/ 18982 w 19636"/>
                  <a:gd name="connsiteY50" fmla="*/ 17767 h 21600"/>
                  <a:gd name="connsiteX51" fmla="*/ 18982 w 19636"/>
                  <a:gd name="connsiteY51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16363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5574 h 21600"/>
                  <a:gd name="connsiteX29" fmla="*/ 16363 w 19636"/>
                  <a:gd name="connsiteY29" fmla="*/ 4180 h 21600"/>
                  <a:gd name="connsiteX30" fmla="*/ 2617 w 19636"/>
                  <a:gd name="connsiteY30" fmla="*/ 4877 h 21600"/>
                  <a:gd name="connsiteX31" fmla="*/ 2617 w 19636"/>
                  <a:gd name="connsiteY31" fmla="*/ 4180 h 21600"/>
                  <a:gd name="connsiteX32" fmla="*/ 16363 w 19636"/>
                  <a:gd name="connsiteY32" fmla="*/ 4180 h 21600"/>
                  <a:gd name="connsiteX33" fmla="*/ 16363 w 19636"/>
                  <a:gd name="connsiteY33" fmla="*/ 2787 h 21600"/>
                  <a:gd name="connsiteX34" fmla="*/ 2617 w 19636"/>
                  <a:gd name="connsiteY34" fmla="*/ 3483 h 21600"/>
                  <a:gd name="connsiteX35" fmla="*/ 2617 w 19636"/>
                  <a:gd name="connsiteY35" fmla="*/ 2787 h 21600"/>
                  <a:gd name="connsiteX36" fmla="*/ 16363 w 19636"/>
                  <a:gd name="connsiteY36" fmla="*/ 2787 h 21600"/>
                  <a:gd name="connsiteX37" fmla="*/ 3600 w 19636"/>
                  <a:gd name="connsiteY37" fmla="*/ 1393 h 21600"/>
                  <a:gd name="connsiteX38" fmla="*/ 2617 w 19636"/>
                  <a:gd name="connsiteY38" fmla="*/ 2090 h 21600"/>
                  <a:gd name="connsiteX39" fmla="*/ 1963 w 19636"/>
                  <a:gd name="connsiteY39" fmla="*/ 2787 h 21600"/>
                  <a:gd name="connsiteX40" fmla="*/ 1963 w 19636"/>
                  <a:gd name="connsiteY40" fmla="*/ 4180 h 21600"/>
                  <a:gd name="connsiteX41" fmla="*/ 1963 w 19636"/>
                  <a:gd name="connsiteY41" fmla="*/ 5534 h 21600"/>
                  <a:gd name="connsiteX42" fmla="*/ 1309 w 19636"/>
                  <a:gd name="connsiteY42" fmla="*/ 3832 h 21600"/>
                  <a:gd name="connsiteX43" fmla="*/ 3600 w 19636"/>
                  <a:gd name="connsiteY43" fmla="*/ 1393 h 21600"/>
                  <a:gd name="connsiteX44" fmla="*/ 3600 w 19636"/>
                  <a:gd name="connsiteY44" fmla="*/ 0 h 21600"/>
                  <a:gd name="connsiteX45" fmla="*/ 0 w 19636"/>
                  <a:gd name="connsiteY45" fmla="*/ 3832 h 21600"/>
                  <a:gd name="connsiteX46" fmla="*/ 0 w 19636"/>
                  <a:gd name="connsiteY46" fmla="*/ 17767 h 21600"/>
                  <a:gd name="connsiteX47" fmla="*/ 3600 w 19636"/>
                  <a:gd name="connsiteY47" fmla="*/ 21600 h 21600"/>
                  <a:gd name="connsiteX48" fmla="*/ 15382 w 19636"/>
                  <a:gd name="connsiteY48" fmla="*/ 21600 h 21600"/>
                  <a:gd name="connsiteX49" fmla="*/ 18982 w 19636"/>
                  <a:gd name="connsiteY49" fmla="*/ 17767 h 21600"/>
                  <a:gd name="connsiteX50" fmla="*/ 18982 w 19636"/>
                  <a:gd name="connsiteY50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2617 w 19636"/>
                  <a:gd name="connsiteY23" fmla="*/ 5574 h 21600"/>
                  <a:gd name="connsiteX24" fmla="*/ 16363 w 19636"/>
                  <a:gd name="connsiteY24" fmla="*/ 6270 h 21600"/>
                  <a:gd name="connsiteX25" fmla="*/ 3600 w 19636"/>
                  <a:gd name="connsiteY25" fmla="*/ 6270 h 21600"/>
                  <a:gd name="connsiteX26" fmla="*/ 2617 w 19636"/>
                  <a:gd name="connsiteY26" fmla="*/ 6027 h 21600"/>
                  <a:gd name="connsiteX27" fmla="*/ 2617 w 19636"/>
                  <a:gd name="connsiteY27" fmla="*/ 5574 h 21600"/>
                  <a:gd name="connsiteX28" fmla="*/ 16363 w 19636"/>
                  <a:gd name="connsiteY28" fmla="*/ 4180 h 21600"/>
                  <a:gd name="connsiteX29" fmla="*/ 2617 w 19636"/>
                  <a:gd name="connsiteY29" fmla="*/ 4877 h 21600"/>
                  <a:gd name="connsiteX30" fmla="*/ 2617 w 19636"/>
                  <a:gd name="connsiteY30" fmla="*/ 4180 h 21600"/>
                  <a:gd name="connsiteX31" fmla="*/ 16363 w 19636"/>
                  <a:gd name="connsiteY31" fmla="*/ 4180 h 21600"/>
                  <a:gd name="connsiteX32" fmla="*/ 16363 w 19636"/>
                  <a:gd name="connsiteY32" fmla="*/ 2787 h 21600"/>
                  <a:gd name="connsiteX33" fmla="*/ 2617 w 19636"/>
                  <a:gd name="connsiteY33" fmla="*/ 3483 h 21600"/>
                  <a:gd name="connsiteX34" fmla="*/ 2617 w 19636"/>
                  <a:gd name="connsiteY34" fmla="*/ 2787 h 21600"/>
                  <a:gd name="connsiteX35" fmla="*/ 16363 w 19636"/>
                  <a:gd name="connsiteY35" fmla="*/ 2787 h 21600"/>
                  <a:gd name="connsiteX36" fmla="*/ 3600 w 19636"/>
                  <a:gd name="connsiteY36" fmla="*/ 1393 h 21600"/>
                  <a:gd name="connsiteX37" fmla="*/ 2617 w 19636"/>
                  <a:gd name="connsiteY37" fmla="*/ 2090 h 21600"/>
                  <a:gd name="connsiteX38" fmla="*/ 1963 w 19636"/>
                  <a:gd name="connsiteY38" fmla="*/ 2787 h 21600"/>
                  <a:gd name="connsiteX39" fmla="*/ 1963 w 19636"/>
                  <a:gd name="connsiteY39" fmla="*/ 4180 h 21600"/>
                  <a:gd name="connsiteX40" fmla="*/ 1963 w 19636"/>
                  <a:gd name="connsiteY40" fmla="*/ 5534 h 21600"/>
                  <a:gd name="connsiteX41" fmla="*/ 1309 w 19636"/>
                  <a:gd name="connsiteY41" fmla="*/ 3832 h 21600"/>
                  <a:gd name="connsiteX42" fmla="*/ 3600 w 19636"/>
                  <a:gd name="connsiteY42" fmla="*/ 1393 h 21600"/>
                  <a:gd name="connsiteX43" fmla="*/ 3600 w 19636"/>
                  <a:gd name="connsiteY43" fmla="*/ 0 h 21600"/>
                  <a:gd name="connsiteX44" fmla="*/ 0 w 19636"/>
                  <a:gd name="connsiteY44" fmla="*/ 3832 h 21600"/>
                  <a:gd name="connsiteX45" fmla="*/ 0 w 19636"/>
                  <a:gd name="connsiteY45" fmla="*/ 17767 h 21600"/>
                  <a:gd name="connsiteX46" fmla="*/ 3600 w 19636"/>
                  <a:gd name="connsiteY46" fmla="*/ 21600 h 21600"/>
                  <a:gd name="connsiteX47" fmla="*/ 15382 w 19636"/>
                  <a:gd name="connsiteY47" fmla="*/ 21600 h 21600"/>
                  <a:gd name="connsiteX48" fmla="*/ 18982 w 19636"/>
                  <a:gd name="connsiteY48" fmla="*/ 17767 h 21600"/>
                  <a:gd name="connsiteX49" fmla="*/ 18982 w 19636"/>
                  <a:gd name="connsiteY49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7673 w 19636"/>
                  <a:gd name="connsiteY17" fmla="*/ 8361 h 21600"/>
                  <a:gd name="connsiteX18" fmla="*/ 11782 w 19636"/>
                  <a:gd name="connsiteY18" fmla="*/ 9754 h 21600"/>
                  <a:gd name="connsiteX19" fmla="*/ 8509 w 19636"/>
                  <a:gd name="connsiteY19" fmla="*/ 13238 h 21600"/>
                  <a:gd name="connsiteX20" fmla="*/ 11782 w 19636"/>
                  <a:gd name="connsiteY20" fmla="*/ 16722 h 21600"/>
                  <a:gd name="connsiteX21" fmla="*/ 17673 w 19636"/>
                  <a:gd name="connsiteY21" fmla="*/ 16722 h 21600"/>
                  <a:gd name="connsiteX22" fmla="*/ 17673 w 19636"/>
                  <a:gd name="connsiteY22" fmla="*/ 17767 h 21600"/>
                  <a:gd name="connsiteX23" fmla="*/ 2617 w 19636"/>
                  <a:gd name="connsiteY23" fmla="*/ 5574 h 21600"/>
                  <a:gd name="connsiteX24" fmla="*/ 3600 w 19636"/>
                  <a:gd name="connsiteY24" fmla="*/ 6270 h 21600"/>
                  <a:gd name="connsiteX25" fmla="*/ 2617 w 19636"/>
                  <a:gd name="connsiteY25" fmla="*/ 6027 h 21600"/>
                  <a:gd name="connsiteX26" fmla="*/ 2617 w 19636"/>
                  <a:gd name="connsiteY26" fmla="*/ 5574 h 21600"/>
                  <a:gd name="connsiteX27" fmla="*/ 16363 w 19636"/>
                  <a:gd name="connsiteY27" fmla="*/ 4180 h 21600"/>
                  <a:gd name="connsiteX28" fmla="*/ 2617 w 19636"/>
                  <a:gd name="connsiteY28" fmla="*/ 4877 h 21600"/>
                  <a:gd name="connsiteX29" fmla="*/ 2617 w 19636"/>
                  <a:gd name="connsiteY29" fmla="*/ 4180 h 21600"/>
                  <a:gd name="connsiteX30" fmla="*/ 16363 w 19636"/>
                  <a:gd name="connsiteY30" fmla="*/ 4180 h 21600"/>
                  <a:gd name="connsiteX31" fmla="*/ 16363 w 19636"/>
                  <a:gd name="connsiteY31" fmla="*/ 2787 h 21600"/>
                  <a:gd name="connsiteX32" fmla="*/ 2617 w 19636"/>
                  <a:gd name="connsiteY32" fmla="*/ 3483 h 21600"/>
                  <a:gd name="connsiteX33" fmla="*/ 2617 w 19636"/>
                  <a:gd name="connsiteY33" fmla="*/ 2787 h 21600"/>
                  <a:gd name="connsiteX34" fmla="*/ 16363 w 19636"/>
                  <a:gd name="connsiteY34" fmla="*/ 2787 h 21600"/>
                  <a:gd name="connsiteX35" fmla="*/ 3600 w 19636"/>
                  <a:gd name="connsiteY35" fmla="*/ 1393 h 21600"/>
                  <a:gd name="connsiteX36" fmla="*/ 2617 w 19636"/>
                  <a:gd name="connsiteY36" fmla="*/ 2090 h 21600"/>
                  <a:gd name="connsiteX37" fmla="*/ 1963 w 19636"/>
                  <a:gd name="connsiteY37" fmla="*/ 2787 h 21600"/>
                  <a:gd name="connsiteX38" fmla="*/ 1963 w 19636"/>
                  <a:gd name="connsiteY38" fmla="*/ 4180 h 21600"/>
                  <a:gd name="connsiteX39" fmla="*/ 1963 w 19636"/>
                  <a:gd name="connsiteY39" fmla="*/ 5534 h 21600"/>
                  <a:gd name="connsiteX40" fmla="*/ 1309 w 19636"/>
                  <a:gd name="connsiteY40" fmla="*/ 3832 h 21600"/>
                  <a:gd name="connsiteX41" fmla="*/ 3600 w 19636"/>
                  <a:gd name="connsiteY41" fmla="*/ 1393 h 21600"/>
                  <a:gd name="connsiteX42" fmla="*/ 3600 w 19636"/>
                  <a:gd name="connsiteY42" fmla="*/ 0 h 21600"/>
                  <a:gd name="connsiteX43" fmla="*/ 0 w 19636"/>
                  <a:gd name="connsiteY43" fmla="*/ 3832 h 21600"/>
                  <a:gd name="connsiteX44" fmla="*/ 0 w 19636"/>
                  <a:gd name="connsiteY44" fmla="*/ 17767 h 21600"/>
                  <a:gd name="connsiteX45" fmla="*/ 3600 w 19636"/>
                  <a:gd name="connsiteY45" fmla="*/ 21600 h 21600"/>
                  <a:gd name="connsiteX46" fmla="*/ 15382 w 19636"/>
                  <a:gd name="connsiteY46" fmla="*/ 21600 h 21600"/>
                  <a:gd name="connsiteX47" fmla="*/ 18982 w 19636"/>
                  <a:gd name="connsiteY47" fmla="*/ 17767 h 21600"/>
                  <a:gd name="connsiteX48" fmla="*/ 18982 w 19636"/>
                  <a:gd name="connsiteY48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8906 w 19636"/>
                  <a:gd name="connsiteY7" fmla="*/ 10224 h 21600"/>
                  <a:gd name="connsiteX8" fmla="*/ 19636 w 19636"/>
                  <a:gd name="connsiteY8" fmla="*/ 12541 h 21600"/>
                  <a:gd name="connsiteX9" fmla="*/ 17673 w 19636"/>
                  <a:gd name="connsiteY9" fmla="*/ 17767 h 21600"/>
                  <a:gd name="connsiteX10" fmla="*/ 15382 w 19636"/>
                  <a:gd name="connsiteY10" fmla="*/ 20206 h 21600"/>
                  <a:gd name="connsiteX11" fmla="*/ 3600 w 19636"/>
                  <a:gd name="connsiteY11" fmla="*/ 20206 h 21600"/>
                  <a:gd name="connsiteX12" fmla="*/ 1309 w 19636"/>
                  <a:gd name="connsiteY12" fmla="*/ 17767 h 21600"/>
                  <a:gd name="connsiteX13" fmla="*/ 1309 w 19636"/>
                  <a:gd name="connsiteY13" fmla="*/ 6786 h 21600"/>
                  <a:gd name="connsiteX14" fmla="*/ 3600 w 19636"/>
                  <a:gd name="connsiteY14" fmla="*/ 7664 h 21600"/>
                  <a:gd name="connsiteX15" fmla="*/ 14400 w 19636"/>
                  <a:gd name="connsiteY15" fmla="*/ 7664 h 21600"/>
                  <a:gd name="connsiteX16" fmla="*/ 17018 w 19636"/>
                  <a:gd name="connsiteY16" fmla="*/ 7664 h 21600"/>
                  <a:gd name="connsiteX17" fmla="*/ 11782 w 19636"/>
                  <a:gd name="connsiteY17" fmla="*/ 9754 h 21600"/>
                  <a:gd name="connsiteX18" fmla="*/ 8509 w 19636"/>
                  <a:gd name="connsiteY18" fmla="*/ 13238 h 21600"/>
                  <a:gd name="connsiteX19" fmla="*/ 11782 w 19636"/>
                  <a:gd name="connsiteY19" fmla="*/ 16722 h 21600"/>
                  <a:gd name="connsiteX20" fmla="*/ 17673 w 19636"/>
                  <a:gd name="connsiteY20" fmla="*/ 16722 h 21600"/>
                  <a:gd name="connsiteX21" fmla="*/ 17673 w 19636"/>
                  <a:gd name="connsiteY21" fmla="*/ 17767 h 21600"/>
                  <a:gd name="connsiteX22" fmla="*/ 2617 w 19636"/>
                  <a:gd name="connsiteY22" fmla="*/ 5574 h 21600"/>
                  <a:gd name="connsiteX23" fmla="*/ 3600 w 19636"/>
                  <a:gd name="connsiteY23" fmla="*/ 6270 h 21600"/>
                  <a:gd name="connsiteX24" fmla="*/ 2617 w 19636"/>
                  <a:gd name="connsiteY24" fmla="*/ 6027 h 21600"/>
                  <a:gd name="connsiteX25" fmla="*/ 2617 w 19636"/>
                  <a:gd name="connsiteY25" fmla="*/ 5574 h 21600"/>
                  <a:gd name="connsiteX26" fmla="*/ 16363 w 19636"/>
                  <a:gd name="connsiteY26" fmla="*/ 4180 h 21600"/>
                  <a:gd name="connsiteX27" fmla="*/ 2617 w 19636"/>
                  <a:gd name="connsiteY27" fmla="*/ 4877 h 21600"/>
                  <a:gd name="connsiteX28" fmla="*/ 2617 w 19636"/>
                  <a:gd name="connsiteY28" fmla="*/ 4180 h 21600"/>
                  <a:gd name="connsiteX29" fmla="*/ 16363 w 19636"/>
                  <a:gd name="connsiteY29" fmla="*/ 4180 h 21600"/>
                  <a:gd name="connsiteX30" fmla="*/ 16363 w 19636"/>
                  <a:gd name="connsiteY30" fmla="*/ 2787 h 21600"/>
                  <a:gd name="connsiteX31" fmla="*/ 2617 w 19636"/>
                  <a:gd name="connsiteY31" fmla="*/ 3483 h 21600"/>
                  <a:gd name="connsiteX32" fmla="*/ 2617 w 19636"/>
                  <a:gd name="connsiteY32" fmla="*/ 2787 h 21600"/>
                  <a:gd name="connsiteX33" fmla="*/ 16363 w 19636"/>
                  <a:gd name="connsiteY33" fmla="*/ 2787 h 21600"/>
                  <a:gd name="connsiteX34" fmla="*/ 3600 w 19636"/>
                  <a:gd name="connsiteY34" fmla="*/ 1393 h 21600"/>
                  <a:gd name="connsiteX35" fmla="*/ 2617 w 19636"/>
                  <a:gd name="connsiteY35" fmla="*/ 2090 h 21600"/>
                  <a:gd name="connsiteX36" fmla="*/ 1963 w 19636"/>
                  <a:gd name="connsiteY36" fmla="*/ 2787 h 21600"/>
                  <a:gd name="connsiteX37" fmla="*/ 1963 w 19636"/>
                  <a:gd name="connsiteY37" fmla="*/ 4180 h 21600"/>
                  <a:gd name="connsiteX38" fmla="*/ 1963 w 19636"/>
                  <a:gd name="connsiteY38" fmla="*/ 5534 h 21600"/>
                  <a:gd name="connsiteX39" fmla="*/ 1309 w 19636"/>
                  <a:gd name="connsiteY39" fmla="*/ 3832 h 21600"/>
                  <a:gd name="connsiteX40" fmla="*/ 3600 w 19636"/>
                  <a:gd name="connsiteY40" fmla="*/ 1393 h 21600"/>
                  <a:gd name="connsiteX41" fmla="*/ 3600 w 19636"/>
                  <a:gd name="connsiteY41" fmla="*/ 0 h 21600"/>
                  <a:gd name="connsiteX42" fmla="*/ 0 w 19636"/>
                  <a:gd name="connsiteY42" fmla="*/ 3832 h 21600"/>
                  <a:gd name="connsiteX43" fmla="*/ 0 w 19636"/>
                  <a:gd name="connsiteY43" fmla="*/ 17767 h 21600"/>
                  <a:gd name="connsiteX44" fmla="*/ 3600 w 19636"/>
                  <a:gd name="connsiteY44" fmla="*/ 21600 h 21600"/>
                  <a:gd name="connsiteX45" fmla="*/ 15382 w 19636"/>
                  <a:gd name="connsiteY45" fmla="*/ 21600 h 21600"/>
                  <a:gd name="connsiteX46" fmla="*/ 18982 w 19636"/>
                  <a:gd name="connsiteY46" fmla="*/ 17767 h 21600"/>
                  <a:gd name="connsiteX47" fmla="*/ 18982 w 19636"/>
                  <a:gd name="connsiteY47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9636 w 19636"/>
                  <a:gd name="connsiteY7" fmla="*/ 12541 h 21600"/>
                  <a:gd name="connsiteX8" fmla="*/ 17673 w 19636"/>
                  <a:gd name="connsiteY8" fmla="*/ 17767 h 21600"/>
                  <a:gd name="connsiteX9" fmla="*/ 15382 w 19636"/>
                  <a:gd name="connsiteY9" fmla="*/ 20206 h 21600"/>
                  <a:gd name="connsiteX10" fmla="*/ 3600 w 19636"/>
                  <a:gd name="connsiteY10" fmla="*/ 20206 h 21600"/>
                  <a:gd name="connsiteX11" fmla="*/ 1309 w 19636"/>
                  <a:gd name="connsiteY11" fmla="*/ 17767 h 21600"/>
                  <a:gd name="connsiteX12" fmla="*/ 1309 w 19636"/>
                  <a:gd name="connsiteY12" fmla="*/ 6786 h 21600"/>
                  <a:gd name="connsiteX13" fmla="*/ 3600 w 19636"/>
                  <a:gd name="connsiteY13" fmla="*/ 7664 h 21600"/>
                  <a:gd name="connsiteX14" fmla="*/ 14400 w 19636"/>
                  <a:gd name="connsiteY14" fmla="*/ 7664 h 21600"/>
                  <a:gd name="connsiteX15" fmla="*/ 17018 w 19636"/>
                  <a:gd name="connsiteY15" fmla="*/ 7664 h 21600"/>
                  <a:gd name="connsiteX16" fmla="*/ 11782 w 19636"/>
                  <a:gd name="connsiteY16" fmla="*/ 9754 h 21600"/>
                  <a:gd name="connsiteX17" fmla="*/ 8509 w 19636"/>
                  <a:gd name="connsiteY17" fmla="*/ 13238 h 21600"/>
                  <a:gd name="connsiteX18" fmla="*/ 11782 w 19636"/>
                  <a:gd name="connsiteY18" fmla="*/ 16722 h 21600"/>
                  <a:gd name="connsiteX19" fmla="*/ 17673 w 19636"/>
                  <a:gd name="connsiteY19" fmla="*/ 16722 h 21600"/>
                  <a:gd name="connsiteX20" fmla="*/ 17673 w 19636"/>
                  <a:gd name="connsiteY20" fmla="*/ 17767 h 21600"/>
                  <a:gd name="connsiteX21" fmla="*/ 2617 w 19636"/>
                  <a:gd name="connsiteY21" fmla="*/ 5574 h 21600"/>
                  <a:gd name="connsiteX22" fmla="*/ 3600 w 19636"/>
                  <a:gd name="connsiteY22" fmla="*/ 6270 h 21600"/>
                  <a:gd name="connsiteX23" fmla="*/ 2617 w 19636"/>
                  <a:gd name="connsiteY23" fmla="*/ 6027 h 21600"/>
                  <a:gd name="connsiteX24" fmla="*/ 2617 w 19636"/>
                  <a:gd name="connsiteY24" fmla="*/ 5574 h 21600"/>
                  <a:gd name="connsiteX25" fmla="*/ 16363 w 19636"/>
                  <a:gd name="connsiteY25" fmla="*/ 4180 h 21600"/>
                  <a:gd name="connsiteX26" fmla="*/ 2617 w 19636"/>
                  <a:gd name="connsiteY26" fmla="*/ 4877 h 21600"/>
                  <a:gd name="connsiteX27" fmla="*/ 2617 w 19636"/>
                  <a:gd name="connsiteY27" fmla="*/ 4180 h 21600"/>
                  <a:gd name="connsiteX28" fmla="*/ 16363 w 19636"/>
                  <a:gd name="connsiteY28" fmla="*/ 4180 h 21600"/>
                  <a:gd name="connsiteX29" fmla="*/ 16363 w 19636"/>
                  <a:gd name="connsiteY29" fmla="*/ 2787 h 21600"/>
                  <a:gd name="connsiteX30" fmla="*/ 2617 w 19636"/>
                  <a:gd name="connsiteY30" fmla="*/ 3483 h 21600"/>
                  <a:gd name="connsiteX31" fmla="*/ 2617 w 19636"/>
                  <a:gd name="connsiteY31" fmla="*/ 2787 h 21600"/>
                  <a:gd name="connsiteX32" fmla="*/ 16363 w 19636"/>
                  <a:gd name="connsiteY32" fmla="*/ 2787 h 21600"/>
                  <a:gd name="connsiteX33" fmla="*/ 3600 w 19636"/>
                  <a:gd name="connsiteY33" fmla="*/ 1393 h 21600"/>
                  <a:gd name="connsiteX34" fmla="*/ 2617 w 19636"/>
                  <a:gd name="connsiteY34" fmla="*/ 2090 h 21600"/>
                  <a:gd name="connsiteX35" fmla="*/ 1963 w 19636"/>
                  <a:gd name="connsiteY35" fmla="*/ 2787 h 21600"/>
                  <a:gd name="connsiteX36" fmla="*/ 1963 w 19636"/>
                  <a:gd name="connsiteY36" fmla="*/ 4180 h 21600"/>
                  <a:gd name="connsiteX37" fmla="*/ 1963 w 19636"/>
                  <a:gd name="connsiteY37" fmla="*/ 5534 h 21600"/>
                  <a:gd name="connsiteX38" fmla="*/ 1309 w 19636"/>
                  <a:gd name="connsiteY38" fmla="*/ 3832 h 21600"/>
                  <a:gd name="connsiteX39" fmla="*/ 3600 w 19636"/>
                  <a:gd name="connsiteY39" fmla="*/ 1393 h 21600"/>
                  <a:gd name="connsiteX40" fmla="*/ 3600 w 19636"/>
                  <a:gd name="connsiteY40" fmla="*/ 0 h 21600"/>
                  <a:gd name="connsiteX41" fmla="*/ 0 w 19636"/>
                  <a:gd name="connsiteY41" fmla="*/ 3832 h 21600"/>
                  <a:gd name="connsiteX42" fmla="*/ 0 w 19636"/>
                  <a:gd name="connsiteY42" fmla="*/ 17767 h 21600"/>
                  <a:gd name="connsiteX43" fmla="*/ 3600 w 19636"/>
                  <a:gd name="connsiteY43" fmla="*/ 21600 h 21600"/>
                  <a:gd name="connsiteX44" fmla="*/ 15382 w 19636"/>
                  <a:gd name="connsiteY44" fmla="*/ 21600 h 21600"/>
                  <a:gd name="connsiteX45" fmla="*/ 18982 w 19636"/>
                  <a:gd name="connsiteY45" fmla="*/ 17767 h 21600"/>
                  <a:gd name="connsiteX46" fmla="*/ 18982 w 19636"/>
                  <a:gd name="connsiteY46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9636 w 19636"/>
                  <a:gd name="connsiteY7" fmla="*/ 12541 h 21600"/>
                  <a:gd name="connsiteX8" fmla="*/ 17673 w 19636"/>
                  <a:gd name="connsiteY8" fmla="*/ 17767 h 21600"/>
                  <a:gd name="connsiteX9" fmla="*/ 15382 w 19636"/>
                  <a:gd name="connsiteY9" fmla="*/ 20206 h 21600"/>
                  <a:gd name="connsiteX10" fmla="*/ 3600 w 19636"/>
                  <a:gd name="connsiteY10" fmla="*/ 20206 h 21600"/>
                  <a:gd name="connsiteX11" fmla="*/ 1309 w 19636"/>
                  <a:gd name="connsiteY11" fmla="*/ 17767 h 21600"/>
                  <a:gd name="connsiteX12" fmla="*/ 1309 w 19636"/>
                  <a:gd name="connsiteY12" fmla="*/ 6786 h 21600"/>
                  <a:gd name="connsiteX13" fmla="*/ 3600 w 19636"/>
                  <a:gd name="connsiteY13" fmla="*/ 7664 h 21600"/>
                  <a:gd name="connsiteX14" fmla="*/ 14400 w 19636"/>
                  <a:gd name="connsiteY14" fmla="*/ 7664 h 21600"/>
                  <a:gd name="connsiteX15" fmla="*/ 11782 w 19636"/>
                  <a:gd name="connsiteY15" fmla="*/ 9754 h 21600"/>
                  <a:gd name="connsiteX16" fmla="*/ 8509 w 19636"/>
                  <a:gd name="connsiteY16" fmla="*/ 13238 h 21600"/>
                  <a:gd name="connsiteX17" fmla="*/ 11782 w 19636"/>
                  <a:gd name="connsiteY17" fmla="*/ 16722 h 21600"/>
                  <a:gd name="connsiteX18" fmla="*/ 17673 w 19636"/>
                  <a:gd name="connsiteY18" fmla="*/ 16722 h 21600"/>
                  <a:gd name="connsiteX19" fmla="*/ 17673 w 19636"/>
                  <a:gd name="connsiteY19" fmla="*/ 17767 h 21600"/>
                  <a:gd name="connsiteX20" fmla="*/ 2617 w 19636"/>
                  <a:gd name="connsiteY20" fmla="*/ 5574 h 21600"/>
                  <a:gd name="connsiteX21" fmla="*/ 3600 w 19636"/>
                  <a:gd name="connsiteY21" fmla="*/ 6270 h 21600"/>
                  <a:gd name="connsiteX22" fmla="*/ 2617 w 19636"/>
                  <a:gd name="connsiteY22" fmla="*/ 6027 h 21600"/>
                  <a:gd name="connsiteX23" fmla="*/ 2617 w 19636"/>
                  <a:gd name="connsiteY23" fmla="*/ 5574 h 21600"/>
                  <a:gd name="connsiteX24" fmla="*/ 16363 w 19636"/>
                  <a:gd name="connsiteY24" fmla="*/ 4180 h 21600"/>
                  <a:gd name="connsiteX25" fmla="*/ 2617 w 19636"/>
                  <a:gd name="connsiteY25" fmla="*/ 4877 h 21600"/>
                  <a:gd name="connsiteX26" fmla="*/ 2617 w 19636"/>
                  <a:gd name="connsiteY26" fmla="*/ 4180 h 21600"/>
                  <a:gd name="connsiteX27" fmla="*/ 16363 w 19636"/>
                  <a:gd name="connsiteY27" fmla="*/ 4180 h 21600"/>
                  <a:gd name="connsiteX28" fmla="*/ 16363 w 19636"/>
                  <a:gd name="connsiteY28" fmla="*/ 2787 h 21600"/>
                  <a:gd name="connsiteX29" fmla="*/ 2617 w 19636"/>
                  <a:gd name="connsiteY29" fmla="*/ 3483 h 21600"/>
                  <a:gd name="connsiteX30" fmla="*/ 2617 w 19636"/>
                  <a:gd name="connsiteY30" fmla="*/ 2787 h 21600"/>
                  <a:gd name="connsiteX31" fmla="*/ 16363 w 19636"/>
                  <a:gd name="connsiteY31" fmla="*/ 2787 h 21600"/>
                  <a:gd name="connsiteX32" fmla="*/ 3600 w 19636"/>
                  <a:gd name="connsiteY32" fmla="*/ 1393 h 21600"/>
                  <a:gd name="connsiteX33" fmla="*/ 2617 w 19636"/>
                  <a:gd name="connsiteY33" fmla="*/ 2090 h 21600"/>
                  <a:gd name="connsiteX34" fmla="*/ 1963 w 19636"/>
                  <a:gd name="connsiteY34" fmla="*/ 2787 h 21600"/>
                  <a:gd name="connsiteX35" fmla="*/ 1963 w 19636"/>
                  <a:gd name="connsiteY35" fmla="*/ 4180 h 21600"/>
                  <a:gd name="connsiteX36" fmla="*/ 1963 w 19636"/>
                  <a:gd name="connsiteY36" fmla="*/ 5534 h 21600"/>
                  <a:gd name="connsiteX37" fmla="*/ 1309 w 19636"/>
                  <a:gd name="connsiteY37" fmla="*/ 3832 h 21600"/>
                  <a:gd name="connsiteX38" fmla="*/ 3600 w 19636"/>
                  <a:gd name="connsiteY38" fmla="*/ 1393 h 21600"/>
                  <a:gd name="connsiteX39" fmla="*/ 3600 w 19636"/>
                  <a:gd name="connsiteY39" fmla="*/ 0 h 21600"/>
                  <a:gd name="connsiteX40" fmla="*/ 0 w 19636"/>
                  <a:gd name="connsiteY40" fmla="*/ 3832 h 21600"/>
                  <a:gd name="connsiteX41" fmla="*/ 0 w 19636"/>
                  <a:gd name="connsiteY41" fmla="*/ 17767 h 21600"/>
                  <a:gd name="connsiteX42" fmla="*/ 3600 w 19636"/>
                  <a:gd name="connsiteY42" fmla="*/ 21600 h 21600"/>
                  <a:gd name="connsiteX43" fmla="*/ 15382 w 19636"/>
                  <a:gd name="connsiteY43" fmla="*/ 21600 h 21600"/>
                  <a:gd name="connsiteX44" fmla="*/ 18982 w 19636"/>
                  <a:gd name="connsiteY44" fmla="*/ 17767 h 21600"/>
                  <a:gd name="connsiteX45" fmla="*/ 18982 w 19636"/>
                  <a:gd name="connsiteY45" fmla="*/ 16722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9636 w 19636"/>
                  <a:gd name="connsiteY7" fmla="*/ 12541 h 21600"/>
                  <a:gd name="connsiteX8" fmla="*/ 17673 w 19636"/>
                  <a:gd name="connsiteY8" fmla="*/ 17767 h 21600"/>
                  <a:gd name="connsiteX9" fmla="*/ 15382 w 19636"/>
                  <a:gd name="connsiteY9" fmla="*/ 20206 h 21600"/>
                  <a:gd name="connsiteX10" fmla="*/ 3600 w 19636"/>
                  <a:gd name="connsiteY10" fmla="*/ 20206 h 21600"/>
                  <a:gd name="connsiteX11" fmla="*/ 1309 w 19636"/>
                  <a:gd name="connsiteY11" fmla="*/ 17767 h 21600"/>
                  <a:gd name="connsiteX12" fmla="*/ 1309 w 19636"/>
                  <a:gd name="connsiteY12" fmla="*/ 6786 h 21600"/>
                  <a:gd name="connsiteX13" fmla="*/ 3600 w 19636"/>
                  <a:gd name="connsiteY13" fmla="*/ 7664 h 21600"/>
                  <a:gd name="connsiteX14" fmla="*/ 14400 w 19636"/>
                  <a:gd name="connsiteY14" fmla="*/ 7664 h 21600"/>
                  <a:gd name="connsiteX15" fmla="*/ 11782 w 19636"/>
                  <a:gd name="connsiteY15" fmla="*/ 9754 h 21600"/>
                  <a:gd name="connsiteX16" fmla="*/ 8509 w 19636"/>
                  <a:gd name="connsiteY16" fmla="*/ 13238 h 21600"/>
                  <a:gd name="connsiteX17" fmla="*/ 11782 w 19636"/>
                  <a:gd name="connsiteY17" fmla="*/ 16722 h 21600"/>
                  <a:gd name="connsiteX18" fmla="*/ 17673 w 19636"/>
                  <a:gd name="connsiteY18" fmla="*/ 16722 h 21600"/>
                  <a:gd name="connsiteX19" fmla="*/ 17673 w 19636"/>
                  <a:gd name="connsiteY19" fmla="*/ 17767 h 21600"/>
                  <a:gd name="connsiteX20" fmla="*/ 2617 w 19636"/>
                  <a:gd name="connsiteY20" fmla="*/ 5574 h 21600"/>
                  <a:gd name="connsiteX21" fmla="*/ 3600 w 19636"/>
                  <a:gd name="connsiteY21" fmla="*/ 6270 h 21600"/>
                  <a:gd name="connsiteX22" fmla="*/ 2617 w 19636"/>
                  <a:gd name="connsiteY22" fmla="*/ 6027 h 21600"/>
                  <a:gd name="connsiteX23" fmla="*/ 2617 w 19636"/>
                  <a:gd name="connsiteY23" fmla="*/ 5574 h 21600"/>
                  <a:gd name="connsiteX24" fmla="*/ 16363 w 19636"/>
                  <a:gd name="connsiteY24" fmla="*/ 4180 h 21600"/>
                  <a:gd name="connsiteX25" fmla="*/ 2617 w 19636"/>
                  <a:gd name="connsiteY25" fmla="*/ 4877 h 21600"/>
                  <a:gd name="connsiteX26" fmla="*/ 2617 w 19636"/>
                  <a:gd name="connsiteY26" fmla="*/ 4180 h 21600"/>
                  <a:gd name="connsiteX27" fmla="*/ 16363 w 19636"/>
                  <a:gd name="connsiteY27" fmla="*/ 4180 h 21600"/>
                  <a:gd name="connsiteX28" fmla="*/ 16363 w 19636"/>
                  <a:gd name="connsiteY28" fmla="*/ 2787 h 21600"/>
                  <a:gd name="connsiteX29" fmla="*/ 2617 w 19636"/>
                  <a:gd name="connsiteY29" fmla="*/ 3483 h 21600"/>
                  <a:gd name="connsiteX30" fmla="*/ 2617 w 19636"/>
                  <a:gd name="connsiteY30" fmla="*/ 2787 h 21600"/>
                  <a:gd name="connsiteX31" fmla="*/ 16363 w 19636"/>
                  <a:gd name="connsiteY31" fmla="*/ 2787 h 21600"/>
                  <a:gd name="connsiteX32" fmla="*/ 3600 w 19636"/>
                  <a:gd name="connsiteY32" fmla="*/ 1393 h 21600"/>
                  <a:gd name="connsiteX33" fmla="*/ 2617 w 19636"/>
                  <a:gd name="connsiteY33" fmla="*/ 2090 h 21600"/>
                  <a:gd name="connsiteX34" fmla="*/ 1963 w 19636"/>
                  <a:gd name="connsiteY34" fmla="*/ 2787 h 21600"/>
                  <a:gd name="connsiteX35" fmla="*/ 1963 w 19636"/>
                  <a:gd name="connsiteY35" fmla="*/ 4180 h 21600"/>
                  <a:gd name="connsiteX36" fmla="*/ 1963 w 19636"/>
                  <a:gd name="connsiteY36" fmla="*/ 5534 h 21600"/>
                  <a:gd name="connsiteX37" fmla="*/ 1309 w 19636"/>
                  <a:gd name="connsiteY37" fmla="*/ 3832 h 21600"/>
                  <a:gd name="connsiteX38" fmla="*/ 3600 w 19636"/>
                  <a:gd name="connsiteY38" fmla="*/ 1393 h 21600"/>
                  <a:gd name="connsiteX39" fmla="*/ 3600 w 19636"/>
                  <a:gd name="connsiteY39" fmla="*/ 0 h 21600"/>
                  <a:gd name="connsiteX40" fmla="*/ 0 w 19636"/>
                  <a:gd name="connsiteY40" fmla="*/ 3832 h 21600"/>
                  <a:gd name="connsiteX41" fmla="*/ 0 w 19636"/>
                  <a:gd name="connsiteY41" fmla="*/ 17767 h 21600"/>
                  <a:gd name="connsiteX42" fmla="*/ 3600 w 19636"/>
                  <a:gd name="connsiteY42" fmla="*/ 21600 h 21600"/>
                  <a:gd name="connsiteX43" fmla="*/ 15382 w 19636"/>
                  <a:gd name="connsiteY43" fmla="*/ 21600 h 21600"/>
                  <a:gd name="connsiteX44" fmla="*/ 18982 w 19636"/>
                  <a:gd name="connsiteY44" fmla="*/ 17767 h 21600"/>
                  <a:gd name="connsiteX0" fmla="*/ 18509 w 19636"/>
                  <a:gd name="connsiteY0" fmla="*/ 15329 h 21600"/>
                  <a:gd name="connsiteX1" fmla="*/ 11782 w 19636"/>
                  <a:gd name="connsiteY1" fmla="*/ 15329 h 21600"/>
                  <a:gd name="connsiteX2" fmla="*/ 9818 w 19636"/>
                  <a:gd name="connsiteY2" fmla="*/ 13238 h 21600"/>
                  <a:gd name="connsiteX3" fmla="*/ 11782 w 19636"/>
                  <a:gd name="connsiteY3" fmla="*/ 11148 h 21600"/>
                  <a:gd name="connsiteX4" fmla="*/ 17673 w 19636"/>
                  <a:gd name="connsiteY4" fmla="*/ 11148 h 21600"/>
                  <a:gd name="connsiteX5" fmla="*/ 18721 w 19636"/>
                  <a:gd name="connsiteY5" fmla="*/ 10588 h 21600"/>
                  <a:gd name="connsiteX6" fmla="*/ 18885 w 19636"/>
                  <a:gd name="connsiteY6" fmla="*/ 10267 h 21600"/>
                  <a:gd name="connsiteX7" fmla="*/ 19636 w 19636"/>
                  <a:gd name="connsiteY7" fmla="*/ 12541 h 21600"/>
                  <a:gd name="connsiteX8" fmla="*/ 17673 w 19636"/>
                  <a:gd name="connsiteY8" fmla="*/ 17767 h 21600"/>
                  <a:gd name="connsiteX9" fmla="*/ 15382 w 19636"/>
                  <a:gd name="connsiteY9" fmla="*/ 20206 h 21600"/>
                  <a:gd name="connsiteX10" fmla="*/ 3600 w 19636"/>
                  <a:gd name="connsiteY10" fmla="*/ 20206 h 21600"/>
                  <a:gd name="connsiteX11" fmla="*/ 1309 w 19636"/>
                  <a:gd name="connsiteY11" fmla="*/ 17767 h 21600"/>
                  <a:gd name="connsiteX12" fmla="*/ 1309 w 19636"/>
                  <a:gd name="connsiteY12" fmla="*/ 6786 h 21600"/>
                  <a:gd name="connsiteX13" fmla="*/ 3600 w 19636"/>
                  <a:gd name="connsiteY13" fmla="*/ 7664 h 21600"/>
                  <a:gd name="connsiteX14" fmla="*/ 14400 w 19636"/>
                  <a:gd name="connsiteY14" fmla="*/ 7664 h 21600"/>
                  <a:gd name="connsiteX15" fmla="*/ 11782 w 19636"/>
                  <a:gd name="connsiteY15" fmla="*/ 9754 h 21600"/>
                  <a:gd name="connsiteX16" fmla="*/ 8509 w 19636"/>
                  <a:gd name="connsiteY16" fmla="*/ 13238 h 21600"/>
                  <a:gd name="connsiteX17" fmla="*/ 11782 w 19636"/>
                  <a:gd name="connsiteY17" fmla="*/ 16722 h 21600"/>
                  <a:gd name="connsiteX18" fmla="*/ 17673 w 19636"/>
                  <a:gd name="connsiteY18" fmla="*/ 16722 h 21600"/>
                  <a:gd name="connsiteX19" fmla="*/ 17673 w 19636"/>
                  <a:gd name="connsiteY19" fmla="*/ 17767 h 21600"/>
                  <a:gd name="connsiteX20" fmla="*/ 2617 w 19636"/>
                  <a:gd name="connsiteY20" fmla="*/ 5574 h 21600"/>
                  <a:gd name="connsiteX21" fmla="*/ 3600 w 19636"/>
                  <a:gd name="connsiteY21" fmla="*/ 6270 h 21600"/>
                  <a:gd name="connsiteX22" fmla="*/ 2617 w 19636"/>
                  <a:gd name="connsiteY22" fmla="*/ 6027 h 21600"/>
                  <a:gd name="connsiteX23" fmla="*/ 2617 w 19636"/>
                  <a:gd name="connsiteY23" fmla="*/ 5574 h 21600"/>
                  <a:gd name="connsiteX24" fmla="*/ 16363 w 19636"/>
                  <a:gd name="connsiteY24" fmla="*/ 4180 h 21600"/>
                  <a:gd name="connsiteX25" fmla="*/ 2617 w 19636"/>
                  <a:gd name="connsiteY25" fmla="*/ 4877 h 21600"/>
                  <a:gd name="connsiteX26" fmla="*/ 2617 w 19636"/>
                  <a:gd name="connsiteY26" fmla="*/ 4180 h 21600"/>
                  <a:gd name="connsiteX27" fmla="*/ 16363 w 19636"/>
                  <a:gd name="connsiteY27" fmla="*/ 4180 h 21600"/>
                  <a:gd name="connsiteX28" fmla="*/ 16363 w 19636"/>
                  <a:gd name="connsiteY28" fmla="*/ 2787 h 21600"/>
                  <a:gd name="connsiteX29" fmla="*/ 2617 w 19636"/>
                  <a:gd name="connsiteY29" fmla="*/ 3483 h 21600"/>
                  <a:gd name="connsiteX30" fmla="*/ 2617 w 19636"/>
                  <a:gd name="connsiteY30" fmla="*/ 2787 h 21600"/>
                  <a:gd name="connsiteX31" fmla="*/ 16363 w 19636"/>
                  <a:gd name="connsiteY31" fmla="*/ 2787 h 21600"/>
                  <a:gd name="connsiteX32" fmla="*/ 3600 w 19636"/>
                  <a:gd name="connsiteY32" fmla="*/ 1393 h 21600"/>
                  <a:gd name="connsiteX33" fmla="*/ 2617 w 19636"/>
                  <a:gd name="connsiteY33" fmla="*/ 2090 h 21600"/>
                  <a:gd name="connsiteX34" fmla="*/ 1963 w 19636"/>
                  <a:gd name="connsiteY34" fmla="*/ 2787 h 21600"/>
                  <a:gd name="connsiteX35" fmla="*/ 1963 w 19636"/>
                  <a:gd name="connsiteY35" fmla="*/ 4180 h 21600"/>
                  <a:gd name="connsiteX36" fmla="*/ 1963 w 19636"/>
                  <a:gd name="connsiteY36" fmla="*/ 5534 h 21600"/>
                  <a:gd name="connsiteX37" fmla="*/ 1309 w 19636"/>
                  <a:gd name="connsiteY37" fmla="*/ 3832 h 21600"/>
                  <a:gd name="connsiteX38" fmla="*/ 3600 w 19636"/>
                  <a:gd name="connsiteY38" fmla="*/ 1393 h 21600"/>
                  <a:gd name="connsiteX39" fmla="*/ 3600 w 19636"/>
                  <a:gd name="connsiteY39" fmla="*/ 0 h 21600"/>
                  <a:gd name="connsiteX40" fmla="*/ 0 w 19636"/>
                  <a:gd name="connsiteY40" fmla="*/ 3832 h 21600"/>
                  <a:gd name="connsiteX41" fmla="*/ 0 w 19636"/>
                  <a:gd name="connsiteY41" fmla="*/ 17767 h 21600"/>
                  <a:gd name="connsiteX42" fmla="*/ 3600 w 19636"/>
                  <a:gd name="connsiteY42" fmla="*/ 21600 h 21600"/>
                  <a:gd name="connsiteX43" fmla="*/ 15382 w 19636"/>
                  <a:gd name="connsiteY43" fmla="*/ 21600 h 21600"/>
                  <a:gd name="connsiteX0" fmla="*/ 18509 w 18885"/>
                  <a:gd name="connsiteY0" fmla="*/ 15329 h 21600"/>
                  <a:gd name="connsiteX1" fmla="*/ 11782 w 18885"/>
                  <a:gd name="connsiteY1" fmla="*/ 15329 h 21600"/>
                  <a:gd name="connsiteX2" fmla="*/ 9818 w 18885"/>
                  <a:gd name="connsiteY2" fmla="*/ 13238 h 21600"/>
                  <a:gd name="connsiteX3" fmla="*/ 11782 w 18885"/>
                  <a:gd name="connsiteY3" fmla="*/ 11148 h 21600"/>
                  <a:gd name="connsiteX4" fmla="*/ 17673 w 18885"/>
                  <a:gd name="connsiteY4" fmla="*/ 11148 h 21600"/>
                  <a:gd name="connsiteX5" fmla="*/ 18721 w 18885"/>
                  <a:gd name="connsiteY5" fmla="*/ 10588 h 21600"/>
                  <a:gd name="connsiteX6" fmla="*/ 18885 w 18885"/>
                  <a:gd name="connsiteY6" fmla="*/ 10267 h 21600"/>
                  <a:gd name="connsiteX7" fmla="*/ 17673 w 18885"/>
                  <a:gd name="connsiteY7" fmla="*/ 17767 h 21600"/>
                  <a:gd name="connsiteX8" fmla="*/ 15382 w 18885"/>
                  <a:gd name="connsiteY8" fmla="*/ 20206 h 21600"/>
                  <a:gd name="connsiteX9" fmla="*/ 3600 w 18885"/>
                  <a:gd name="connsiteY9" fmla="*/ 20206 h 21600"/>
                  <a:gd name="connsiteX10" fmla="*/ 1309 w 18885"/>
                  <a:gd name="connsiteY10" fmla="*/ 17767 h 21600"/>
                  <a:gd name="connsiteX11" fmla="*/ 1309 w 18885"/>
                  <a:gd name="connsiteY11" fmla="*/ 6786 h 21600"/>
                  <a:gd name="connsiteX12" fmla="*/ 3600 w 18885"/>
                  <a:gd name="connsiteY12" fmla="*/ 7664 h 21600"/>
                  <a:gd name="connsiteX13" fmla="*/ 14400 w 18885"/>
                  <a:gd name="connsiteY13" fmla="*/ 7664 h 21600"/>
                  <a:gd name="connsiteX14" fmla="*/ 11782 w 18885"/>
                  <a:gd name="connsiteY14" fmla="*/ 9754 h 21600"/>
                  <a:gd name="connsiteX15" fmla="*/ 8509 w 18885"/>
                  <a:gd name="connsiteY15" fmla="*/ 13238 h 21600"/>
                  <a:gd name="connsiteX16" fmla="*/ 11782 w 18885"/>
                  <a:gd name="connsiteY16" fmla="*/ 16722 h 21600"/>
                  <a:gd name="connsiteX17" fmla="*/ 17673 w 18885"/>
                  <a:gd name="connsiteY17" fmla="*/ 16722 h 21600"/>
                  <a:gd name="connsiteX18" fmla="*/ 17673 w 18885"/>
                  <a:gd name="connsiteY18" fmla="*/ 17767 h 21600"/>
                  <a:gd name="connsiteX19" fmla="*/ 2617 w 18885"/>
                  <a:gd name="connsiteY19" fmla="*/ 5574 h 21600"/>
                  <a:gd name="connsiteX20" fmla="*/ 3600 w 18885"/>
                  <a:gd name="connsiteY20" fmla="*/ 6270 h 21600"/>
                  <a:gd name="connsiteX21" fmla="*/ 2617 w 18885"/>
                  <a:gd name="connsiteY21" fmla="*/ 6027 h 21600"/>
                  <a:gd name="connsiteX22" fmla="*/ 2617 w 18885"/>
                  <a:gd name="connsiteY22" fmla="*/ 5574 h 21600"/>
                  <a:gd name="connsiteX23" fmla="*/ 16363 w 18885"/>
                  <a:gd name="connsiteY23" fmla="*/ 4180 h 21600"/>
                  <a:gd name="connsiteX24" fmla="*/ 2617 w 18885"/>
                  <a:gd name="connsiteY24" fmla="*/ 4877 h 21600"/>
                  <a:gd name="connsiteX25" fmla="*/ 2617 w 18885"/>
                  <a:gd name="connsiteY25" fmla="*/ 4180 h 21600"/>
                  <a:gd name="connsiteX26" fmla="*/ 16363 w 18885"/>
                  <a:gd name="connsiteY26" fmla="*/ 4180 h 21600"/>
                  <a:gd name="connsiteX27" fmla="*/ 16363 w 18885"/>
                  <a:gd name="connsiteY27" fmla="*/ 2787 h 21600"/>
                  <a:gd name="connsiteX28" fmla="*/ 2617 w 18885"/>
                  <a:gd name="connsiteY28" fmla="*/ 3483 h 21600"/>
                  <a:gd name="connsiteX29" fmla="*/ 2617 w 18885"/>
                  <a:gd name="connsiteY29" fmla="*/ 2787 h 21600"/>
                  <a:gd name="connsiteX30" fmla="*/ 16363 w 18885"/>
                  <a:gd name="connsiteY30" fmla="*/ 2787 h 21600"/>
                  <a:gd name="connsiteX31" fmla="*/ 3600 w 18885"/>
                  <a:gd name="connsiteY31" fmla="*/ 1393 h 21600"/>
                  <a:gd name="connsiteX32" fmla="*/ 2617 w 18885"/>
                  <a:gd name="connsiteY32" fmla="*/ 2090 h 21600"/>
                  <a:gd name="connsiteX33" fmla="*/ 1963 w 18885"/>
                  <a:gd name="connsiteY33" fmla="*/ 2787 h 21600"/>
                  <a:gd name="connsiteX34" fmla="*/ 1963 w 18885"/>
                  <a:gd name="connsiteY34" fmla="*/ 4180 h 21600"/>
                  <a:gd name="connsiteX35" fmla="*/ 1963 w 18885"/>
                  <a:gd name="connsiteY35" fmla="*/ 5534 h 21600"/>
                  <a:gd name="connsiteX36" fmla="*/ 1309 w 18885"/>
                  <a:gd name="connsiteY36" fmla="*/ 3832 h 21600"/>
                  <a:gd name="connsiteX37" fmla="*/ 3600 w 18885"/>
                  <a:gd name="connsiteY37" fmla="*/ 1393 h 21600"/>
                  <a:gd name="connsiteX38" fmla="*/ 3600 w 18885"/>
                  <a:gd name="connsiteY38" fmla="*/ 0 h 21600"/>
                  <a:gd name="connsiteX39" fmla="*/ 0 w 18885"/>
                  <a:gd name="connsiteY39" fmla="*/ 3832 h 21600"/>
                  <a:gd name="connsiteX40" fmla="*/ 0 w 18885"/>
                  <a:gd name="connsiteY40" fmla="*/ 17767 h 21600"/>
                  <a:gd name="connsiteX41" fmla="*/ 3600 w 18885"/>
                  <a:gd name="connsiteY41" fmla="*/ 21600 h 21600"/>
                  <a:gd name="connsiteX42" fmla="*/ 15382 w 18885"/>
                  <a:gd name="connsiteY42" fmla="*/ 21600 h 21600"/>
                  <a:gd name="connsiteX0" fmla="*/ 18509 w 18721"/>
                  <a:gd name="connsiteY0" fmla="*/ 15329 h 21600"/>
                  <a:gd name="connsiteX1" fmla="*/ 11782 w 18721"/>
                  <a:gd name="connsiteY1" fmla="*/ 15329 h 21600"/>
                  <a:gd name="connsiteX2" fmla="*/ 9818 w 18721"/>
                  <a:gd name="connsiteY2" fmla="*/ 13238 h 21600"/>
                  <a:gd name="connsiteX3" fmla="*/ 11782 w 18721"/>
                  <a:gd name="connsiteY3" fmla="*/ 11148 h 21600"/>
                  <a:gd name="connsiteX4" fmla="*/ 17673 w 18721"/>
                  <a:gd name="connsiteY4" fmla="*/ 11148 h 21600"/>
                  <a:gd name="connsiteX5" fmla="*/ 18721 w 18721"/>
                  <a:gd name="connsiteY5" fmla="*/ 10588 h 21600"/>
                  <a:gd name="connsiteX6" fmla="*/ 17673 w 18721"/>
                  <a:gd name="connsiteY6" fmla="*/ 17767 h 21600"/>
                  <a:gd name="connsiteX7" fmla="*/ 15382 w 18721"/>
                  <a:gd name="connsiteY7" fmla="*/ 20206 h 21600"/>
                  <a:gd name="connsiteX8" fmla="*/ 3600 w 18721"/>
                  <a:gd name="connsiteY8" fmla="*/ 20206 h 21600"/>
                  <a:gd name="connsiteX9" fmla="*/ 1309 w 18721"/>
                  <a:gd name="connsiteY9" fmla="*/ 17767 h 21600"/>
                  <a:gd name="connsiteX10" fmla="*/ 1309 w 18721"/>
                  <a:gd name="connsiteY10" fmla="*/ 6786 h 21600"/>
                  <a:gd name="connsiteX11" fmla="*/ 3600 w 18721"/>
                  <a:gd name="connsiteY11" fmla="*/ 7664 h 21600"/>
                  <a:gd name="connsiteX12" fmla="*/ 14400 w 18721"/>
                  <a:gd name="connsiteY12" fmla="*/ 7664 h 21600"/>
                  <a:gd name="connsiteX13" fmla="*/ 11782 w 18721"/>
                  <a:gd name="connsiteY13" fmla="*/ 9754 h 21600"/>
                  <a:gd name="connsiteX14" fmla="*/ 8509 w 18721"/>
                  <a:gd name="connsiteY14" fmla="*/ 13238 h 21600"/>
                  <a:gd name="connsiteX15" fmla="*/ 11782 w 18721"/>
                  <a:gd name="connsiteY15" fmla="*/ 16722 h 21600"/>
                  <a:gd name="connsiteX16" fmla="*/ 17673 w 18721"/>
                  <a:gd name="connsiteY16" fmla="*/ 16722 h 21600"/>
                  <a:gd name="connsiteX17" fmla="*/ 17673 w 18721"/>
                  <a:gd name="connsiteY17" fmla="*/ 17767 h 21600"/>
                  <a:gd name="connsiteX18" fmla="*/ 2617 w 18721"/>
                  <a:gd name="connsiteY18" fmla="*/ 5574 h 21600"/>
                  <a:gd name="connsiteX19" fmla="*/ 3600 w 18721"/>
                  <a:gd name="connsiteY19" fmla="*/ 6270 h 21600"/>
                  <a:gd name="connsiteX20" fmla="*/ 2617 w 18721"/>
                  <a:gd name="connsiteY20" fmla="*/ 6027 h 21600"/>
                  <a:gd name="connsiteX21" fmla="*/ 2617 w 18721"/>
                  <a:gd name="connsiteY21" fmla="*/ 5574 h 21600"/>
                  <a:gd name="connsiteX22" fmla="*/ 16363 w 18721"/>
                  <a:gd name="connsiteY22" fmla="*/ 4180 h 21600"/>
                  <a:gd name="connsiteX23" fmla="*/ 2617 w 18721"/>
                  <a:gd name="connsiteY23" fmla="*/ 4877 h 21600"/>
                  <a:gd name="connsiteX24" fmla="*/ 2617 w 18721"/>
                  <a:gd name="connsiteY24" fmla="*/ 4180 h 21600"/>
                  <a:gd name="connsiteX25" fmla="*/ 16363 w 18721"/>
                  <a:gd name="connsiteY25" fmla="*/ 4180 h 21600"/>
                  <a:gd name="connsiteX26" fmla="*/ 16363 w 18721"/>
                  <a:gd name="connsiteY26" fmla="*/ 2787 h 21600"/>
                  <a:gd name="connsiteX27" fmla="*/ 2617 w 18721"/>
                  <a:gd name="connsiteY27" fmla="*/ 3483 h 21600"/>
                  <a:gd name="connsiteX28" fmla="*/ 2617 w 18721"/>
                  <a:gd name="connsiteY28" fmla="*/ 2787 h 21600"/>
                  <a:gd name="connsiteX29" fmla="*/ 16363 w 18721"/>
                  <a:gd name="connsiteY29" fmla="*/ 2787 h 21600"/>
                  <a:gd name="connsiteX30" fmla="*/ 3600 w 18721"/>
                  <a:gd name="connsiteY30" fmla="*/ 1393 h 21600"/>
                  <a:gd name="connsiteX31" fmla="*/ 2617 w 18721"/>
                  <a:gd name="connsiteY31" fmla="*/ 2090 h 21600"/>
                  <a:gd name="connsiteX32" fmla="*/ 1963 w 18721"/>
                  <a:gd name="connsiteY32" fmla="*/ 2787 h 21600"/>
                  <a:gd name="connsiteX33" fmla="*/ 1963 w 18721"/>
                  <a:gd name="connsiteY33" fmla="*/ 4180 h 21600"/>
                  <a:gd name="connsiteX34" fmla="*/ 1963 w 18721"/>
                  <a:gd name="connsiteY34" fmla="*/ 5534 h 21600"/>
                  <a:gd name="connsiteX35" fmla="*/ 1309 w 18721"/>
                  <a:gd name="connsiteY35" fmla="*/ 3832 h 21600"/>
                  <a:gd name="connsiteX36" fmla="*/ 3600 w 18721"/>
                  <a:gd name="connsiteY36" fmla="*/ 1393 h 21600"/>
                  <a:gd name="connsiteX37" fmla="*/ 3600 w 18721"/>
                  <a:gd name="connsiteY37" fmla="*/ 0 h 21600"/>
                  <a:gd name="connsiteX38" fmla="*/ 0 w 18721"/>
                  <a:gd name="connsiteY38" fmla="*/ 3832 h 21600"/>
                  <a:gd name="connsiteX39" fmla="*/ 0 w 18721"/>
                  <a:gd name="connsiteY39" fmla="*/ 17767 h 21600"/>
                  <a:gd name="connsiteX40" fmla="*/ 3600 w 18721"/>
                  <a:gd name="connsiteY40" fmla="*/ 21600 h 21600"/>
                  <a:gd name="connsiteX41" fmla="*/ 15382 w 18721"/>
                  <a:gd name="connsiteY41" fmla="*/ 21600 h 21600"/>
                  <a:gd name="connsiteX0" fmla="*/ 18509 w 18721"/>
                  <a:gd name="connsiteY0" fmla="*/ 15329 h 21600"/>
                  <a:gd name="connsiteX1" fmla="*/ 11782 w 18721"/>
                  <a:gd name="connsiteY1" fmla="*/ 15329 h 21600"/>
                  <a:gd name="connsiteX2" fmla="*/ 9818 w 18721"/>
                  <a:gd name="connsiteY2" fmla="*/ 13238 h 21600"/>
                  <a:gd name="connsiteX3" fmla="*/ 11782 w 18721"/>
                  <a:gd name="connsiteY3" fmla="*/ 11148 h 21600"/>
                  <a:gd name="connsiteX4" fmla="*/ 17673 w 18721"/>
                  <a:gd name="connsiteY4" fmla="*/ 11148 h 21600"/>
                  <a:gd name="connsiteX5" fmla="*/ 18721 w 18721"/>
                  <a:gd name="connsiteY5" fmla="*/ 10588 h 21600"/>
                  <a:gd name="connsiteX6" fmla="*/ 17673 w 18721"/>
                  <a:gd name="connsiteY6" fmla="*/ 16722 h 21600"/>
                  <a:gd name="connsiteX7" fmla="*/ 15382 w 18721"/>
                  <a:gd name="connsiteY7" fmla="*/ 20206 h 21600"/>
                  <a:gd name="connsiteX8" fmla="*/ 3600 w 18721"/>
                  <a:gd name="connsiteY8" fmla="*/ 20206 h 21600"/>
                  <a:gd name="connsiteX9" fmla="*/ 1309 w 18721"/>
                  <a:gd name="connsiteY9" fmla="*/ 17767 h 21600"/>
                  <a:gd name="connsiteX10" fmla="*/ 1309 w 18721"/>
                  <a:gd name="connsiteY10" fmla="*/ 6786 h 21600"/>
                  <a:gd name="connsiteX11" fmla="*/ 3600 w 18721"/>
                  <a:gd name="connsiteY11" fmla="*/ 7664 h 21600"/>
                  <a:gd name="connsiteX12" fmla="*/ 14400 w 18721"/>
                  <a:gd name="connsiteY12" fmla="*/ 7664 h 21600"/>
                  <a:gd name="connsiteX13" fmla="*/ 11782 w 18721"/>
                  <a:gd name="connsiteY13" fmla="*/ 9754 h 21600"/>
                  <a:gd name="connsiteX14" fmla="*/ 8509 w 18721"/>
                  <a:gd name="connsiteY14" fmla="*/ 13238 h 21600"/>
                  <a:gd name="connsiteX15" fmla="*/ 11782 w 18721"/>
                  <a:gd name="connsiteY15" fmla="*/ 16722 h 21600"/>
                  <a:gd name="connsiteX16" fmla="*/ 17673 w 18721"/>
                  <a:gd name="connsiteY16" fmla="*/ 16722 h 21600"/>
                  <a:gd name="connsiteX17" fmla="*/ 2617 w 18721"/>
                  <a:gd name="connsiteY17" fmla="*/ 5574 h 21600"/>
                  <a:gd name="connsiteX18" fmla="*/ 3600 w 18721"/>
                  <a:gd name="connsiteY18" fmla="*/ 6270 h 21600"/>
                  <a:gd name="connsiteX19" fmla="*/ 2617 w 18721"/>
                  <a:gd name="connsiteY19" fmla="*/ 6027 h 21600"/>
                  <a:gd name="connsiteX20" fmla="*/ 2617 w 18721"/>
                  <a:gd name="connsiteY20" fmla="*/ 5574 h 21600"/>
                  <a:gd name="connsiteX21" fmla="*/ 16363 w 18721"/>
                  <a:gd name="connsiteY21" fmla="*/ 4180 h 21600"/>
                  <a:gd name="connsiteX22" fmla="*/ 2617 w 18721"/>
                  <a:gd name="connsiteY22" fmla="*/ 4877 h 21600"/>
                  <a:gd name="connsiteX23" fmla="*/ 2617 w 18721"/>
                  <a:gd name="connsiteY23" fmla="*/ 4180 h 21600"/>
                  <a:gd name="connsiteX24" fmla="*/ 16363 w 18721"/>
                  <a:gd name="connsiteY24" fmla="*/ 4180 h 21600"/>
                  <a:gd name="connsiteX25" fmla="*/ 16363 w 18721"/>
                  <a:gd name="connsiteY25" fmla="*/ 2787 h 21600"/>
                  <a:gd name="connsiteX26" fmla="*/ 2617 w 18721"/>
                  <a:gd name="connsiteY26" fmla="*/ 3483 h 21600"/>
                  <a:gd name="connsiteX27" fmla="*/ 2617 w 18721"/>
                  <a:gd name="connsiteY27" fmla="*/ 2787 h 21600"/>
                  <a:gd name="connsiteX28" fmla="*/ 16363 w 18721"/>
                  <a:gd name="connsiteY28" fmla="*/ 2787 h 21600"/>
                  <a:gd name="connsiteX29" fmla="*/ 3600 w 18721"/>
                  <a:gd name="connsiteY29" fmla="*/ 1393 h 21600"/>
                  <a:gd name="connsiteX30" fmla="*/ 2617 w 18721"/>
                  <a:gd name="connsiteY30" fmla="*/ 2090 h 21600"/>
                  <a:gd name="connsiteX31" fmla="*/ 1963 w 18721"/>
                  <a:gd name="connsiteY31" fmla="*/ 2787 h 21600"/>
                  <a:gd name="connsiteX32" fmla="*/ 1963 w 18721"/>
                  <a:gd name="connsiteY32" fmla="*/ 4180 h 21600"/>
                  <a:gd name="connsiteX33" fmla="*/ 1963 w 18721"/>
                  <a:gd name="connsiteY33" fmla="*/ 5534 h 21600"/>
                  <a:gd name="connsiteX34" fmla="*/ 1309 w 18721"/>
                  <a:gd name="connsiteY34" fmla="*/ 3832 h 21600"/>
                  <a:gd name="connsiteX35" fmla="*/ 3600 w 18721"/>
                  <a:gd name="connsiteY35" fmla="*/ 1393 h 21600"/>
                  <a:gd name="connsiteX36" fmla="*/ 3600 w 18721"/>
                  <a:gd name="connsiteY36" fmla="*/ 0 h 21600"/>
                  <a:gd name="connsiteX37" fmla="*/ 0 w 18721"/>
                  <a:gd name="connsiteY37" fmla="*/ 3832 h 21600"/>
                  <a:gd name="connsiteX38" fmla="*/ 0 w 18721"/>
                  <a:gd name="connsiteY38" fmla="*/ 17767 h 21600"/>
                  <a:gd name="connsiteX39" fmla="*/ 3600 w 18721"/>
                  <a:gd name="connsiteY39" fmla="*/ 21600 h 21600"/>
                  <a:gd name="connsiteX40" fmla="*/ 15382 w 18721"/>
                  <a:gd name="connsiteY40" fmla="*/ 21600 h 21600"/>
                  <a:gd name="connsiteX0" fmla="*/ 18509 w 18721"/>
                  <a:gd name="connsiteY0" fmla="*/ 15329 h 21600"/>
                  <a:gd name="connsiteX1" fmla="*/ 11782 w 18721"/>
                  <a:gd name="connsiteY1" fmla="*/ 15329 h 21600"/>
                  <a:gd name="connsiteX2" fmla="*/ 9818 w 18721"/>
                  <a:gd name="connsiteY2" fmla="*/ 13238 h 21600"/>
                  <a:gd name="connsiteX3" fmla="*/ 11782 w 18721"/>
                  <a:gd name="connsiteY3" fmla="*/ 11148 h 21600"/>
                  <a:gd name="connsiteX4" fmla="*/ 17673 w 18721"/>
                  <a:gd name="connsiteY4" fmla="*/ 11148 h 21600"/>
                  <a:gd name="connsiteX5" fmla="*/ 18721 w 18721"/>
                  <a:gd name="connsiteY5" fmla="*/ 10588 h 21600"/>
                  <a:gd name="connsiteX6" fmla="*/ 11782 w 18721"/>
                  <a:gd name="connsiteY6" fmla="*/ 16722 h 21600"/>
                  <a:gd name="connsiteX7" fmla="*/ 15382 w 18721"/>
                  <a:gd name="connsiteY7" fmla="*/ 20206 h 21600"/>
                  <a:gd name="connsiteX8" fmla="*/ 3600 w 18721"/>
                  <a:gd name="connsiteY8" fmla="*/ 20206 h 21600"/>
                  <a:gd name="connsiteX9" fmla="*/ 1309 w 18721"/>
                  <a:gd name="connsiteY9" fmla="*/ 17767 h 21600"/>
                  <a:gd name="connsiteX10" fmla="*/ 1309 w 18721"/>
                  <a:gd name="connsiteY10" fmla="*/ 6786 h 21600"/>
                  <a:gd name="connsiteX11" fmla="*/ 3600 w 18721"/>
                  <a:gd name="connsiteY11" fmla="*/ 7664 h 21600"/>
                  <a:gd name="connsiteX12" fmla="*/ 14400 w 18721"/>
                  <a:gd name="connsiteY12" fmla="*/ 7664 h 21600"/>
                  <a:gd name="connsiteX13" fmla="*/ 11782 w 18721"/>
                  <a:gd name="connsiteY13" fmla="*/ 9754 h 21600"/>
                  <a:gd name="connsiteX14" fmla="*/ 8509 w 18721"/>
                  <a:gd name="connsiteY14" fmla="*/ 13238 h 21600"/>
                  <a:gd name="connsiteX15" fmla="*/ 11782 w 18721"/>
                  <a:gd name="connsiteY15" fmla="*/ 16722 h 21600"/>
                  <a:gd name="connsiteX16" fmla="*/ 2617 w 18721"/>
                  <a:gd name="connsiteY16" fmla="*/ 5574 h 21600"/>
                  <a:gd name="connsiteX17" fmla="*/ 3600 w 18721"/>
                  <a:gd name="connsiteY17" fmla="*/ 6270 h 21600"/>
                  <a:gd name="connsiteX18" fmla="*/ 2617 w 18721"/>
                  <a:gd name="connsiteY18" fmla="*/ 6027 h 21600"/>
                  <a:gd name="connsiteX19" fmla="*/ 2617 w 18721"/>
                  <a:gd name="connsiteY19" fmla="*/ 5574 h 21600"/>
                  <a:gd name="connsiteX20" fmla="*/ 16363 w 18721"/>
                  <a:gd name="connsiteY20" fmla="*/ 4180 h 21600"/>
                  <a:gd name="connsiteX21" fmla="*/ 2617 w 18721"/>
                  <a:gd name="connsiteY21" fmla="*/ 4877 h 21600"/>
                  <a:gd name="connsiteX22" fmla="*/ 2617 w 18721"/>
                  <a:gd name="connsiteY22" fmla="*/ 4180 h 21600"/>
                  <a:gd name="connsiteX23" fmla="*/ 16363 w 18721"/>
                  <a:gd name="connsiteY23" fmla="*/ 4180 h 21600"/>
                  <a:gd name="connsiteX24" fmla="*/ 16363 w 18721"/>
                  <a:gd name="connsiteY24" fmla="*/ 2787 h 21600"/>
                  <a:gd name="connsiteX25" fmla="*/ 2617 w 18721"/>
                  <a:gd name="connsiteY25" fmla="*/ 3483 h 21600"/>
                  <a:gd name="connsiteX26" fmla="*/ 2617 w 18721"/>
                  <a:gd name="connsiteY26" fmla="*/ 2787 h 21600"/>
                  <a:gd name="connsiteX27" fmla="*/ 16363 w 18721"/>
                  <a:gd name="connsiteY27" fmla="*/ 2787 h 21600"/>
                  <a:gd name="connsiteX28" fmla="*/ 3600 w 18721"/>
                  <a:gd name="connsiteY28" fmla="*/ 1393 h 21600"/>
                  <a:gd name="connsiteX29" fmla="*/ 2617 w 18721"/>
                  <a:gd name="connsiteY29" fmla="*/ 2090 h 21600"/>
                  <a:gd name="connsiteX30" fmla="*/ 1963 w 18721"/>
                  <a:gd name="connsiteY30" fmla="*/ 2787 h 21600"/>
                  <a:gd name="connsiteX31" fmla="*/ 1963 w 18721"/>
                  <a:gd name="connsiteY31" fmla="*/ 4180 h 21600"/>
                  <a:gd name="connsiteX32" fmla="*/ 1963 w 18721"/>
                  <a:gd name="connsiteY32" fmla="*/ 5534 h 21600"/>
                  <a:gd name="connsiteX33" fmla="*/ 1309 w 18721"/>
                  <a:gd name="connsiteY33" fmla="*/ 3832 h 21600"/>
                  <a:gd name="connsiteX34" fmla="*/ 3600 w 18721"/>
                  <a:gd name="connsiteY34" fmla="*/ 1393 h 21600"/>
                  <a:gd name="connsiteX35" fmla="*/ 3600 w 18721"/>
                  <a:gd name="connsiteY35" fmla="*/ 0 h 21600"/>
                  <a:gd name="connsiteX36" fmla="*/ 0 w 18721"/>
                  <a:gd name="connsiteY36" fmla="*/ 3832 h 21600"/>
                  <a:gd name="connsiteX37" fmla="*/ 0 w 18721"/>
                  <a:gd name="connsiteY37" fmla="*/ 17767 h 21600"/>
                  <a:gd name="connsiteX38" fmla="*/ 3600 w 18721"/>
                  <a:gd name="connsiteY38" fmla="*/ 21600 h 21600"/>
                  <a:gd name="connsiteX39" fmla="*/ 15382 w 18721"/>
                  <a:gd name="connsiteY39" fmla="*/ 21600 h 21600"/>
                  <a:gd name="connsiteX0" fmla="*/ 18509 w 18721"/>
                  <a:gd name="connsiteY0" fmla="*/ 15329 h 21600"/>
                  <a:gd name="connsiteX1" fmla="*/ 11782 w 18721"/>
                  <a:gd name="connsiteY1" fmla="*/ 15329 h 21600"/>
                  <a:gd name="connsiteX2" fmla="*/ 9818 w 18721"/>
                  <a:gd name="connsiteY2" fmla="*/ 13238 h 21600"/>
                  <a:gd name="connsiteX3" fmla="*/ 11782 w 18721"/>
                  <a:gd name="connsiteY3" fmla="*/ 11148 h 21600"/>
                  <a:gd name="connsiteX4" fmla="*/ 18721 w 18721"/>
                  <a:gd name="connsiteY4" fmla="*/ 10588 h 21600"/>
                  <a:gd name="connsiteX5" fmla="*/ 11782 w 18721"/>
                  <a:gd name="connsiteY5" fmla="*/ 16722 h 21600"/>
                  <a:gd name="connsiteX6" fmla="*/ 15382 w 18721"/>
                  <a:gd name="connsiteY6" fmla="*/ 20206 h 21600"/>
                  <a:gd name="connsiteX7" fmla="*/ 3600 w 18721"/>
                  <a:gd name="connsiteY7" fmla="*/ 20206 h 21600"/>
                  <a:gd name="connsiteX8" fmla="*/ 1309 w 18721"/>
                  <a:gd name="connsiteY8" fmla="*/ 17767 h 21600"/>
                  <a:gd name="connsiteX9" fmla="*/ 1309 w 18721"/>
                  <a:gd name="connsiteY9" fmla="*/ 6786 h 21600"/>
                  <a:gd name="connsiteX10" fmla="*/ 3600 w 18721"/>
                  <a:gd name="connsiteY10" fmla="*/ 7664 h 21600"/>
                  <a:gd name="connsiteX11" fmla="*/ 14400 w 18721"/>
                  <a:gd name="connsiteY11" fmla="*/ 7664 h 21600"/>
                  <a:gd name="connsiteX12" fmla="*/ 11782 w 18721"/>
                  <a:gd name="connsiteY12" fmla="*/ 9754 h 21600"/>
                  <a:gd name="connsiteX13" fmla="*/ 8509 w 18721"/>
                  <a:gd name="connsiteY13" fmla="*/ 13238 h 21600"/>
                  <a:gd name="connsiteX14" fmla="*/ 11782 w 18721"/>
                  <a:gd name="connsiteY14" fmla="*/ 16722 h 21600"/>
                  <a:gd name="connsiteX15" fmla="*/ 2617 w 18721"/>
                  <a:gd name="connsiteY15" fmla="*/ 5574 h 21600"/>
                  <a:gd name="connsiteX16" fmla="*/ 3600 w 18721"/>
                  <a:gd name="connsiteY16" fmla="*/ 6270 h 21600"/>
                  <a:gd name="connsiteX17" fmla="*/ 2617 w 18721"/>
                  <a:gd name="connsiteY17" fmla="*/ 6027 h 21600"/>
                  <a:gd name="connsiteX18" fmla="*/ 2617 w 18721"/>
                  <a:gd name="connsiteY18" fmla="*/ 5574 h 21600"/>
                  <a:gd name="connsiteX19" fmla="*/ 16363 w 18721"/>
                  <a:gd name="connsiteY19" fmla="*/ 4180 h 21600"/>
                  <a:gd name="connsiteX20" fmla="*/ 2617 w 18721"/>
                  <a:gd name="connsiteY20" fmla="*/ 4877 h 21600"/>
                  <a:gd name="connsiteX21" fmla="*/ 2617 w 18721"/>
                  <a:gd name="connsiteY21" fmla="*/ 4180 h 21600"/>
                  <a:gd name="connsiteX22" fmla="*/ 16363 w 18721"/>
                  <a:gd name="connsiteY22" fmla="*/ 4180 h 21600"/>
                  <a:gd name="connsiteX23" fmla="*/ 16363 w 18721"/>
                  <a:gd name="connsiteY23" fmla="*/ 2787 h 21600"/>
                  <a:gd name="connsiteX24" fmla="*/ 2617 w 18721"/>
                  <a:gd name="connsiteY24" fmla="*/ 3483 h 21600"/>
                  <a:gd name="connsiteX25" fmla="*/ 2617 w 18721"/>
                  <a:gd name="connsiteY25" fmla="*/ 2787 h 21600"/>
                  <a:gd name="connsiteX26" fmla="*/ 16363 w 18721"/>
                  <a:gd name="connsiteY26" fmla="*/ 2787 h 21600"/>
                  <a:gd name="connsiteX27" fmla="*/ 3600 w 18721"/>
                  <a:gd name="connsiteY27" fmla="*/ 1393 h 21600"/>
                  <a:gd name="connsiteX28" fmla="*/ 2617 w 18721"/>
                  <a:gd name="connsiteY28" fmla="*/ 2090 h 21600"/>
                  <a:gd name="connsiteX29" fmla="*/ 1963 w 18721"/>
                  <a:gd name="connsiteY29" fmla="*/ 2787 h 21600"/>
                  <a:gd name="connsiteX30" fmla="*/ 1963 w 18721"/>
                  <a:gd name="connsiteY30" fmla="*/ 4180 h 21600"/>
                  <a:gd name="connsiteX31" fmla="*/ 1963 w 18721"/>
                  <a:gd name="connsiteY31" fmla="*/ 5534 h 21600"/>
                  <a:gd name="connsiteX32" fmla="*/ 1309 w 18721"/>
                  <a:gd name="connsiteY32" fmla="*/ 3832 h 21600"/>
                  <a:gd name="connsiteX33" fmla="*/ 3600 w 18721"/>
                  <a:gd name="connsiteY33" fmla="*/ 1393 h 21600"/>
                  <a:gd name="connsiteX34" fmla="*/ 3600 w 18721"/>
                  <a:gd name="connsiteY34" fmla="*/ 0 h 21600"/>
                  <a:gd name="connsiteX35" fmla="*/ 0 w 18721"/>
                  <a:gd name="connsiteY35" fmla="*/ 3832 h 21600"/>
                  <a:gd name="connsiteX36" fmla="*/ 0 w 18721"/>
                  <a:gd name="connsiteY36" fmla="*/ 17767 h 21600"/>
                  <a:gd name="connsiteX37" fmla="*/ 3600 w 18721"/>
                  <a:gd name="connsiteY37" fmla="*/ 21600 h 21600"/>
                  <a:gd name="connsiteX38" fmla="*/ 15382 w 18721"/>
                  <a:gd name="connsiteY38" fmla="*/ 21600 h 21600"/>
                  <a:gd name="connsiteX0" fmla="*/ 11782 w 18721"/>
                  <a:gd name="connsiteY0" fmla="*/ 15329 h 21600"/>
                  <a:gd name="connsiteX1" fmla="*/ 9818 w 18721"/>
                  <a:gd name="connsiteY1" fmla="*/ 13238 h 21600"/>
                  <a:gd name="connsiteX2" fmla="*/ 11782 w 18721"/>
                  <a:gd name="connsiteY2" fmla="*/ 11148 h 21600"/>
                  <a:gd name="connsiteX3" fmla="*/ 18721 w 18721"/>
                  <a:gd name="connsiteY3" fmla="*/ 10588 h 21600"/>
                  <a:gd name="connsiteX4" fmla="*/ 11782 w 18721"/>
                  <a:gd name="connsiteY4" fmla="*/ 16722 h 21600"/>
                  <a:gd name="connsiteX5" fmla="*/ 15382 w 18721"/>
                  <a:gd name="connsiteY5" fmla="*/ 20206 h 21600"/>
                  <a:gd name="connsiteX6" fmla="*/ 3600 w 18721"/>
                  <a:gd name="connsiteY6" fmla="*/ 20206 h 21600"/>
                  <a:gd name="connsiteX7" fmla="*/ 1309 w 18721"/>
                  <a:gd name="connsiteY7" fmla="*/ 17767 h 21600"/>
                  <a:gd name="connsiteX8" fmla="*/ 1309 w 18721"/>
                  <a:gd name="connsiteY8" fmla="*/ 6786 h 21600"/>
                  <a:gd name="connsiteX9" fmla="*/ 3600 w 18721"/>
                  <a:gd name="connsiteY9" fmla="*/ 7664 h 21600"/>
                  <a:gd name="connsiteX10" fmla="*/ 14400 w 18721"/>
                  <a:gd name="connsiteY10" fmla="*/ 7664 h 21600"/>
                  <a:gd name="connsiteX11" fmla="*/ 11782 w 18721"/>
                  <a:gd name="connsiteY11" fmla="*/ 9754 h 21600"/>
                  <a:gd name="connsiteX12" fmla="*/ 8509 w 18721"/>
                  <a:gd name="connsiteY12" fmla="*/ 13238 h 21600"/>
                  <a:gd name="connsiteX13" fmla="*/ 11782 w 18721"/>
                  <a:gd name="connsiteY13" fmla="*/ 16722 h 21600"/>
                  <a:gd name="connsiteX14" fmla="*/ 2617 w 18721"/>
                  <a:gd name="connsiteY14" fmla="*/ 5574 h 21600"/>
                  <a:gd name="connsiteX15" fmla="*/ 3600 w 18721"/>
                  <a:gd name="connsiteY15" fmla="*/ 6270 h 21600"/>
                  <a:gd name="connsiteX16" fmla="*/ 2617 w 18721"/>
                  <a:gd name="connsiteY16" fmla="*/ 6027 h 21600"/>
                  <a:gd name="connsiteX17" fmla="*/ 2617 w 18721"/>
                  <a:gd name="connsiteY17" fmla="*/ 5574 h 21600"/>
                  <a:gd name="connsiteX18" fmla="*/ 16363 w 18721"/>
                  <a:gd name="connsiteY18" fmla="*/ 4180 h 21600"/>
                  <a:gd name="connsiteX19" fmla="*/ 2617 w 18721"/>
                  <a:gd name="connsiteY19" fmla="*/ 4877 h 21600"/>
                  <a:gd name="connsiteX20" fmla="*/ 2617 w 18721"/>
                  <a:gd name="connsiteY20" fmla="*/ 4180 h 21600"/>
                  <a:gd name="connsiteX21" fmla="*/ 16363 w 18721"/>
                  <a:gd name="connsiteY21" fmla="*/ 4180 h 21600"/>
                  <a:gd name="connsiteX22" fmla="*/ 16363 w 18721"/>
                  <a:gd name="connsiteY22" fmla="*/ 2787 h 21600"/>
                  <a:gd name="connsiteX23" fmla="*/ 2617 w 18721"/>
                  <a:gd name="connsiteY23" fmla="*/ 3483 h 21600"/>
                  <a:gd name="connsiteX24" fmla="*/ 2617 w 18721"/>
                  <a:gd name="connsiteY24" fmla="*/ 2787 h 21600"/>
                  <a:gd name="connsiteX25" fmla="*/ 16363 w 18721"/>
                  <a:gd name="connsiteY25" fmla="*/ 2787 h 21600"/>
                  <a:gd name="connsiteX26" fmla="*/ 3600 w 18721"/>
                  <a:gd name="connsiteY26" fmla="*/ 1393 h 21600"/>
                  <a:gd name="connsiteX27" fmla="*/ 2617 w 18721"/>
                  <a:gd name="connsiteY27" fmla="*/ 2090 h 21600"/>
                  <a:gd name="connsiteX28" fmla="*/ 1963 w 18721"/>
                  <a:gd name="connsiteY28" fmla="*/ 2787 h 21600"/>
                  <a:gd name="connsiteX29" fmla="*/ 1963 w 18721"/>
                  <a:gd name="connsiteY29" fmla="*/ 4180 h 21600"/>
                  <a:gd name="connsiteX30" fmla="*/ 1963 w 18721"/>
                  <a:gd name="connsiteY30" fmla="*/ 5534 h 21600"/>
                  <a:gd name="connsiteX31" fmla="*/ 1309 w 18721"/>
                  <a:gd name="connsiteY31" fmla="*/ 3832 h 21600"/>
                  <a:gd name="connsiteX32" fmla="*/ 3600 w 18721"/>
                  <a:gd name="connsiteY32" fmla="*/ 1393 h 21600"/>
                  <a:gd name="connsiteX33" fmla="*/ 3600 w 18721"/>
                  <a:gd name="connsiteY33" fmla="*/ 0 h 21600"/>
                  <a:gd name="connsiteX34" fmla="*/ 0 w 18721"/>
                  <a:gd name="connsiteY34" fmla="*/ 3832 h 21600"/>
                  <a:gd name="connsiteX35" fmla="*/ 0 w 18721"/>
                  <a:gd name="connsiteY35" fmla="*/ 17767 h 21600"/>
                  <a:gd name="connsiteX36" fmla="*/ 3600 w 18721"/>
                  <a:gd name="connsiteY36" fmla="*/ 21600 h 21600"/>
                  <a:gd name="connsiteX37" fmla="*/ 15382 w 18721"/>
                  <a:gd name="connsiteY37" fmla="*/ 21600 h 21600"/>
                  <a:gd name="connsiteX0" fmla="*/ 11782 w 16363"/>
                  <a:gd name="connsiteY0" fmla="*/ 15329 h 21600"/>
                  <a:gd name="connsiteX1" fmla="*/ 9818 w 16363"/>
                  <a:gd name="connsiteY1" fmla="*/ 13238 h 21600"/>
                  <a:gd name="connsiteX2" fmla="*/ 11782 w 16363"/>
                  <a:gd name="connsiteY2" fmla="*/ 11148 h 21600"/>
                  <a:gd name="connsiteX3" fmla="*/ 11782 w 16363"/>
                  <a:gd name="connsiteY3" fmla="*/ 16722 h 21600"/>
                  <a:gd name="connsiteX4" fmla="*/ 15382 w 16363"/>
                  <a:gd name="connsiteY4" fmla="*/ 20206 h 21600"/>
                  <a:gd name="connsiteX5" fmla="*/ 3600 w 16363"/>
                  <a:gd name="connsiteY5" fmla="*/ 20206 h 21600"/>
                  <a:gd name="connsiteX6" fmla="*/ 1309 w 16363"/>
                  <a:gd name="connsiteY6" fmla="*/ 17767 h 21600"/>
                  <a:gd name="connsiteX7" fmla="*/ 1309 w 16363"/>
                  <a:gd name="connsiteY7" fmla="*/ 6786 h 21600"/>
                  <a:gd name="connsiteX8" fmla="*/ 3600 w 16363"/>
                  <a:gd name="connsiteY8" fmla="*/ 7664 h 21600"/>
                  <a:gd name="connsiteX9" fmla="*/ 14400 w 16363"/>
                  <a:gd name="connsiteY9" fmla="*/ 7664 h 21600"/>
                  <a:gd name="connsiteX10" fmla="*/ 11782 w 16363"/>
                  <a:gd name="connsiteY10" fmla="*/ 9754 h 21600"/>
                  <a:gd name="connsiteX11" fmla="*/ 8509 w 16363"/>
                  <a:gd name="connsiteY11" fmla="*/ 13238 h 21600"/>
                  <a:gd name="connsiteX12" fmla="*/ 11782 w 16363"/>
                  <a:gd name="connsiteY12" fmla="*/ 16722 h 21600"/>
                  <a:gd name="connsiteX13" fmla="*/ 2617 w 16363"/>
                  <a:gd name="connsiteY13" fmla="*/ 5574 h 21600"/>
                  <a:gd name="connsiteX14" fmla="*/ 3600 w 16363"/>
                  <a:gd name="connsiteY14" fmla="*/ 6270 h 21600"/>
                  <a:gd name="connsiteX15" fmla="*/ 2617 w 16363"/>
                  <a:gd name="connsiteY15" fmla="*/ 6027 h 21600"/>
                  <a:gd name="connsiteX16" fmla="*/ 2617 w 16363"/>
                  <a:gd name="connsiteY16" fmla="*/ 5574 h 21600"/>
                  <a:gd name="connsiteX17" fmla="*/ 16363 w 16363"/>
                  <a:gd name="connsiteY17" fmla="*/ 4180 h 21600"/>
                  <a:gd name="connsiteX18" fmla="*/ 2617 w 16363"/>
                  <a:gd name="connsiteY18" fmla="*/ 4877 h 21600"/>
                  <a:gd name="connsiteX19" fmla="*/ 2617 w 16363"/>
                  <a:gd name="connsiteY19" fmla="*/ 4180 h 21600"/>
                  <a:gd name="connsiteX20" fmla="*/ 16363 w 16363"/>
                  <a:gd name="connsiteY20" fmla="*/ 4180 h 21600"/>
                  <a:gd name="connsiteX21" fmla="*/ 16363 w 16363"/>
                  <a:gd name="connsiteY21" fmla="*/ 2787 h 21600"/>
                  <a:gd name="connsiteX22" fmla="*/ 2617 w 16363"/>
                  <a:gd name="connsiteY22" fmla="*/ 3483 h 21600"/>
                  <a:gd name="connsiteX23" fmla="*/ 2617 w 16363"/>
                  <a:gd name="connsiteY23" fmla="*/ 2787 h 21600"/>
                  <a:gd name="connsiteX24" fmla="*/ 16363 w 16363"/>
                  <a:gd name="connsiteY24" fmla="*/ 2787 h 21600"/>
                  <a:gd name="connsiteX25" fmla="*/ 3600 w 16363"/>
                  <a:gd name="connsiteY25" fmla="*/ 1393 h 21600"/>
                  <a:gd name="connsiteX26" fmla="*/ 2617 w 16363"/>
                  <a:gd name="connsiteY26" fmla="*/ 2090 h 21600"/>
                  <a:gd name="connsiteX27" fmla="*/ 1963 w 16363"/>
                  <a:gd name="connsiteY27" fmla="*/ 2787 h 21600"/>
                  <a:gd name="connsiteX28" fmla="*/ 1963 w 16363"/>
                  <a:gd name="connsiteY28" fmla="*/ 4180 h 21600"/>
                  <a:gd name="connsiteX29" fmla="*/ 1963 w 16363"/>
                  <a:gd name="connsiteY29" fmla="*/ 5534 h 21600"/>
                  <a:gd name="connsiteX30" fmla="*/ 1309 w 16363"/>
                  <a:gd name="connsiteY30" fmla="*/ 3832 h 21600"/>
                  <a:gd name="connsiteX31" fmla="*/ 3600 w 16363"/>
                  <a:gd name="connsiteY31" fmla="*/ 1393 h 21600"/>
                  <a:gd name="connsiteX32" fmla="*/ 3600 w 16363"/>
                  <a:gd name="connsiteY32" fmla="*/ 0 h 21600"/>
                  <a:gd name="connsiteX33" fmla="*/ 0 w 16363"/>
                  <a:gd name="connsiteY33" fmla="*/ 3832 h 21600"/>
                  <a:gd name="connsiteX34" fmla="*/ 0 w 16363"/>
                  <a:gd name="connsiteY34" fmla="*/ 17767 h 21600"/>
                  <a:gd name="connsiteX35" fmla="*/ 3600 w 16363"/>
                  <a:gd name="connsiteY35" fmla="*/ 21600 h 21600"/>
                  <a:gd name="connsiteX36" fmla="*/ 15382 w 16363"/>
                  <a:gd name="connsiteY36" fmla="*/ 21600 h 21600"/>
                  <a:gd name="connsiteX0" fmla="*/ 11782 w 16363"/>
                  <a:gd name="connsiteY0" fmla="*/ 15329 h 21600"/>
                  <a:gd name="connsiteX1" fmla="*/ 9818 w 16363"/>
                  <a:gd name="connsiteY1" fmla="*/ 13238 h 21600"/>
                  <a:gd name="connsiteX2" fmla="*/ 11782 w 16363"/>
                  <a:gd name="connsiteY2" fmla="*/ 11148 h 21600"/>
                  <a:gd name="connsiteX3" fmla="*/ 11782 w 16363"/>
                  <a:gd name="connsiteY3" fmla="*/ 16722 h 21600"/>
                  <a:gd name="connsiteX4" fmla="*/ 15382 w 16363"/>
                  <a:gd name="connsiteY4" fmla="*/ 20206 h 21600"/>
                  <a:gd name="connsiteX5" fmla="*/ 3600 w 16363"/>
                  <a:gd name="connsiteY5" fmla="*/ 20206 h 21600"/>
                  <a:gd name="connsiteX6" fmla="*/ 1309 w 16363"/>
                  <a:gd name="connsiteY6" fmla="*/ 17767 h 21600"/>
                  <a:gd name="connsiteX7" fmla="*/ 1309 w 16363"/>
                  <a:gd name="connsiteY7" fmla="*/ 6786 h 21600"/>
                  <a:gd name="connsiteX8" fmla="*/ 3600 w 16363"/>
                  <a:gd name="connsiteY8" fmla="*/ 7664 h 21600"/>
                  <a:gd name="connsiteX9" fmla="*/ 14400 w 16363"/>
                  <a:gd name="connsiteY9" fmla="*/ 7664 h 21600"/>
                  <a:gd name="connsiteX10" fmla="*/ 11782 w 16363"/>
                  <a:gd name="connsiteY10" fmla="*/ 9754 h 21600"/>
                  <a:gd name="connsiteX11" fmla="*/ 8509 w 16363"/>
                  <a:gd name="connsiteY11" fmla="*/ 13238 h 21600"/>
                  <a:gd name="connsiteX12" fmla="*/ 11782 w 16363"/>
                  <a:gd name="connsiteY12" fmla="*/ 16722 h 21600"/>
                  <a:gd name="connsiteX13" fmla="*/ 2617 w 16363"/>
                  <a:gd name="connsiteY13" fmla="*/ 5574 h 21600"/>
                  <a:gd name="connsiteX14" fmla="*/ 3600 w 16363"/>
                  <a:gd name="connsiteY14" fmla="*/ 6270 h 21600"/>
                  <a:gd name="connsiteX15" fmla="*/ 2617 w 16363"/>
                  <a:gd name="connsiteY15" fmla="*/ 6027 h 21600"/>
                  <a:gd name="connsiteX16" fmla="*/ 2617 w 16363"/>
                  <a:gd name="connsiteY16" fmla="*/ 5574 h 21600"/>
                  <a:gd name="connsiteX17" fmla="*/ 16363 w 16363"/>
                  <a:gd name="connsiteY17" fmla="*/ 4180 h 21600"/>
                  <a:gd name="connsiteX18" fmla="*/ 2617 w 16363"/>
                  <a:gd name="connsiteY18" fmla="*/ 4877 h 21600"/>
                  <a:gd name="connsiteX19" fmla="*/ 2617 w 16363"/>
                  <a:gd name="connsiteY19" fmla="*/ 4180 h 21600"/>
                  <a:gd name="connsiteX20" fmla="*/ 16363 w 16363"/>
                  <a:gd name="connsiteY20" fmla="*/ 4180 h 21600"/>
                  <a:gd name="connsiteX21" fmla="*/ 2617 w 16363"/>
                  <a:gd name="connsiteY21" fmla="*/ 2787 h 21600"/>
                  <a:gd name="connsiteX22" fmla="*/ 2617 w 16363"/>
                  <a:gd name="connsiteY22" fmla="*/ 3483 h 21600"/>
                  <a:gd name="connsiteX23" fmla="*/ 2617 w 16363"/>
                  <a:gd name="connsiteY23" fmla="*/ 2787 h 21600"/>
                  <a:gd name="connsiteX24" fmla="*/ 3600 w 16363"/>
                  <a:gd name="connsiteY24" fmla="*/ 1393 h 21600"/>
                  <a:gd name="connsiteX25" fmla="*/ 2617 w 16363"/>
                  <a:gd name="connsiteY25" fmla="*/ 2090 h 21600"/>
                  <a:gd name="connsiteX26" fmla="*/ 1963 w 16363"/>
                  <a:gd name="connsiteY26" fmla="*/ 2787 h 21600"/>
                  <a:gd name="connsiteX27" fmla="*/ 1963 w 16363"/>
                  <a:gd name="connsiteY27" fmla="*/ 4180 h 21600"/>
                  <a:gd name="connsiteX28" fmla="*/ 1963 w 16363"/>
                  <a:gd name="connsiteY28" fmla="*/ 5534 h 21600"/>
                  <a:gd name="connsiteX29" fmla="*/ 1309 w 16363"/>
                  <a:gd name="connsiteY29" fmla="*/ 3832 h 21600"/>
                  <a:gd name="connsiteX30" fmla="*/ 3600 w 16363"/>
                  <a:gd name="connsiteY30" fmla="*/ 1393 h 21600"/>
                  <a:gd name="connsiteX31" fmla="*/ 3600 w 16363"/>
                  <a:gd name="connsiteY31" fmla="*/ 0 h 21600"/>
                  <a:gd name="connsiteX32" fmla="*/ 0 w 16363"/>
                  <a:gd name="connsiteY32" fmla="*/ 3832 h 21600"/>
                  <a:gd name="connsiteX33" fmla="*/ 0 w 16363"/>
                  <a:gd name="connsiteY33" fmla="*/ 17767 h 21600"/>
                  <a:gd name="connsiteX34" fmla="*/ 3600 w 16363"/>
                  <a:gd name="connsiteY34" fmla="*/ 21600 h 21600"/>
                  <a:gd name="connsiteX35" fmla="*/ 15382 w 16363"/>
                  <a:gd name="connsiteY35" fmla="*/ 21600 h 21600"/>
                  <a:gd name="connsiteX0" fmla="*/ 11782 w 16363"/>
                  <a:gd name="connsiteY0" fmla="*/ 15329 h 21600"/>
                  <a:gd name="connsiteX1" fmla="*/ 9818 w 16363"/>
                  <a:gd name="connsiteY1" fmla="*/ 13238 h 21600"/>
                  <a:gd name="connsiteX2" fmla="*/ 11782 w 16363"/>
                  <a:gd name="connsiteY2" fmla="*/ 11148 h 21600"/>
                  <a:gd name="connsiteX3" fmla="*/ 11782 w 16363"/>
                  <a:gd name="connsiteY3" fmla="*/ 16722 h 21600"/>
                  <a:gd name="connsiteX4" fmla="*/ 15382 w 16363"/>
                  <a:gd name="connsiteY4" fmla="*/ 20206 h 21600"/>
                  <a:gd name="connsiteX5" fmla="*/ 3600 w 16363"/>
                  <a:gd name="connsiteY5" fmla="*/ 20206 h 21600"/>
                  <a:gd name="connsiteX6" fmla="*/ 1309 w 16363"/>
                  <a:gd name="connsiteY6" fmla="*/ 17767 h 21600"/>
                  <a:gd name="connsiteX7" fmla="*/ 1309 w 16363"/>
                  <a:gd name="connsiteY7" fmla="*/ 6786 h 21600"/>
                  <a:gd name="connsiteX8" fmla="*/ 3600 w 16363"/>
                  <a:gd name="connsiteY8" fmla="*/ 7664 h 21600"/>
                  <a:gd name="connsiteX9" fmla="*/ 11782 w 16363"/>
                  <a:gd name="connsiteY9" fmla="*/ 9754 h 21600"/>
                  <a:gd name="connsiteX10" fmla="*/ 8509 w 16363"/>
                  <a:gd name="connsiteY10" fmla="*/ 13238 h 21600"/>
                  <a:gd name="connsiteX11" fmla="*/ 11782 w 16363"/>
                  <a:gd name="connsiteY11" fmla="*/ 16722 h 21600"/>
                  <a:gd name="connsiteX12" fmla="*/ 2617 w 16363"/>
                  <a:gd name="connsiteY12" fmla="*/ 5574 h 21600"/>
                  <a:gd name="connsiteX13" fmla="*/ 3600 w 16363"/>
                  <a:gd name="connsiteY13" fmla="*/ 6270 h 21600"/>
                  <a:gd name="connsiteX14" fmla="*/ 2617 w 16363"/>
                  <a:gd name="connsiteY14" fmla="*/ 6027 h 21600"/>
                  <a:gd name="connsiteX15" fmla="*/ 2617 w 16363"/>
                  <a:gd name="connsiteY15" fmla="*/ 5574 h 21600"/>
                  <a:gd name="connsiteX16" fmla="*/ 16363 w 16363"/>
                  <a:gd name="connsiteY16" fmla="*/ 4180 h 21600"/>
                  <a:gd name="connsiteX17" fmla="*/ 2617 w 16363"/>
                  <a:gd name="connsiteY17" fmla="*/ 4877 h 21600"/>
                  <a:gd name="connsiteX18" fmla="*/ 2617 w 16363"/>
                  <a:gd name="connsiteY18" fmla="*/ 4180 h 21600"/>
                  <a:gd name="connsiteX19" fmla="*/ 16363 w 16363"/>
                  <a:gd name="connsiteY19" fmla="*/ 4180 h 21600"/>
                  <a:gd name="connsiteX20" fmla="*/ 2617 w 16363"/>
                  <a:gd name="connsiteY20" fmla="*/ 2787 h 21600"/>
                  <a:gd name="connsiteX21" fmla="*/ 2617 w 16363"/>
                  <a:gd name="connsiteY21" fmla="*/ 3483 h 21600"/>
                  <a:gd name="connsiteX22" fmla="*/ 2617 w 16363"/>
                  <a:gd name="connsiteY22" fmla="*/ 2787 h 21600"/>
                  <a:gd name="connsiteX23" fmla="*/ 3600 w 16363"/>
                  <a:gd name="connsiteY23" fmla="*/ 1393 h 21600"/>
                  <a:gd name="connsiteX24" fmla="*/ 2617 w 16363"/>
                  <a:gd name="connsiteY24" fmla="*/ 2090 h 21600"/>
                  <a:gd name="connsiteX25" fmla="*/ 1963 w 16363"/>
                  <a:gd name="connsiteY25" fmla="*/ 2787 h 21600"/>
                  <a:gd name="connsiteX26" fmla="*/ 1963 w 16363"/>
                  <a:gd name="connsiteY26" fmla="*/ 4180 h 21600"/>
                  <a:gd name="connsiteX27" fmla="*/ 1963 w 16363"/>
                  <a:gd name="connsiteY27" fmla="*/ 5534 h 21600"/>
                  <a:gd name="connsiteX28" fmla="*/ 1309 w 16363"/>
                  <a:gd name="connsiteY28" fmla="*/ 3832 h 21600"/>
                  <a:gd name="connsiteX29" fmla="*/ 3600 w 16363"/>
                  <a:gd name="connsiteY29" fmla="*/ 1393 h 21600"/>
                  <a:gd name="connsiteX30" fmla="*/ 3600 w 16363"/>
                  <a:gd name="connsiteY30" fmla="*/ 0 h 21600"/>
                  <a:gd name="connsiteX31" fmla="*/ 0 w 16363"/>
                  <a:gd name="connsiteY31" fmla="*/ 3832 h 21600"/>
                  <a:gd name="connsiteX32" fmla="*/ 0 w 16363"/>
                  <a:gd name="connsiteY32" fmla="*/ 17767 h 21600"/>
                  <a:gd name="connsiteX33" fmla="*/ 3600 w 16363"/>
                  <a:gd name="connsiteY33" fmla="*/ 21600 h 21600"/>
                  <a:gd name="connsiteX34" fmla="*/ 15382 w 16363"/>
                  <a:gd name="connsiteY34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9754 h 21600"/>
                  <a:gd name="connsiteX10" fmla="*/ 8509 w 15382"/>
                  <a:gd name="connsiteY10" fmla="*/ 13238 h 21600"/>
                  <a:gd name="connsiteX11" fmla="*/ 11782 w 15382"/>
                  <a:gd name="connsiteY11" fmla="*/ 16722 h 21600"/>
                  <a:gd name="connsiteX12" fmla="*/ 2617 w 15382"/>
                  <a:gd name="connsiteY12" fmla="*/ 5574 h 21600"/>
                  <a:gd name="connsiteX13" fmla="*/ 3600 w 15382"/>
                  <a:gd name="connsiteY13" fmla="*/ 6270 h 21600"/>
                  <a:gd name="connsiteX14" fmla="*/ 2617 w 15382"/>
                  <a:gd name="connsiteY14" fmla="*/ 6027 h 21600"/>
                  <a:gd name="connsiteX15" fmla="*/ 2617 w 15382"/>
                  <a:gd name="connsiteY15" fmla="*/ 5574 h 21600"/>
                  <a:gd name="connsiteX16" fmla="*/ 2617 w 15382"/>
                  <a:gd name="connsiteY16" fmla="*/ 4180 h 21600"/>
                  <a:gd name="connsiteX17" fmla="*/ 2617 w 15382"/>
                  <a:gd name="connsiteY17" fmla="*/ 4877 h 21600"/>
                  <a:gd name="connsiteX18" fmla="*/ 2617 w 15382"/>
                  <a:gd name="connsiteY18" fmla="*/ 4180 h 21600"/>
                  <a:gd name="connsiteX19" fmla="*/ 2617 w 15382"/>
                  <a:gd name="connsiteY19" fmla="*/ 2787 h 21600"/>
                  <a:gd name="connsiteX20" fmla="*/ 2617 w 15382"/>
                  <a:gd name="connsiteY20" fmla="*/ 3483 h 21600"/>
                  <a:gd name="connsiteX21" fmla="*/ 2617 w 15382"/>
                  <a:gd name="connsiteY21" fmla="*/ 2787 h 21600"/>
                  <a:gd name="connsiteX22" fmla="*/ 3600 w 15382"/>
                  <a:gd name="connsiteY22" fmla="*/ 1393 h 21600"/>
                  <a:gd name="connsiteX23" fmla="*/ 2617 w 15382"/>
                  <a:gd name="connsiteY23" fmla="*/ 2090 h 21600"/>
                  <a:gd name="connsiteX24" fmla="*/ 1963 w 15382"/>
                  <a:gd name="connsiteY24" fmla="*/ 2787 h 21600"/>
                  <a:gd name="connsiteX25" fmla="*/ 1963 w 15382"/>
                  <a:gd name="connsiteY25" fmla="*/ 4180 h 21600"/>
                  <a:gd name="connsiteX26" fmla="*/ 1963 w 15382"/>
                  <a:gd name="connsiteY26" fmla="*/ 5534 h 21600"/>
                  <a:gd name="connsiteX27" fmla="*/ 1309 w 15382"/>
                  <a:gd name="connsiteY27" fmla="*/ 3832 h 21600"/>
                  <a:gd name="connsiteX28" fmla="*/ 3600 w 15382"/>
                  <a:gd name="connsiteY28" fmla="*/ 1393 h 21600"/>
                  <a:gd name="connsiteX29" fmla="*/ 3600 w 15382"/>
                  <a:gd name="connsiteY29" fmla="*/ 0 h 21600"/>
                  <a:gd name="connsiteX30" fmla="*/ 0 w 15382"/>
                  <a:gd name="connsiteY30" fmla="*/ 3832 h 21600"/>
                  <a:gd name="connsiteX31" fmla="*/ 0 w 15382"/>
                  <a:gd name="connsiteY31" fmla="*/ 17767 h 21600"/>
                  <a:gd name="connsiteX32" fmla="*/ 3600 w 15382"/>
                  <a:gd name="connsiteY32" fmla="*/ 21600 h 21600"/>
                  <a:gd name="connsiteX33" fmla="*/ 15382 w 15382"/>
                  <a:gd name="connsiteY33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9754 h 21600"/>
                  <a:gd name="connsiteX10" fmla="*/ 8509 w 15382"/>
                  <a:gd name="connsiteY10" fmla="*/ 13238 h 21600"/>
                  <a:gd name="connsiteX11" fmla="*/ 11782 w 15382"/>
                  <a:gd name="connsiteY11" fmla="*/ 16722 h 21600"/>
                  <a:gd name="connsiteX12" fmla="*/ 2617 w 15382"/>
                  <a:gd name="connsiteY12" fmla="*/ 5574 h 21600"/>
                  <a:gd name="connsiteX13" fmla="*/ 3600 w 15382"/>
                  <a:gd name="connsiteY13" fmla="*/ 6270 h 21600"/>
                  <a:gd name="connsiteX14" fmla="*/ 2617 w 15382"/>
                  <a:gd name="connsiteY14" fmla="*/ 6027 h 21600"/>
                  <a:gd name="connsiteX15" fmla="*/ 2617 w 15382"/>
                  <a:gd name="connsiteY15" fmla="*/ 5574 h 21600"/>
                  <a:gd name="connsiteX16" fmla="*/ 2617 w 15382"/>
                  <a:gd name="connsiteY16" fmla="*/ 4180 h 21600"/>
                  <a:gd name="connsiteX17" fmla="*/ 2617 w 15382"/>
                  <a:gd name="connsiteY17" fmla="*/ 4877 h 21600"/>
                  <a:gd name="connsiteX18" fmla="*/ 2617 w 15382"/>
                  <a:gd name="connsiteY18" fmla="*/ 4180 h 21600"/>
                  <a:gd name="connsiteX19" fmla="*/ 2617 w 15382"/>
                  <a:gd name="connsiteY19" fmla="*/ 2787 h 21600"/>
                  <a:gd name="connsiteX20" fmla="*/ 2617 w 15382"/>
                  <a:gd name="connsiteY20" fmla="*/ 3483 h 21600"/>
                  <a:gd name="connsiteX21" fmla="*/ 2617 w 15382"/>
                  <a:gd name="connsiteY21" fmla="*/ 2787 h 21600"/>
                  <a:gd name="connsiteX22" fmla="*/ 3600 w 15382"/>
                  <a:gd name="connsiteY22" fmla="*/ 1393 h 21600"/>
                  <a:gd name="connsiteX23" fmla="*/ 2617 w 15382"/>
                  <a:gd name="connsiteY23" fmla="*/ 2090 h 21600"/>
                  <a:gd name="connsiteX24" fmla="*/ 1963 w 15382"/>
                  <a:gd name="connsiteY24" fmla="*/ 2787 h 21600"/>
                  <a:gd name="connsiteX25" fmla="*/ 1963 w 15382"/>
                  <a:gd name="connsiteY25" fmla="*/ 4180 h 21600"/>
                  <a:gd name="connsiteX26" fmla="*/ 1963 w 15382"/>
                  <a:gd name="connsiteY26" fmla="*/ 5534 h 21600"/>
                  <a:gd name="connsiteX27" fmla="*/ 1309 w 15382"/>
                  <a:gd name="connsiteY27" fmla="*/ 3832 h 21600"/>
                  <a:gd name="connsiteX28" fmla="*/ 3600 w 15382"/>
                  <a:gd name="connsiteY28" fmla="*/ 1393 h 21600"/>
                  <a:gd name="connsiteX29" fmla="*/ 3600 w 15382"/>
                  <a:gd name="connsiteY29" fmla="*/ 0 h 21600"/>
                  <a:gd name="connsiteX30" fmla="*/ 0 w 15382"/>
                  <a:gd name="connsiteY30" fmla="*/ 3832 h 21600"/>
                  <a:gd name="connsiteX31" fmla="*/ 0 w 15382"/>
                  <a:gd name="connsiteY31" fmla="*/ 17767 h 21600"/>
                  <a:gd name="connsiteX32" fmla="*/ 3600 w 15382"/>
                  <a:gd name="connsiteY32" fmla="*/ 21600 h 21600"/>
                  <a:gd name="connsiteX33" fmla="*/ 15382 w 15382"/>
                  <a:gd name="connsiteY33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9754 h 21600"/>
                  <a:gd name="connsiteX10" fmla="*/ 8509 w 15382"/>
                  <a:gd name="connsiteY10" fmla="*/ 13238 h 21600"/>
                  <a:gd name="connsiteX11" fmla="*/ 11782 w 15382"/>
                  <a:gd name="connsiteY11" fmla="*/ 16722 h 21600"/>
                  <a:gd name="connsiteX12" fmla="*/ 2617 w 15382"/>
                  <a:gd name="connsiteY12" fmla="*/ 5574 h 21600"/>
                  <a:gd name="connsiteX13" fmla="*/ 3600 w 15382"/>
                  <a:gd name="connsiteY13" fmla="*/ 6270 h 21600"/>
                  <a:gd name="connsiteX14" fmla="*/ 2617 w 15382"/>
                  <a:gd name="connsiteY14" fmla="*/ 6027 h 21600"/>
                  <a:gd name="connsiteX15" fmla="*/ 2617 w 15382"/>
                  <a:gd name="connsiteY15" fmla="*/ 5574 h 21600"/>
                  <a:gd name="connsiteX16" fmla="*/ 2617 w 15382"/>
                  <a:gd name="connsiteY16" fmla="*/ 4180 h 21600"/>
                  <a:gd name="connsiteX17" fmla="*/ 2617 w 15382"/>
                  <a:gd name="connsiteY17" fmla="*/ 4877 h 21600"/>
                  <a:gd name="connsiteX18" fmla="*/ 2617 w 15382"/>
                  <a:gd name="connsiteY18" fmla="*/ 4180 h 21600"/>
                  <a:gd name="connsiteX19" fmla="*/ 2617 w 15382"/>
                  <a:gd name="connsiteY19" fmla="*/ 2787 h 21600"/>
                  <a:gd name="connsiteX20" fmla="*/ 2617 w 15382"/>
                  <a:gd name="connsiteY20" fmla="*/ 3483 h 21600"/>
                  <a:gd name="connsiteX21" fmla="*/ 2617 w 15382"/>
                  <a:gd name="connsiteY21" fmla="*/ 2787 h 21600"/>
                  <a:gd name="connsiteX22" fmla="*/ 3600 w 15382"/>
                  <a:gd name="connsiteY22" fmla="*/ 1393 h 21600"/>
                  <a:gd name="connsiteX23" fmla="*/ 2617 w 15382"/>
                  <a:gd name="connsiteY23" fmla="*/ 2090 h 21600"/>
                  <a:gd name="connsiteX24" fmla="*/ 1963 w 15382"/>
                  <a:gd name="connsiteY24" fmla="*/ 2787 h 21600"/>
                  <a:gd name="connsiteX25" fmla="*/ 1963 w 15382"/>
                  <a:gd name="connsiteY25" fmla="*/ 4180 h 21600"/>
                  <a:gd name="connsiteX26" fmla="*/ 1963 w 15382"/>
                  <a:gd name="connsiteY26" fmla="*/ 5534 h 21600"/>
                  <a:gd name="connsiteX27" fmla="*/ 1309 w 15382"/>
                  <a:gd name="connsiteY27" fmla="*/ 3832 h 21600"/>
                  <a:gd name="connsiteX28" fmla="*/ 3600 w 15382"/>
                  <a:gd name="connsiteY28" fmla="*/ 1393 h 21600"/>
                  <a:gd name="connsiteX29" fmla="*/ 3600 w 15382"/>
                  <a:gd name="connsiteY29" fmla="*/ 0 h 21600"/>
                  <a:gd name="connsiteX30" fmla="*/ 0 w 15382"/>
                  <a:gd name="connsiteY30" fmla="*/ 3832 h 21600"/>
                  <a:gd name="connsiteX31" fmla="*/ 0 w 15382"/>
                  <a:gd name="connsiteY31" fmla="*/ 17767 h 21600"/>
                  <a:gd name="connsiteX32" fmla="*/ 3600 w 15382"/>
                  <a:gd name="connsiteY32" fmla="*/ 21600 h 21600"/>
                  <a:gd name="connsiteX33" fmla="*/ 15382 w 15382"/>
                  <a:gd name="connsiteY33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9754 h 21600"/>
                  <a:gd name="connsiteX10" fmla="*/ 12241 w 15382"/>
                  <a:gd name="connsiteY10" fmla="*/ 12397 h 21600"/>
                  <a:gd name="connsiteX11" fmla="*/ 8509 w 15382"/>
                  <a:gd name="connsiteY11" fmla="*/ 13238 h 21600"/>
                  <a:gd name="connsiteX12" fmla="*/ 11782 w 15382"/>
                  <a:gd name="connsiteY12" fmla="*/ 16722 h 21600"/>
                  <a:gd name="connsiteX13" fmla="*/ 2617 w 15382"/>
                  <a:gd name="connsiteY13" fmla="*/ 5574 h 21600"/>
                  <a:gd name="connsiteX14" fmla="*/ 3600 w 15382"/>
                  <a:gd name="connsiteY14" fmla="*/ 6270 h 21600"/>
                  <a:gd name="connsiteX15" fmla="*/ 2617 w 15382"/>
                  <a:gd name="connsiteY15" fmla="*/ 6027 h 21600"/>
                  <a:gd name="connsiteX16" fmla="*/ 2617 w 15382"/>
                  <a:gd name="connsiteY16" fmla="*/ 5574 h 21600"/>
                  <a:gd name="connsiteX17" fmla="*/ 2617 w 15382"/>
                  <a:gd name="connsiteY17" fmla="*/ 4180 h 21600"/>
                  <a:gd name="connsiteX18" fmla="*/ 2617 w 15382"/>
                  <a:gd name="connsiteY18" fmla="*/ 4877 h 21600"/>
                  <a:gd name="connsiteX19" fmla="*/ 2617 w 15382"/>
                  <a:gd name="connsiteY19" fmla="*/ 4180 h 21600"/>
                  <a:gd name="connsiteX20" fmla="*/ 2617 w 15382"/>
                  <a:gd name="connsiteY20" fmla="*/ 2787 h 21600"/>
                  <a:gd name="connsiteX21" fmla="*/ 2617 w 15382"/>
                  <a:gd name="connsiteY21" fmla="*/ 3483 h 21600"/>
                  <a:gd name="connsiteX22" fmla="*/ 2617 w 15382"/>
                  <a:gd name="connsiteY22" fmla="*/ 2787 h 21600"/>
                  <a:gd name="connsiteX23" fmla="*/ 3600 w 15382"/>
                  <a:gd name="connsiteY23" fmla="*/ 1393 h 21600"/>
                  <a:gd name="connsiteX24" fmla="*/ 2617 w 15382"/>
                  <a:gd name="connsiteY24" fmla="*/ 2090 h 21600"/>
                  <a:gd name="connsiteX25" fmla="*/ 1963 w 15382"/>
                  <a:gd name="connsiteY25" fmla="*/ 2787 h 21600"/>
                  <a:gd name="connsiteX26" fmla="*/ 1963 w 15382"/>
                  <a:gd name="connsiteY26" fmla="*/ 4180 h 21600"/>
                  <a:gd name="connsiteX27" fmla="*/ 1963 w 15382"/>
                  <a:gd name="connsiteY27" fmla="*/ 5534 h 21600"/>
                  <a:gd name="connsiteX28" fmla="*/ 1309 w 15382"/>
                  <a:gd name="connsiteY28" fmla="*/ 3832 h 21600"/>
                  <a:gd name="connsiteX29" fmla="*/ 3600 w 15382"/>
                  <a:gd name="connsiteY29" fmla="*/ 1393 h 21600"/>
                  <a:gd name="connsiteX30" fmla="*/ 3600 w 15382"/>
                  <a:gd name="connsiteY30" fmla="*/ 0 h 21600"/>
                  <a:gd name="connsiteX31" fmla="*/ 0 w 15382"/>
                  <a:gd name="connsiteY31" fmla="*/ 3832 h 21600"/>
                  <a:gd name="connsiteX32" fmla="*/ 0 w 15382"/>
                  <a:gd name="connsiteY32" fmla="*/ 17767 h 21600"/>
                  <a:gd name="connsiteX33" fmla="*/ 3600 w 15382"/>
                  <a:gd name="connsiteY33" fmla="*/ 21600 h 21600"/>
                  <a:gd name="connsiteX34" fmla="*/ 15382 w 15382"/>
                  <a:gd name="connsiteY34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9754 h 21600"/>
                  <a:gd name="connsiteX10" fmla="*/ 12241 w 15382"/>
                  <a:gd name="connsiteY10" fmla="*/ 12397 h 21600"/>
                  <a:gd name="connsiteX11" fmla="*/ 8509 w 15382"/>
                  <a:gd name="connsiteY11" fmla="*/ 13238 h 21600"/>
                  <a:gd name="connsiteX12" fmla="*/ 11782 w 15382"/>
                  <a:gd name="connsiteY12" fmla="*/ 16722 h 21600"/>
                  <a:gd name="connsiteX13" fmla="*/ 2617 w 15382"/>
                  <a:gd name="connsiteY13" fmla="*/ 5574 h 21600"/>
                  <a:gd name="connsiteX14" fmla="*/ 3600 w 15382"/>
                  <a:gd name="connsiteY14" fmla="*/ 6270 h 21600"/>
                  <a:gd name="connsiteX15" fmla="*/ 2617 w 15382"/>
                  <a:gd name="connsiteY15" fmla="*/ 6027 h 21600"/>
                  <a:gd name="connsiteX16" fmla="*/ 2617 w 15382"/>
                  <a:gd name="connsiteY16" fmla="*/ 5574 h 21600"/>
                  <a:gd name="connsiteX17" fmla="*/ 2617 w 15382"/>
                  <a:gd name="connsiteY17" fmla="*/ 4180 h 21600"/>
                  <a:gd name="connsiteX18" fmla="*/ 2617 w 15382"/>
                  <a:gd name="connsiteY18" fmla="*/ 4877 h 21600"/>
                  <a:gd name="connsiteX19" fmla="*/ 2617 w 15382"/>
                  <a:gd name="connsiteY19" fmla="*/ 4180 h 21600"/>
                  <a:gd name="connsiteX20" fmla="*/ 2617 w 15382"/>
                  <a:gd name="connsiteY20" fmla="*/ 2787 h 21600"/>
                  <a:gd name="connsiteX21" fmla="*/ 2617 w 15382"/>
                  <a:gd name="connsiteY21" fmla="*/ 3483 h 21600"/>
                  <a:gd name="connsiteX22" fmla="*/ 2617 w 15382"/>
                  <a:gd name="connsiteY22" fmla="*/ 2787 h 21600"/>
                  <a:gd name="connsiteX23" fmla="*/ 3600 w 15382"/>
                  <a:gd name="connsiteY23" fmla="*/ 1393 h 21600"/>
                  <a:gd name="connsiteX24" fmla="*/ 2617 w 15382"/>
                  <a:gd name="connsiteY24" fmla="*/ 2090 h 21600"/>
                  <a:gd name="connsiteX25" fmla="*/ 1963 w 15382"/>
                  <a:gd name="connsiteY25" fmla="*/ 2787 h 21600"/>
                  <a:gd name="connsiteX26" fmla="*/ 1963 w 15382"/>
                  <a:gd name="connsiteY26" fmla="*/ 4180 h 21600"/>
                  <a:gd name="connsiteX27" fmla="*/ 1963 w 15382"/>
                  <a:gd name="connsiteY27" fmla="*/ 5534 h 21600"/>
                  <a:gd name="connsiteX28" fmla="*/ 1309 w 15382"/>
                  <a:gd name="connsiteY28" fmla="*/ 3832 h 21600"/>
                  <a:gd name="connsiteX29" fmla="*/ 3600 w 15382"/>
                  <a:gd name="connsiteY29" fmla="*/ 1393 h 21600"/>
                  <a:gd name="connsiteX30" fmla="*/ 3600 w 15382"/>
                  <a:gd name="connsiteY30" fmla="*/ 0 h 21600"/>
                  <a:gd name="connsiteX31" fmla="*/ 0 w 15382"/>
                  <a:gd name="connsiteY31" fmla="*/ 3832 h 21600"/>
                  <a:gd name="connsiteX32" fmla="*/ 0 w 15382"/>
                  <a:gd name="connsiteY32" fmla="*/ 17767 h 21600"/>
                  <a:gd name="connsiteX33" fmla="*/ 3600 w 15382"/>
                  <a:gd name="connsiteY33" fmla="*/ 21600 h 21600"/>
                  <a:gd name="connsiteX34" fmla="*/ 15382 w 15382"/>
                  <a:gd name="connsiteY34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9754 h 21600"/>
                  <a:gd name="connsiteX10" fmla="*/ 8509 w 15382"/>
                  <a:gd name="connsiteY10" fmla="*/ 13238 h 21600"/>
                  <a:gd name="connsiteX11" fmla="*/ 11782 w 15382"/>
                  <a:gd name="connsiteY11" fmla="*/ 16722 h 21600"/>
                  <a:gd name="connsiteX12" fmla="*/ 2617 w 15382"/>
                  <a:gd name="connsiteY12" fmla="*/ 5574 h 21600"/>
                  <a:gd name="connsiteX13" fmla="*/ 3600 w 15382"/>
                  <a:gd name="connsiteY13" fmla="*/ 6270 h 21600"/>
                  <a:gd name="connsiteX14" fmla="*/ 2617 w 15382"/>
                  <a:gd name="connsiteY14" fmla="*/ 6027 h 21600"/>
                  <a:gd name="connsiteX15" fmla="*/ 2617 w 15382"/>
                  <a:gd name="connsiteY15" fmla="*/ 5574 h 21600"/>
                  <a:gd name="connsiteX16" fmla="*/ 2617 w 15382"/>
                  <a:gd name="connsiteY16" fmla="*/ 4180 h 21600"/>
                  <a:gd name="connsiteX17" fmla="*/ 2617 w 15382"/>
                  <a:gd name="connsiteY17" fmla="*/ 4877 h 21600"/>
                  <a:gd name="connsiteX18" fmla="*/ 2617 w 15382"/>
                  <a:gd name="connsiteY18" fmla="*/ 4180 h 21600"/>
                  <a:gd name="connsiteX19" fmla="*/ 2617 w 15382"/>
                  <a:gd name="connsiteY19" fmla="*/ 2787 h 21600"/>
                  <a:gd name="connsiteX20" fmla="*/ 2617 w 15382"/>
                  <a:gd name="connsiteY20" fmla="*/ 3483 h 21600"/>
                  <a:gd name="connsiteX21" fmla="*/ 2617 w 15382"/>
                  <a:gd name="connsiteY21" fmla="*/ 2787 h 21600"/>
                  <a:gd name="connsiteX22" fmla="*/ 3600 w 15382"/>
                  <a:gd name="connsiteY22" fmla="*/ 1393 h 21600"/>
                  <a:gd name="connsiteX23" fmla="*/ 2617 w 15382"/>
                  <a:gd name="connsiteY23" fmla="*/ 2090 h 21600"/>
                  <a:gd name="connsiteX24" fmla="*/ 1963 w 15382"/>
                  <a:gd name="connsiteY24" fmla="*/ 2787 h 21600"/>
                  <a:gd name="connsiteX25" fmla="*/ 1963 w 15382"/>
                  <a:gd name="connsiteY25" fmla="*/ 4180 h 21600"/>
                  <a:gd name="connsiteX26" fmla="*/ 1963 w 15382"/>
                  <a:gd name="connsiteY26" fmla="*/ 5534 h 21600"/>
                  <a:gd name="connsiteX27" fmla="*/ 1309 w 15382"/>
                  <a:gd name="connsiteY27" fmla="*/ 3832 h 21600"/>
                  <a:gd name="connsiteX28" fmla="*/ 3600 w 15382"/>
                  <a:gd name="connsiteY28" fmla="*/ 1393 h 21600"/>
                  <a:gd name="connsiteX29" fmla="*/ 3600 w 15382"/>
                  <a:gd name="connsiteY29" fmla="*/ 0 h 21600"/>
                  <a:gd name="connsiteX30" fmla="*/ 0 w 15382"/>
                  <a:gd name="connsiteY30" fmla="*/ 3832 h 21600"/>
                  <a:gd name="connsiteX31" fmla="*/ 0 w 15382"/>
                  <a:gd name="connsiteY31" fmla="*/ 17767 h 21600"/>
                  <a:gd name="connsiteX32" fmla="*/ 3600 w 15382"/>
                  <a:gd name="connsiteY32" fmla="*/ 21600 h 21600"/>
                  <a:gd name="connsiteX33" fmla="*/ 15382 w 15382"/>
                  <a:gd name="connsiteY33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8509 w 15382"/>
                  <a:gd name="connsiteY9" fmla="*/ 13238 h 21600"/>
                  <a:gd name="connsiteX10" fmla="*/ 11782 w 15382"/>
                  <a:gd name="connsiteY10" fmla="*/ 16722 h 21600"/>
                  <a:gd name="connsiteX11" fmla="*/ 2617 w 15382"/>
                  <a:gd name="connsiteY11" fmla="*/ 5574 h 21600"/>
                  <a:gd name="connsiteX12" fmla="*/ 3600 w 15382"/>
                  <a:gd name="connsiteY12" fmla="*/ 6270 h 21600"/>
                  <a:gd name="connsiteX13" fmla="*/ 2617 w 15382"/>
                  <a:gd name="connsiteY13" fmla="*/ 6027 h 21600"/>
                  <a:gd name="connsiteX14" fmla="*/ 2617 w 15382"/>
                  <a:gd name="connsiteY14" fmla="*/ 5574 h 21600"/>
                  <a:gd name="connsiteX15" fmla="*/ 2617 w 15382"/>
                  <a:gd name="connsiteY15" fmla="*/ 4180 h 21600"/>
                  <a:gd name="connsiteX16" fmla="*/ 2617 w 15382"/>
                  <a:gd name="connsiteY16" fmla="*/ 4877 h 21600"/>
                  <a:gd name="connsiteX17" fmla="*/ 2617 w 15382"/>
                  <a:gd name="connsiteY17" fmla="*/ 4180 h 21600"/>
                  <a:gd name="connsiteX18" fmla="*/ 2617 w 15382"/>
                  <a:gd name="connsiteY18" fmla="*/ 2787 h 21600"/>
                  <a:gd name="connsiteX19" fmla="*/ 2617 w 15382"/>
                  <a:gd name="connsiteY19" fmla="*/ 3483 h 21600"/>
                  <a:gd name="connsiteX20" fmla="*/ 2617 w 15382"/>
                  <a:gd name="connsiteY20" fmla="*/ 2787 h 21600"/>
                  <a:gd name="connsiteX21" fmla="*/ 3600 w 15382"/>
                  <a:gd name="connsiteY21" fmla="*/ 1393 h 21600"/>
                  <a:gd name="connsiteX22" fmla="*/ 2617 w 15382"/>
                  <a:gd name="connsiteY22" fmla="*/ 2090 h 21600"/>
                  <a:gd name="connsiteX23" fmla="*/ 1963 w 15382"/>
                  <a:gd name="connsiteY23" fmla="*/ 2787 h 21600"/>
                  <a:gd name="connsiteX24" fmla="*/ 1963 w 15382"/>
                  <a:gd name="connsiteY24" fmla="*/ 4180 h 21600"/>
                  <a:gd name="connsiteX25" fmla="*/ 1963 w 15382"/>
                  <a:gd name="connsiteY25" fmla="*/ 5534 h 21600"/>
                  <a:gd name="connsiteX26" fmla="*/ 1309 w 15382"/>
                  <a:gd name="connsiteY26" fmla="*/ 3832 h 21600"/>
                  <a:gd name="connsiteX27" fmla="*/ 3600 w 15382"/>
                  <a:gd name="connsiteY27" fmla="*/ 1393 h 21600"/>
                  <a:gd name="connsiteX28" fmla="*/ 3600 w 15382"/>
                  <a:gd name="connsiteY28" fmla="*/ 0 h 21600"/>
                  <a:gd name="connsiteX29" fmla="*/ 0 w 15382"/>
                  <a:gd name="connsiteY29" fmla="*/ 3832 h 21600"/>
                  <a:gd name="connsiteX30" fmla="*/ 0 w 15382"/>
                  <a:gd name="connsiteY30" fmla="*/ 17767 h 21600"/>
                  <a:gd name="connsiteX31" fmla="*/ 3600 w 15382"/>
                  <a:gd name="connsiteY31" fmla="*/ 21600 h 21600"/>
                  <a:gd name="connsiteX32" fmla="*/ 15382 w 15382"/>
                  <a:gd name="connsiteY32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11782 w 15382"/>
                  <a:gd name="connsiteY3" fmla="*/ 16722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11782 w 15382"/>
                  <a:gd name="connsiteY9" fmla="*/ 16722 h 21600"/>
                  <a:gd name="connsiteX10" fmla="*/ 2617 w 15382"/>
                  <a:gd name="connsiteY10" fmla="*/ 5574 h 21600"/>
                  <a:gd name="connsiteX11" fmla="*/ 3600 w 15382"/>
                  <a:gd name="connsiteY11" fmla="*/ 6270 h 21600"/>
                  <a:gd name="connsiteX12" fmla="*/ 2617 w 15382"/>
                  <a:gd name="connsiteY12" fmla="*/ 6027 h 21600"/>
                  <a:gd name="connsiteX13" fmla="*/ 2617 w 15382"/>
                  <a:gd name="connsiteY13" fmla="*/ 5574 h 21600"/>
                  <a:gd name="connsiteX14" fmla="*/ 2617 w 15382"/>
                  <a:gd name="connsiteY14" fmla="*/ 4180 h 21600"/>
                  <a:gd name="connsiteX15" fmla="*/ 2617 w 15382"/>
                  <a:gd name="connsiteY15" fmla="*/ 4877 h 21600"/>
                  <a:gd name="connsiteX16" fmla="*/ 2617 w 15382"/>
                  <a:gd name="connsiteY16" fmla="*/ 4180 h 21600"/>
                  <a:gd name="connsiteX17" fmla="*/ 2617 w 15382"/>
                  <a:gd name="connsiteY17" fmla="*/ 2787 h 21600"/>
                  <a:gd name="connsiteX18" fmla="*/ 2617 w 15382"/>
                  <a:gd name="connsiteY18" fmla="*/ 3483 h 21600"/>
                  <a:gd name="connsiteX19" fmla="*/ 2617 w 15382"/>
                  <a:gd name="connsiteY19" fmla="*/ 2787 h 21600"/>
                  <a:gd name="connsiteX20" fmla="*/ 3600 w 15382"/>
                  <a:gd name="connsiteY20" fmla="*/ 1393 h 21600"/>
                  <a:gd name="connsiteX21" fmla="*/ 2617 w 15382"/>
                  <a:gd name="connsiteY21" fmla="*/ 2090 h 21600"/>
                  <a:gd name="connsiteX22" fmla="*/ 1963 w 15382"/>
                  <a:gd name="connsiteY22" fmla="*/ 2787 h 21600"/>
                  <a:gd name="connsiteX23" fmla="*/ 1963 w 15382"/>
                  <a:gd name="connsiteY23" fmla="*/ 4180 h 21600"/>
                  <a:gd name="connsiteX24" fmla="*/ 1963 w 15382"/>
                  <a:gd name="connsiteY24" fmla="*/ 5534 h 21600"/>
                  <a:gd name="connsiteX25" fmla="*/ 1309 w 15382"/>
                  <a:gd name="connsiteY25" fmla="*/ 3832 h 21600"/>
                  <a:gd name="connsiteX26" fmla="*/ 3600 w 15382"/>
                  <a:gd name="connsiteY26" fmla="*/ 1393 h 21600"/>
                  <a:gd name="connsiteX27" fmla="*/ 3600 w 15382"/>
                  <a:gd name="connsiteY27" fmla="*/ 0 h 21600"/>
                  <a:gd name="connsiteX28" fmla="*/ 0 w 15382"/>
                  <a:gd name="connsiteY28" fmla="*/ 3832 h 21600"/>
                  <a:gd name="connsiteX29" fmla="*/ 0 w 15382"/>
                  <a:gd name="connsiteY29" fmla="*/ 17767 h 21600"/>
                  <a:gd name="connsiteX30" fmla="*/ 3600 w 15382"/>
                  <a:gd name="connsiteY30" fmla="*/ 21600 h 21600"/>
                  <a:gd name="connsiteX31" fmla="*/ 15382 w 15382"/>
                  <a:gd name="connsiteY31" fmla="*/ 21600 h 21600"/>
                  <a:gd name="connsiteX0" fmla="*/ 11782 w 15382"/>
                  <a:gd name="connsiteY0" fmla="*/ 15329 h 21600"/>
                  <a:gd name="connsiteX1" fmla="*/ 9818 w 15382"/>
                  <a:gd name="connsiteY1" fmla="*/ 13238 h 21600"/>
                  <a:gd name="connsiteX2" fmla="*/ 11782 w 15382"/>
                  <a:gd name="connsiteY2" fmla="*/ 11148 h 21600"/>
                  <a:gd name="connsiteX3" fmla="*/ 3600 w 15382"/>
                  <a:gd name="connsiteY3" fmla="*/ 7664 h 21600"/>
                  <a:gd name="connsiteX4" fmla="*/ 15382 w 15382"/>
                  <a:gd name="connsiteY4" fmla="*/ 20206 h 21600"/>
                  <a:gd name="connsiteX5" fmla="*/ 3600 w 15382"/>
                  <a:gd name="connsiteY5" fmla="*/ 20206 h 21600"/>
                  <a:gd name="connsiteX6" fmla="*/ 1309 w 15382"/>
                  <a:gd name="connsiteY6" fmla="*/ 17767 h 21600"/>
                  <a:gd name="connsiteX7" fmla="*/ 1309 w 15382"/>
                  <a:gd name="connsiteY7" fmla="*/ 6786 h 21600"/>
                  <a:gd name="connsiteX8" fmla="*/ 3600 w 15382"/>
                  <a:gd name="connsiteY8" fmla="*/ 7664 h 21600"/>
                  <a:gd name="connsiteX9" fmla="*/ 2617 w 15382"/>
                  <a:gd name="connsiteY9" fmla="*/ 5574 h 21600"/>
                  <a:gd name="connsiteX10" fmla="*/ 3600 w 15382"/>
                  <a:gd name="connsiteY10" fmla="*/ 6270 h 21600"/>
                  <a:gd name="connsiteX11" fmla="*/ 2617 w 15382"/>
                  <a:gd name="connsiteY11" fmla="*/ 6027 h 21600"/>
                  <a:gd name="connsiteX12" fmla="*/ 2617 w 15382"/>
                  <a:gd name="connsiteY12" fmla="*/ 5574 h 21600"/>
                  <a:gd name="connsiteX13" fmla="*/ 2617 w 15382"/>
                  <a:gd name="connsiteY13" fmla="*/ 4180 h 21600"/>
                  <a:gd name="connsiteX14" fmla="*/ 2617 w 15382"/>
                  <a:gd name="connsiteY14" fmla="*/ 4877 h 21600"/>
                  <a:gd name="connsiteX15" fmla="*/ 2617 w 15382"/>
                  <a:gd name="connsiteY15" fmla="*/ 4180 h 21600"/>
                  <a:gd name="connsiteX16" fmla="*/ 2617 w 15382"/>
                  <a:gd name="connsiteY16" fmla="*/ 2787 h 21600"/>
                  <a:gd name="connsiteX17" fmla="*/ 2617 w 15382"/>
                  <a:gd name="connsiteY17" fmla="*/ 3483 h 21600"/>
                  <a:gd name="connsiteX18" fmla="*/ 2617 w 15382"/>
                  <a:gd name="connsiteY18" fmla="*/ 2787 h 21600"/>
                  <a:gd name="connsiteX19" fmla="*/ 3600 w 15382"/>
                  <a:gd name="connsiteY19" fmla="*/ 1393 h 21600"/>
                  <a:gd name="connsiteX20" fmla="*/ 2617 w 15382"/>
                  <a:gd name="connsiteY20" fmla="*/ 2090 h 21600"/>
                  <a:gd name="connsiteX21" fmla="*/ 1963 w 15382"/>
                  <a:gd name="connsiteY21" fmla="*/ 2787 h 21600"/>
                  <a:gd name="connsiteX22" fmla="*/ 1963 w 15382"/>
                  <a:gd name="connsiteY22" fmla="*/ 4180 h 21600"/>
                  <a:gd name="connsiteX23" fmla="*/ 1963 w 15382"/>
                  <a:gd name="connsiteY23" fmla="*/ 5534 h 21600"/>
                  <a:gd name="connsiteX24" fmla="*/ 1309 w 15382"/>
                  <a:gd name="connsiteY24" fmla="*/ 3832 h 21600"/>
                  <a:gd name="connsiteX25" fmla="*/ 3600 w 15382"/>
                  <a:gd name="connsiteY25" fmla="*/ 1393 h 21600"/>
                  <a:gd name="connsiteX26" fmla="*/ 3600 w 15382"/>
                  <a:gd name="connsiteY26" fmla="*/ 0 h 21600"/>
                  <a:gd name="connsiteX27" fmla="*/ 0 w 15382"/>
                  <a:gd name="connsiteY27" fmla="*/ 3832 h 21600"/>
                  <a:gd name="connsiteX28" fmla="*/ 0 w 15382"/>
                  <a:gd name="connsiteY28" fmla="*/ 17767 h 21600"/>
                  <a:gd name="connsiteX29" fmla="*/ 3600 w 15382"/>
                  <a:gd name="connsiteY29" fmla="*/ 21600 h 21600"/>
                  <a:gd name="connsiteX30" fmla="*/ 15382 w 15382"/>
                  <a:gd name="connsiteY30" fmla="*/ 21600 h 21600"/>
                  <a:gd name="connsiteX0" fmla="*/ 11782 w 15382"/>
                  <a:gd name="connsiteY0" fmla="*/ 15329 h 21600"/>
                  <a:gd name="connsiteX1" fmla="*/ 11782 w 15382"/>
                  <a:gd name="connsiteY1" fmla="*/ 11148 h 21600"/>
                  <a:gd name="connsiteX2" fmla="*/ 3600 w 15382"/>
                  <a:gd name="connsiteY2" fmla="*/ 7664 h 21600"/>
                  <a:gd name="connsiteX3" fmla="*/ 15382 w 15382"/>
                  <a:gd name="connsiteY3" fmla="*/ 20206 h 21600"/>
                  <a:gd name="connsiteX4" fmla="*/ 3600 w 15382"/>
                  <a:gd name="connsiteY4" fmla="*/ 20206 h 21600"/>
                  <a:gd name="connsiteX5" fmla="*/ 1309 w 15382"/>
                  <a:gd name="connsiteY5" fmla="*/ 17767 h 21600"/>
                  <a:gd name="connsiteX6" fmla="*/ 1309 w 15382"/>
                  <a:gd name="connsiteY6" fmla="*/ 6786 h 21600"/>
                  <a:gd name="connsiteX7" fmla="*/ 3600 w 15382"/>
                  <a:gd name="connsiteY7" fmla="*/ 7664 h 21600"/>
                  <a:gd name="connsiteX8" fmla="*/ 2617 w 15382"/>
                  <a:gd name="connsiteY8" fmla="*/ 5574 h 21600"/>
                  <a:gd name="connsiteX9" fmla="*/ 3600 w 15382"/>
                  <a:gd name="connsiteY9" fmla="*/ 6270 h 21600"/>
                  <a:gd name="connsiteX10" fmla="*/ 2617 w 15382"/>
                  <a:gd name="connsiteY10" fmla="*/ 6027 h 21600"/>
                  <a:gd name="connsiteX11" fmla="*/ 2617 w 15382"/>
                  <a:gd name="connsiteY11" fmla="*/ 5574 h 21600"/>
                  <a:gd name="connsiteX12" fmla="*/ 2617 w 15382"/>
                  <a:gd name="connsiteY12" fmla="*/ 4180 h 21600"/>
                  <a:gd name="connsiteX13" fmla="*/ 2617 w 15382"/>
                  <a:gd name="connsiteY13" fmla="*/ 4877 h 21600"/>
                  <a:gd name="connsiteX14" fmla="*/ 2617 w 15382"/>
                  <a:gd name="connsiteY14" fmla="*/ 4180 h 21600"/>
                  <a:gd name="connsiteX15" fmla="*/ 2617 w 15382"/>
                  <a:gd name="connsiteY15" fmla="*/ 2787 h 21600"/>
                  <a:gd name="connsiteX16" fmla="*/ 2617 w 15382"/>
                  <a:gd name="connsiteY16" fmla="*/ 3483 h 21600"/>
                  <a:gd name="connsiteX17" fmla="*/ 2617 w 15382"/>
                  <a:gd name="connsiteY17" fmla="*/ 2787 h 21600"/>
                  <a:gd name="connsiteX18" fmla="*/ 3600 w 15382"/>
                  <a:gd name="connsiteY18" fmla="*/ 1393 h 21600"/>
                  <a:gd name="connsiteX19" fmla="*/ 2617 w 15382"/>
                  <a:gd name="connsiteY19" fmla="*/ 2090 h 21600"/>
                  <a:gd name="connsiteX20" fmla="*/ 1963 w 15382"/>
                  <a:gd name="connsiteY20" fmla="*/ 2787 h 21600"/>
                  <a:gd name="connsiteX21" fmla="*/ 1963 w 15382"/>
                  <a:gd name="connsiteY21" fmla="*/ 4180 h 21600"/>
                  <a:gd name="connsiteX22" fmla="*/ 1963 w 15382"/>
                  <a:gd name="connsiteY22" fmla="*/ 5534 h 21600"/>
                  <a:gd name="connsiteX23" fmla="*/ 1309 w 15382"/>
                  <a:gd name="connsiteY23" fmla="*/ 3832 h 21600"/>
                  <a:gd name="connsiteX24" fmla="*/ 3600 w 15382"/>
                  <a:gd name="connsiteY24" fmla="*/ 1393 h 21600"/>
                  <a:gd name="connsiteX25" fmla="*/ 3600 w 15382"/>
                  <a:gd name="connsiteY25" fmla="*/ 0 h 21600"/>
                  <a:gd name="connsiteX26" fmla="*/ 0 w 15382"/>
                  <a:gd name="connsiteY26" fmla="*/ 3832 h 21600"/>
                  <a:gd name="connsiteX27" fmla="*/ 0 w 15382"/>
                  <a:gd name="connsiteY27" fmla="*/ 17767 h 21600"/>
                  <a:gd name="connsiteX28" fmla="*/ 3600 w 15382"/>
                  <a:gd name="connsiteY28" fmla="*/ 21600 h 21600"/>
                  <a:gd name="connsiteX29" fmla="*/ 15382 w 15382"/>
                  <a:gd name="connsiteY29" fmla="*/ 21600 h 21600"/>
                  <a:gd name="connsiteX0" fmla="*/ 3600 w 15382"/>
                  <a:gd name="connsiteY0" fmla="*/ 7664 h 21600"/>
                  <a:gd name="connsiteX1" fmla="*/ 15382 w 15382"/>
                  <a:gd name="connsiteY1" fmla="*/ 20206 h 21600"/>
                  <a:gd name="connsiteX2" fmla="*/ 3600 w 15382"/>
                  <a:gd name="connsiteY2" fmla="*/ 20206 h 21600"/>
                  <a:gd name="connsiteX3" fmla="*/ 1309 w 15382"/>
                  <a:gd name="connsiteY3" fmla="*/ 17767 h 21600"/>
                  <a:gd name="connsiteX4" fmla="*/ 1309 w 15382"/>
                  <a:gd name="connsiteY4" fmla="*/ 6786 h 21600"/>
                  <a:gd name="connsiteX5" fmla="*/ 3600 w 15382"/>
                  <a:gd name="connsiteY5" fmla="*/ 7664 h 21600"/>
                  <a:gd name="connsiteX6" fmla="*/ 2617 w 15382"/>
                  <a:gd name="connsiteY6" fmla="*/ 5574 h 21600"/>
                  <a:gd name="connsiteX7" fmla="*/ 3600 w 15382"/>
                  <a:gd name="connsiteY7" fmla="*/ 6270 h 21600"/>
                  <a:gd name="connsiteX8" fmla="*/ 2617 w 15382"/>
                  <a:gd name="connsiteY8" fmla="*/ 6027 h 21600"/>
                  <a:gd name="connsiteX9" fmla="*/ 2617 w 15382"/>
                  <a:gd name="connsiteY9" fmla="*/ 5574 h 21600"/>
                  <a:gd name="connsiteX10" fmla="*/ 2617 w 15382"/>
                  <a:gd name="connsiteY10" fmla="*/ 4180 h 21600"/>
                  <a:gd name="connsiteX11" fmla="*/ 2617 w 15382"/>
                  <a:gd name="connsiteY11" fmla="*/ 4877 h 21600"/>
                  <a:gd name="connsiteX12" fmla="*/ 2617 w 15382"/>
                  <a:gd name="connsiteY12" fmla="*/ 4180 h 21600"/>
                  <a:gd name="connsiteX13" fmla="*/ 2617 w 15382"/>
                  <a:gd name="connsiteY13" fmla="*/ 2787 h 21600"/>
                  <a:gd name="connsiteX14" fmla="*/ 2617 w 15382"/>
                  <a:gd name="connsiteY14" fmla="*/ 3483 h 21600"/>
                  <a:gd name="connsiteX15" fmla="*/ 2617 w 15382"/>
                  <a:gd name="connsiteY15" fmla="*/ 2787 h 21600"/>
                  <a:gd name="connsiteX16" fmla="*/ 3600 w 15382"/>
                  <a:gd name="connsiteY16" fmla="*/ 1393 h 21600"/>
                  <a:gd name="connsiteX17" fmla="*/ 2617 w 15382"/>
                  <a:gd name="connsiteY17" fmla="*/ 2090 h 21600"/>
                  <a:gd name="connsiteX18" fmla="*/ 1963 w 15382"/>
                  <a:gd name="connsiteY18" fmla="*/ 2787 h 21600"/>
                  <a:gd name="connsiteX19" fmla="*/ 1963 w 15382"/>
                  <a:gd name="connsiteY19" fmla="*/ 4180 h 21600"/>
                  <a:gd name="connsiteX20" fmla="*/ 1963 w 15382"/>
                  <a:gd name="connsiteY20" fmla="*/ 5534 h 21600"/>
                  <a:gd name="connsiteX21" fmla="*/ 1309 w 15382"/>
                  <a:gd name="connsiteY21" fmla="*/ 3832 h 21600"/>
                  <a:gd name="connsiteX22" fmla="*/ 3600 w 15382"/>
                  <a:gd name="connsiteY22" fmla="*/ 1393 h 21600"/>
                  <a:gd name="connsiteX23" fmla="*/ 3600 w 15382"/>
                  <a:gd name="connsiteY23" fmla="*/ 0 h 21600"/>
                  <a:gd name="connsiteX24" fmla="*/ 0 w 15382"/>
                  <a:gd name="connsiteY24" fmla="*/ 3832 h 21600"/>
                  <a:gd name="connsiteX25" fmla="*/ 0 w 15382"/>
                  <a:gd name="connsiteY25" fmla="*/ 17767 h 21600"/>
                  <a:gd name="connsiteX26" fmla="*/ 3600 w 15382"/>
                  <a:gd name="connsiteY26" fmla="*/ 21600 h 21600"/>
                  <a:gd name="connsiteX27" fmla="*/ 15382 w 15382"/>
                  <a:gd name="connsiteY27" fmla="*/ 21600 h 21600"/>
                  <a:gd name="connsiteX0" fmla="*/ 3600 w 15382"/>
                  <a:gd name="connsiteY0" fmla="*/ 7664 h 21600"/>
                  <a:gd name="connsiteX1" fmla="*/ 15382 w 15382"/>
                  <a:gd name="connsiteY1" fmla="*/ 20206 h 21600"/>
                  <a:gd name="connsiteX2" fmla="*/ 3600 w 15382"/>
                  <a:gd name="connsiteY2" fmla="*/ 20206 h 21600"/>
                  <a:gd name="connsiteX3" fmla="*/ 1309 w 15382"/>
                  <a:gd name="connsiteY3" fmla="*/ 17767 h 21600"/>
                  <a:gd name="connsiteX4" fmla="*/ 1309 w 15382"/>
                  <a:gd name="connsiteY4" fmla="*/ 6786 h 21600"/>
                  <a:gd name="connsiteX5" fmla="*/ 3600 w 15382"/>
                  <a:gd name="connsiteY5" fmla="*/ 7664 h 21600"/>
                  <a:gd name="connsiteX6" fmla="*/ 2617 w 15382"/>
                  <a:gd name="connsiteY6" fmla="*/ 5574 h 21600"/>
                  <a:gd name="connsiteX7" fmla="*/ 3600 w 15382"/>
                  <a:gd name="connsiteY7" fmla="*/ 6270 h 21600"/>
                  <a:gd name="connsiteX8" fmla="*/ 2617 w 15382"/>
                  <a:gd name="connsiteY8" fmla="*/ 6027 h 21600"/>
                  <a:gd name="connsiteX9" fmla="*/ 2617 w 15382"/>
                  <a:gd name="connsiteY9" fmla="*/ 5574 h 21600"/>
                  <a:gd name="connsiteX10" fmla="*/ 2617 w 15382"/>
                  <a:gd name="connsiteY10" fmla="*/ 4180 h 21600"/>
                  <a:gd name="connsiteX11" fmla="*/ 2617 w 15382"/>
                  <a:gd name="connsiteY11" fmla="*/ 4877 h 21600"/>
                  <a:gd name="connsiteX12" fmla="*/ 2617 w 15382"/>
                  <a:gd name="connsiteY12" fmla="*/ 4180 h 21600"/>
                  <a:gd name="connsiteX13" fmla="*/ 2617 w 15382"/>
                  <a:gd name="connsiteY13" fmla="*/ 2787 h 21600"/>
                  <a:gd name="connsiteX14" fmla="*/ 2617 w 15382"/>
                  <a:gd name="connsiteY14" fmla="*/ 3483 h 21600"/>
                  <a:gd name="connsiteX15" fmla="*/ 2617 w 15382"/>
                  <a:gd name="connsiteY15" fmla="*/ 2787 h 21600"/>
                  <a:gd name="connsiteX16" fmla="*/ 3600 w 15382"/>
                  <a:gd name="connsiteY16" fmla="*/ 1393 h 21600"/>
                  <a:gd name="connsiteX17" fmla="*/ 2617 w 15382"/>
                  <a:gd name="connsiteY17" fmla="*/ 2090 h 21600"/>
                  <a:gd name="connsiteX18" fmla="*/ 1963 w 15382"/>
                  <a:gd name="connsiteY18" fmla="*/ 2787 h 21600"/>
                  <a:gd name="connsiteX19" fmla="*/ 1963 w 15382"/>
                  <a:gd name="connsiteY19" fmla="*/ 4180 h 21600"/>
                  <a:gd name="connsiteX20" fmla="*/ 1963 w 15382"/>
                  <a:gd name="connsiteY20" fmla="*/ 5534 h 21600"/>
                  <a:gd name="connsiteX21" fmla="*/ 1309 w 15382"/>
                  <a:gd name="connsiteY21" fmla="*/ 3832 h 21600"/>
                  <a:gd name="connsiteX22" fmla="*/ 3600 w 15382"/>
                  <a:gd name="connsiteY22" fmla="*/ 1393 h 21600"/>
                  <a:gd name="connsiteX23" fmla="*/ 3600 w 15382"/>
                  <a:gd name="connsiteY23" fmla="*/ 0 h 21600"/>
                  <a:gd name="connsiteX24" fmla="*/ 0 w 15382"/>
                  <a:gd name="connsiteY24" fmla="*/ 3832 h 21600"/>
                  <a:gd name="connsiteX25" fmla="*/ 0 w 15382"/>
                  <a:gd name="connsiteY25" fmla="*/ 17767 h 21600"/>
                  <a:gd name="connsiteX26" fmla="*/ 3600 w 15382"/>
                  <a:gd name="connsiteY26" fmla="*/ 21600 h 21600"/>
                  <a:gd name="connsiteX0" fmla="*/ 3600 w 15382"/>
                  <a:gd name="connsiteY0" fmla="*/ 7664 h 20206"/>
                  <a:gd name="connsiteX1" fmla="*/ 15382 w 15382"/>
                  <a:gd name="connsiteY1" fmla="*/ 20206 h 20206"/>
                  <a:gd name="connsiteX2" fmla="*/ 3600 w 15382"/>
                  <a:gd name="connsiteY2" fmla="*/ 20206 h 20206"/>
                  <a:gd name="connsiteX3" fmla="*/ 1309 w 15382"/>
                  <a:gd name="connsiteY3" fmla="*/ 17767 h 20206"/>
                  <a:gd name="connsiteX4" fmla="*/ 1309 w 15382"/>
                  <a:gd name="connsiteY4" fmla="*/ 6786 h 20206"/>
                  <a:gd name="connsiteX5" fmla="*/ 3600 w 15382"/>
                  <a:gd name="connsiteY5" fmla="*/ 7664 h 20206"/>
                  <a:gd name="connsiteX6" fmla="*/ 2617 w 15382"/>
                  <a:gd name="connsiteY6" fmla="*/ 5574 h 20206"/>
                  <a:gd name="connsiteX7" fmla="*/ 3600 w 15382"/>
                  <a:gd name="connsiteY7" fmla="*/ 6270 h 20206"/>
                  <a:gd name="connsiteX8" fmla="*/ 2617 w 15382"/>
                  <a:gd name="connsiteY8" fmla="*/ 6027 h 20206"/>
                  <a:gd name="connsiteX9" fmla="*/ 2617 w 15382"/>
                  <a:gd name="connsiteY9" fmla="*/ 5574 h 20206"/>
                  <a:gd name="connsiteX10" fmla="*/ 2617 w 15382"/>
                  <a:gd name="connsiteY10" fmla="*/ 4180 h 20206"/>
                  <a:gd name="connsiteX11" fmla="*/ 2617 w 15382"/>
                  <a:gd name="connsiteY11" fmla="*/ 4877 h 20206"/>
                  <a:gd name="connsiteX12" fmla="*/ 2617 w 15382"/>
                  <a:gd name="connsiteY12" fmla="*/ 4180 h 20206"/>
                  <a:gd name="connsiteX13" fmla="*/ 2617 w 15382"/>
                  <a:gd name="connsiteY13" fmla="*/ 2787 h 20206"/>
                  <a:gd name="connsiteX14" fmla="*/ 2617 w 15382"/>
                  <a:gd name="connsiteY14" fmla="*/ 3483 h 20206"/>
                  <a:gd name="connsiteX15" fmla="*/ 2617 w 15382"/>
                  <a:gd name="connsiteY15" fmla="*/ 2787 h 20206"/>
                  <a:gd name="connsiteX16" fmla="*/ 3600 w 15382"/>
                  <a:gd name="connsiteY16" fmla="*/ 1393 h 20206"/>
                  <a:gd name="connsiteX17" fmla="*/ 2617 w 15382"/>
                  <a:gd name="connsiteY17" fmla="*/ 2090 h 20206"/>
                  <a:gd name="connsiteX18" fmla="*/ 1963 w 15382"/>
                  <a:gd name="connsiteY18" fmla="*/ 2787 h 20206"/>
                  <a:gd name="connsiteX19" fmla="*/ 1963 w 15382"/>
                  <a:gd name="connsiteY19" fmla="*/ 4180 h 20206"/>
                  <a:gd name="connsiteX20" fmla="*/ 1963 w 15382"/>
                  <a:gd name="connsiteY20" fmla="*/ 5534 h 20206"/>
                  <a:gd name="connsiteX21" fmla="*/ 1309 w 15382"/>
                  <a:gd name="connsiteY21" fmla="*/ 3832 h 20206"/>
                  <a:gd name="connsiteX22" fmla="*/ 3600 w 15382"/>
                  <a:gd name="connsiteY22" fmla="*/ 1393 h 20206"/>
                  <a:gd name="connsiteX23" fmla="*/ 3600 w 15382"/>
                  <a:gd name="connsiteY23" fmla="*/ 0 h 20206"/>
                  <a:gd name="connsiteX24" fmla="*/ 0 w 15382"/>
                  <a:gd name="connsiteY24" fmla="*/ 3832 h 20206"/>
                  <a:gd name="connsiteX25" fmla="*/ 0 w 15382"/>
                  <a:gd name="connsiteY25" fmla="*/ 17767 h 20206"/>
                  <a:gd name="connsiteX0" fmla="*/ 3600 w 15382"/>
                  <a:gd name="connsiteY0" fmla="*/ 7664 h 20206"/>
                  <a:gd name="connsiteX1" fmla="*/ 15382 w 15382"/>
                  <a:gd name="connsiteY1" fmla="*/ 20206 h 20206"/>
                  <a:gd name="connsiteX2" fmla="*/ 3600 w 15382"/>
                  <a:gd name="connsiteY2" fmla="*/ 20206 h 20206"/>
                  <a:gd name="connsiteX3" fmla="*/ 1309 w 15382"/>
                  <a:gd name="connsiteY3" fmla="*/ 17767 h 20206"/>
                  <a:gd name="connsiteX4" fmla="*/ 1309 w 15382"/>
                  <a:gd name="connsiteY4" fmla="*/ 6786 h 20206"/>
                  <a:gd name="connsiteX5" fmla="*/ 3600 w 15382"/>
                  <a:gd name="connsiteY5" fmla="*/ 7664 h 20206"/>
                  <a:gd name="connsiteX6" fmla="*/ 2617 w 15382"/>
                  <a:gd name="connsiteY6" fmla="*/ 5574 h 20206"/>
                  <a:gd name="connsiteX7" fmla="*/ 3600 w 15382"/>
                  <a:gd name="connsiteY7" fmla="*/ 6270 h 20206"/>
                  <a:gd name="connsiteX8" fmla="*/ 2617 w 15382"/>
                  <a:gd name="connsiteY8" fmla="*/ 6027 h 20206"/>
                  <a:gd name="connsiteX9" fmla="*/ 2617 w 15382"/>
                  <a:gd name="connsiteY9" fmla="*/ 5574 h 20206"/>
                  <a:gd name="connsiteX10" fmla="*/ 2617 w 15382"/>
                  <a:gd name="connsiteY10" fmla="*/ 4180 h 20206"/>
                  <a:gd name="connsiteX11" fmla="*/ 2617 w 15382"/>
                  <a:gd name="connsiteY11" fmla="*/ 4877 h 20206"/>
                  <a:gd name="connsiteX12" fmla="*/ 2617 w 15382"/>
                  <a:gd name="connsiteY12" fmla="*/ 4180 h 20206"/>
                  <a:gd name="connsiteX13" fmla="*/ 2617 w 15382"/>
                  <a:gd name="connsiteY13" fmla="*/ 2787 h 20206"/>
                  <a:gd name="connsiteX14" fmla="*/ 2617 w 15382"/>
                  <a:gd name="connsiteY14" fmla="*/ 3483 h 20206"/>
                  <a:gd name="connsiteX15" fmla="*/ 2617 w 15382"/>
                  <a:gd name="connsiteY15" fmla="*/ 2787 h 20206"/>
                  <a:gd name="connsiteX16" fmla="*/ 3600 w 15382"/>
                  <a:gd name="connsiteY16" fmla="*/ 1393 h 20206"/>
                  <a:gd name="connsiteX17" fmla="*/ 2617 w 15382"/>
                  <a:gd name="connsiteY17" fmla="*/ 2090 h 20206"/>
                  <a:gd name="connsiteX18" fmla="*/ 1963 w 15382"/>
                  <a:gd name="connsiteY18" fmla="*/ 2787 h 20206"/>
                  <a:gd name="connsiteX19" fmla="*/ 1963 w 15382"/>
                  <a:gd name="connsiteY19" fmla="*/ 4180 h 20206"/>
                  <a:gd name="connsiteX20" fmla="*/ 1963 w 15382"/>
                  <a:gd name="connsiteY20" fmla="*/ 5534 h 20206"/>
                  <a:gd name="connsiteX21" fmla="*/ 1309 w 15382"/>
                  <a:gd name="connsiteY21" fmla="*/ 3832 h 20206"/>
                  <a:gd name="connsiteX22" fmla="*/ 3600 w 15382"/>
                  <a:gd name="connsiteY22" fmla="*/ 1393 h 20206"/>
                  <a:gd name="connsiteX23" fmla="*/ 3600 w 15382"/>
                  <a:gd name="connsiteY23" fmla="*/ 0 h 20206"/>
                  <a:gd name="connsiteX24" fmla="*/ 0 w 15382"/>
                  <a:gd name="connsiteY24" fmla="*/ 17767 h 20206"/>
                  <a:gd name="connsiteX0" fmla="*/ 3600 w 15382"/>
                  <a:gd name="connsiteY0" fmla="*/ 7664 h 20206"/>
                  <a:gd name="connsiteX1" fmla="*/ 15382 w 15382"/>
                  <a:gd name="connsiteY1" fmla="*/ 20206 h 20206"/>
                  <a:gd name="connsiteX2" fmla="*/ 3600 w 15382"/>
                  <a:gd name="connsiteY2" fmla="*/ 20206 h 20206"/>
                  <a:gd name="connsiteX3" fmla="*/ 1309 w 15382"/>
                  <a:gd name="connsiteY3" fmla="*/ 17767 h 20206"/>
                  <a:gd name="connsiteX4" fmla="*/ 1309 w 15382"/>
                  <a:gd name="connsiteY4" fmla="*/ 6786 h 20206"/>
                  <a:gd name="connsiteX5" fmla="*/ 3600 w 15382"/>
                  <a:gd name="connsiteY5" fmla="*/ 7664 h 20206"/>
                  <a:gd name="connsiteX6" fmla="*/ 2617 w 15382"/>
                  <a:gd name="connsiteY6" fmla="*/ 5574 h 20206"/>
                  <a:gd name="connsiteX7" fmla="*/ 3600 w 15382"/>
                  <a:gd name="connsiteY7" fmla="*/ 6270 h 20206"/>
                  <a:gd name="connsiteX8" fmla="*/ 2617 w 15382"/>
                  <a:gd name="connsiteY8" fmla="*/ 6027 h 20206"/>
                  <a:gd name="connsiteX9" fmla="*/ 2617 w 15382"/>
                  <a:gd name="connsiteY9" fmla="*/ 5574 h 20206"/>
                  <a:gd name="connsiteX10" fmla="*/ 2617 w 15382"/>
                  <a:gd name="connsiteY10" fmla="*/ 4180 h 20206"/>
                  <a:gd name="connsiteX11" fmla="*/ 2617 w 15382"/>
                  <a:gd name="connsiteY11" fmla="*/ 4877 h 20206"/>
                  <a:gd name="connsiteX12" fmla="*/ 2617 w 15382"/>
                  <a:gd name="connsiteY12" fmla="*/ 4180 h 20206"/>
                  <a:gd name="connsiteX13" fmla="*/ 2617 w 15382"/>
                  <a:gd name="connsiteY13" fmla="*/ 2787 h 20206"/>
                  <a:gd name="connsiteX14" fmla="*/ 2617 w 15382"/>
                  <a:gd name="connsiteY14" fmla="*/ 3483 h 20206"/>
                  <a:gd name="connsiteX15" fmla="*/ 2617 w 15382"/>
                  <a:gd name="connsiteY15" fmla="*/ 2787 h 20206"/>
                  <a:gd name="connsiteX16" fmla="*/ 3600 w 15382"/>
                  <a:gd name="connsiteY16" fmla="*/ 1393 h 20206"/>
                  <a:gd name="connsiteX17" fmla="*/ 2617 w 15382"/>
                  <a:gd name="connsiteY17" fmla="*/ 2090 h 20206"/>
                  <a:gd name="connsiteX18" fmla="*/ 1963 w 15382"/>
                  <a:gd name="connsiteY18" fmla="*/ 2787 h 20206"/>
                  <a:gd name="connsiteX19" fmla="*/ 1963 w 15382"/>
                  <a:gd name="connsiteY19" fmla="*/ 4180 h 20206"/>
                  <a:gd name="connsiteX20" fmla="*/ 1309 w 15382"/>
                  <a:gd name="connsiteY20" fmla="*/ 3832 h 20206"/>
                  <a:gd name="connsiteX21" fmla="*/ 3600 w 15382"/>
                  <a:gd name="connsiteY21" fmla="*/ 1393 h 20206"/>
                  <a:gd name="connsiteX22" fmla="*/ 3600 w 15382"/>
                  <a:gd name="connsiteY22" fmla="*/ 0 h 20206"/>
                  <a:gd name="connsiteX23" fmla="*/ 0 w 15382"/>
                  <a:gd name="connsiteY23" fmla="*/ 17767 h 20206"/>
                  <a:gd name="connsiteX0" fmla="*/ 3600 w 15382"/>
                  <a:gd name="connsiteY0" fmla="*/ 7664 h 20206"/>
                  <a:gd name="connsiteX1" fmla="*/ 15382 w 15382"/>
                  <a:gd name="connsiteY1" fmla="*/ 20206 h 20206"/>
                  <a:gd name="connsiteX2" fmla="*/ 3600 w 15382"/>
                  <a:gd name="connsiteY2" fmla="*/ 20206 h 20206"/>
                  <a:gd name="connsiteX3" fmla="*/ 1309 w 15382"/>
                  <a:gd name="connsiteY3" fmla="*/ 17767 h 20206"/>
                  <a:gd name="connsiteX4" fmla="*/ 1309 w 15382"/>
                  <a:gd name="connsiteY4" fmla="*/ 6786 h 20206"/>
                  <a:gd name="connsiteX5" fmla="*/ 3600 w 15382"/>
                  <a:gd name="connsiteY5" fmla="*/ 7664 h 20206"/>
                  <a:gd name="connsiteX6" fmla="*/ 2617 w 15382"/>
                  <a:gd name="connsiteY6" fmla="*/ 5574 h 20206"/>
                  <a:gd name="connsiteX7" fmla="*/ 3600 w 15382"/>
                  <a:gd name="connsiteY7" fmla="*/ 6270 h 20206"/>
                  <a:gd name="connsiteX8" fmla="*/ 2617 w 15382"/>
                  <a:gd name="connsiteY8" fmla="*/ 6027 h 20206"/>
                  <a:gd name="connsiteX9" fmla="*/ 2617 w 15382"/>
                  <a:gd name="connsiteY9" fmla="*/ 5574 h 20206"/>
                  <a:gd name="connsiteX10" fmla="*/ 2617 w 15382"/>
                  <a:gd name="connsiteY10" fmla="*/ 4180 h 20206"/>
                  <a:gd name="connsiteX11" fmla="*/ 2617 w 15382"/>
                  <a:gd name="connsiteY11" fmla="*/ 4877 h 20206"/>
                  <a:gd name="connsiteX12" fmla="*/ 2617 w 15382"/>
                  <a:gd name="connsiteY12" fmla="*/ 4180 h 20206"/>
                  <a:gd name="connsiteX13" fmla="*/ 2617 w 15382"/>
                  <a:gd name="connsiteY13" fmla="*/ 2787 h 20206"/>
                  <a:gd name="connsiteX14" fmla="*/ 2617 w 15382"/>
                  <a:gd name="connsiteY14" fmla="*/ 3483 h 20206"/>
                  <a:gd name="connsiteX15" fmla="*/ 2617 w 15382"/>
                  <a:gd name="connsiteY15" fmla="*/ 2787 h 20206"/>
                  <a:gd name="connsiteX16" fmla="*/ 3600 w 15382"/>
                  <a:gd name="connsiteY16" fmla="*/ 1393 h 20206"/>
                  <a:gd name="connsiteX17" fmla="*/ 2617 w 15382"/>
                  <a:gd name="connsiteY17" fmla="*/ 2090 h 20206"/>
                  <a:gd name="connsiteX18" fmla="*/ 1963 w 15382"/>
                  <a:gd name="connsiteY18" fmla="*/ 2787 h 20206"/>
                  <a:gd name="connsiteX19" fmla="*/ 1963 w 15382"/>
                  <a:gd name="connsiteY19" fmla="*/ 4180 h 20206"/>
                  <a:gd name="connsiteX20" fmla="*/ 1309 w 15382"/>
                  <a:gd name="connsiteY20" fmla="*/ 3832 h 20206"/>
                  <a:gd name="connsiteX21" fmla="*/ 3600 w 15382"/>
                  <a:gd name="connsiteY21" fmla="*/ 0 h 20206"/>
                  <a:gd name="connsiteX22" fmla="*/ 0 w 15382"/>
                  <a:gd name="connsiteY22" fmla="*/ 17767 h 20206"/>
                  <a:gd name="connsiteX0" fmla="*/ 3600 w 15382"/>
                  <a:gd name="connsiteY0" fmla="*/ 7664 h 20206"/>
                  <a:gd name="connsiteX1" fmla="*/ 15382 w 15382"/>
                  <a:gd name="connsiteY1" fmla="*/ 20206 h 20206"/>
                  <a:gd name="connsiteX2" fmla="*/ 3600 w 15382"/>
                  <a:gd name="connsiteY2" fmla="*/ 20206 h 20206"/>
                  <a:gd name="connsiteX3" fmla="*/ 1309 w 15382"/>
                  <a:gd name="connsiteY3" fmla="*/ 17767 h 20206"/>
                  <a:gd name="connsiteX4" fmla="*/ 1309 w 15382"/>
                  <a:gd name="connsiteY4" fmla="*/ 6786 h 20206"/>
                  <a:gd name="connsiteX5" fmla="*/ 3600 w 15382"/>
                  <a:gd name="connsiteY5" fmla="*/ 7664 h 20206"/>
                  <a:gd name="connsiteX6" fmla="*/ 2617 w 15382"/>
                  <a:gd name="connsiteY6" fmla="*/ 5574 h 20206"/>
                  <a:gd name="connsiteX7" fmla="*/ 3600 w 15382"/>
                  <a:gd name="connsiteY7" fmla="*/ 6270 h 20206"/>
                  <a:gd name="connsiteX8" fmla="*/ 2617 w 15382"/>
                  <a:gd name="connsiteY8" fmla="*/ 6027 h 20206"/>
                  <a:gd name="connsiteX9" fmla="*/ 2617 w 15382"/>
                  <a:gd name="connsiteY9" fmla="*/ 5574 h 20206"/>
                  <a:gd name="connsiteX10" fmla="*/ 2617 w 15382"/>
                  <a:gd name="connsiteY10" fmla="*/ 4180 h 20206"/>
                  <a:gd name="connsiteX11" fmla="*/ 2617 w 15382"/>
                  <a:gd name="connsiteY11" fmla="*/ 4877 h 20206"/>
                  <a:gd name="connsiteX12" fmla="*/ 2617 w 15382"/>
                  <a:gd name="connsiteY12" fmla="*/ 4180 h 20206"/>
                  <a:gd name="connsiteX13" fmla="*/ 2617 w 15382"/>
                  <a:gd name="connsiteY13" fmla="*/ 2787 h 20206"/>
                  <a:gd name="connsiteX14" fmla="*/ 2617 w 15382"/>
                  <a:gd name="connsiteY14" fmla="*/ 3483 h 20206"/>
                  <a:gd name="connsiteX15" fmla="*/ 2617 w 15382"/>
                  <a:gd name="connsiteY15" fmla="*/ 2787 h 20206"/>
                  <a:gd name="connsiteX16" fmla="*/ 3600 w 15382"/>
                  <a:gd name="connsiteY16" fmla="*/ 1393 h 20206"/>
                  <a:gd name="connsiteX17" fmla="*/ 2617 w 15382"/>
                  <a:gd name="connsiteY17" fmla="*/ 2090 h 20206"/>
                  <a:gd name="connsiteX18" fmla="*/ 1963 w 15382"/>
                  <a:gd name="connsiteY18" fmla="*/ 2787 h 20206"/>
                  <a:gd name="connsiteX19" fmla="*/ 1963 w 15382"/>
                  <a:gd name="connsiteY19" fmla="*/ 4180 h 20206"/>
                  <a:gd name="connsiteX20" fmla="*/ 3600 w 15382"/>
                  <a:gd name="connsiteY20" fmla="*/ 0 h 20206"/>
                  <a:gd name="connsiteX21" fmla="*/ 0 w 15382"/>
                  <a:gd name="connsiteY21" fmla="*/ 17767 h 20206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2291 w 14073"/>
                  <a:gd name="connsiteY2" fmla="*/ 18813 h 18813"/>
                  <a:gd name="connsiteX3" fmla="*/ 0 w 14073"/>
                  <a:gd name="connsiteY3" fmla="*/ 16374 h 18813"/>
                  <a:gd name="connsiteX4" fmla="*/ 0 w 14073"/>
                  <a:gd name="connsiteY4" fmla="*/ 5393 h 18813"/>
                  <a:gd name="connsiteX5" fmla="*/ 2291 w 14073"/>
                  <a:gd name="connsiteY5" fmla="*/ 6271 h 18813"/>
                  <a:gd name="connsiteX6" fmla="*/ 1308 w 14073"/>
                  <a:gd name="connsiteY6" fmla="*/ 4181 h 18813"/>
                  <a:gd name="connsiteX7" fmla="*/ 2291 w 14073"/>
                  <a:gd name="connsiteY7" fmla="*/ 4877 h 18813"/>
                  <a:gd name="connsiteX8" fmla="*/ 1308 w 14073"/>
                  <a:gd name="connsiteY8" fmla="*/ 4634 h 18813"/>
                  <a:gd name="connsiteX9" fmla="*/ 1308 w 14073"/>
                  <a:gd name="connsiteY9" fmla="*/ 4181 h 18813"/>
                  <a:gd name="connsiteX10" fmla="*/ 1308 w 14073"/>
                  <a:gd name="connsiteY10" fmla="*/ 2787 h 18813"/>
                  <a:gd name="connsiteX11" fmla="*/ 1308 w 14073"/>
                  <a:gd name="connsiteY11" fmla="*/ 3484 h 18813"/>
                  <a:gd name="connsiteX12" fmla="*/ 1308 w 14073"/>
                  <a:gd name="connsiteY12" fmla="*/ 2787 h 18813"/>
                  <a:gd name="connsiteX13" fmla="*/ 1308 w 14073"/>
                  <a:gd name="connsiteY13" fmla="*/ 1394 h 18813"/>
                  <a:gd name="connsiteX14" fmla="*/ 1308 w 14073"/>
                  <a:gd name="connsiteY14" fmla="*/ 2090 h 18813"/>
                  <a:gd name="connsiteX15" fmla="*/ 1308 w 14073"/>
                  <a:gd name="connsiteY15" fmla="*/ 1394 h 18813"/>
                  <a:gd name="connsiteX16" fmla="*/ 2291 w 14073"/>
                  <a:gd name="connsiteY16" fmla="*/ 0 h 18813"/>
                  <a:gd name="connsiteX17" fmla="*/ 1308 w 14073"/>
                  <a:gd name="connsiteY17" fmla="*/ 697 h 18813"/>
                  <a:gd name="connsiteX18" fmla="*/ 654 w 14073"/>
                  <a:gd name="connsiteY18" fmla="*/ 1394 h 18813"/>
                  <a:gd name="connsiteX19" fmla="*/ 654 w 14073"/>
                  <a:gd name="connsiteY19" fmla="*/ 2787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2291 w 14073"/>
                  <a:gd name="connsiteY2" fmla="*/ 18813 h 18813"/>
                  <a:gd name="connsiteX3" fmla="*/ 0 w 14073"/>
                  <a:gd name="connsiteY3" fmla="*/ 16374 h 18813"/>
                  <a:gd name="connsiteX4" fmla="*/ 0 w 14073"/>
                  <a:gd name="connsiteY4" fmla="*/ 5393 h 18813"/>
                  <a:gd name="connsiteX5" fmla="*/ 2291 w 14073"/>
                  <a:gd name="connsiteY5" fmla="*/ 6271 h 18813"/>
                  <a:gd name="connsiteX6" fmla="*/ 1308 w 14073"/>
                  <a:gd name="connsiteY6" fmla="*/ 4181 h 18813"/>
                  <a:gd name="connsiteX7" fmla="*/ 2291 w 14073"/>
                  <a:gd name="connsiteY7" fmla="*/ 4877 h 18813"/>
                  <a:gd name="connsiteX8" fmla="*/ 1308 w 14073"/>
                  <a:gd name="connsiteY8" fmla="*/ 4634 h 18813"/>
                  <a:gd name="connsiteX9" fmla="*/ 1308 w 14073"/>
                  <a:gd name="connsiteY9" fmla="*/ 4181 h 18813"/>
                  <a:gd name="connsiteX10" fmla="*/ 1308 w 14073"/>
                  <a:gd name="connsiteY10" fmla="*/ 2787 h 18813"/>
                  <a:gd name="connsiteX11" fmla="*/ 1308 w 14073"/>
                  <a:gd name="connsiteY11" fmla="*/ 3484 h 18813"/>
                  <a:gd name="connsiteX12" fmla="*/ 1308 w 14073"/>
                  <a:gd name="connsiteY12" fmla="*/ 2787 h 18813"/>
                  <a:gd name="connsiteX13" fmla="*/ 1308 w 14073"/>
                  <a:gd name="connsiteY13" fmla="*/ 1394 h 18813"/>
                  <a:gd name="connsiteX14" fmla="*/ 1308 w 14073"/>
                  <a:gd name="connsiteY14" fmla="*/ 2090 h 18813"/>
                  <a:gd name="connsiteX15" fmla="*/ 1308 w 14073"/>
                  <a:gd name="connsiteY15" fmla="*/ 1394 h 18813"/>
                  <a:gd name="connsiteX16" fmla="*/ 2291 w 14073"/>
                  <a:gd name="connsiteY16" fmla="*/ 0 h 18813"/>
                  <a:gd name="connsiteX17" fmla="*/ 1308 w 14073"/>
                  <a:gd name="connsiteY17" fmla="*/ 697 h 18813"/>
                  <a:gd name="connsiteX18" fmla="*/ 654 w 14073"/>
                  <a:gd name="connsiteY18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2291 w 14073"/>
                  <a:gd name="connsiteY2" fmla="*/ 18813 h 18813"/>
                  <a:gd name="connsiteX3" fmla="*/ 0 w 14073"/>
                  <a:gd name="connsiteY3" fmla="*/ 16374 h 18813"/>
                  <a:gd name="connsiteX4" fmla="*/ 0 w 14073"/>
                  <a:gd name="connsiteY4" fmla="*/ 5393 h 18813"/>
                  <a:gd name="connsiteX5" fmla="*/ 2291 w 14073"/>
                  <a:gd name="connsiteY5" fmla="*/ 6271 h 18813"/>
                  <a:gd name="connsiteX6" fmla="*/ 1308 w 14073"/>
                  <a:gd name="connsiteY6" fmla="*/ 4181 h 18813"/>
                  <a:gd name="connsiteX7" fmla="*/ 2291 w 14073"/>
                  <a:gd name="connsiteY7" fmla="*/ 4877 h 18813"/>
                  <a:gd name="connsiteX8" fmla="*/ 1308 w 14073"/>
                  <a:gd name="connsiteY8" fmla="*/ 4634 h 18813"/>
                  <a:gd name="connsiteX9" fmla="*/ 1308 w 14073"/>
                  <a:gd name="connsiteY9" fmla="*/ 4181 h 18813"/>
                  <a:gd name="connsiteX10" fmla="*/ 1308 w 14073"/>
                  <a:gd name="connsiteY10" fmla="*/ 2787 h 18813"/>
                  <a:gd name="connsiteX11" fmla="*/ 1308 w 14073"/>
                  <a:gd name="connsiteY11" fmla="*/ 3484 h 18813"/>
                  <a:gd name="connsiteX12" fmla="*/ 1308 w 14073"/>
                  <a:gd name="connsiteY12" fmla="*/ 2787 h 18813"/>
                  <a:gd name="connsiteX13" fmla="*/ 1308 w 14073"/>
                  <a:gd name="connsiteY13" fmla="*/ 1394 h 18813"/>
                  <a:gd name="connsiteX14" fmla="*/ 1308 w 14073"/>
                  <a:gd name="connsiteY14" fmla="*/ 2090 h 18813"/>
                  <a:gd name="connsiteX15" fmla="*/ 1308 w 14073"/>
                  <a:gd name="connsiteY15" fmla="*/ 1394 h 18813"/>
                  <a:gd name="connsiteX16" fmla="*/ 2291 w 14073"/>
                  <a:gd name="connsiteY16" fmla="*/ 0 h 18813"/>
                  <a:gd name="connsiteX17" fmla="*/ 1308 w 14073"/>
                  <a:gd name="connsiteY17" fmla="*/ 697 h 18813"/>
                  <a:gd name="connsiteX18" fmla="*/ 654 w 14073"/>
                  <a:gd name="connsiteY18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2291 w 14073"/>
                  <a:gd name="connsiteY2" fmla="*/ 18813 h 18813"/>
                  <a:gd name="connsiteX3" fmla="*/ 0 w 14073"/>
                  <a:gd name="connsiteY3" fmla="*/ 16374 h 18813"/>
                  <a:gd name="connsiteX4" fmla="*/ 0 w 14073"/>
                  <a:gd name="connsiteY4" fmla="*/ 5393 h 18813"/>
                  <a:gd name="connsiteX5" fmla="*/ 2291 w 14073"/>
                  <a:gd name="connsiteY5" fmla="*/ 6271 h 18813"/>
                  <a:gd name="connsiteX6" fmla="*/ 1308 w 14073"/>
                  <a:gd name="connsiteY6" fmla="*/ 4181 h 18813"/>
                  <a:gd name="connsiteX7" fmla="*/ 2291 w 14073"/>
                  <a:gd name="connsiteY7" fmla="*/ 4877 h 18813"/>
                  <a:gd name="connsiteX8" fmla="*/ 1308 w 14073"/>
                  <a:gd name="connsiteY8" fmla="*/ 4634 h 18813"/>
                  <a:gd name="connsiteX9" fmla="*/ 1308 w 14073"/>
                  <a:gd name="connsiteY9" fmla="*/ 4181 h 18813"/>
                  <a:gd name="connsiteX10" fmla="*/ 1308 w 14073"/>
                  <a:gd name="connsiteY10" fmla="*/ 2787 h 18813"/>
                  <a:gd name="connsiteX11" fmla="*/ 1308 w 14073"/>
                  <a:gd name="connsiteY11" fmla="*/ 3484 h 18813"/>
                  <a:gd name="connsiteX12" fmla="*/ 1308 w 14073"/>
                  <a:gd name="connsiteY12" fmla="*/ 2787 h 18813"/>
                  <a:gd name="connsiteX13" fmla="*/ 2291 w 14073"/>
                  <a:gd name="connsiteY13" fmla="*/ 0 h 18813"/>
                  <a:gd name="connsiteX14" fmla="*/ 1308 w 14073"/>
                  <a:gd name="connsiteY14" fmla="*/ 697 h 18813"/>
                  <a:gd name="connsiteX15" fmla="*/ 654 w 14073"/>
                  <a:gd name="connsiteY15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0 w 14073"/>
                  <a:gd name="connsiteY2" fmla="*/ 16374 h 18813"/>
                  <a:gd name="connsiteX3" fmla="*/ 0 w 14073"/>
                  <a:gd name="connsiteY3" fmla="*/ 5393 h 18813"/>
                  <a:gd name="connsiteX4" fmla="*/ 2291 w 14073"/>
                  <a:gd name="connsiteY4" fmla="*/ 6271 h 18813"/>
                  <a:gd name="connsiteX5" fmla="*/ 1308 w 14073"/>
                  <a:gd name="connsiteY5" fmla="*/ 4181 h 18813"/>
                  <a:gd name="connsiteX6" fmla="*/ 2291 w 14073"/>
                  <a:gd name="connsiteY6" fmla="*/ 4877 h 18813"/>
                  <a:gd name="connsiteX7" fmla="*/ 1308 w 14073"/>
                  <a:gd name="connsiteY7" fmla="*/ 4634 h 18813"/>
                  <a:gd name="connsiteX8" fmla="*/ 1308 w 14073"/>
                  <a:gd name="connsiteY8" fmla="*/ 4181 h 18813"/>
                  <a:gd name="connsiteX9" fmla="*/ 1308 w 14073"/>
                  <a:gd name="connsiteY9" fmla="*/ 2787 h 18813"/>
                  <a:gd name="connsiteX10" fmla="*/ 1308 w 14073"/>
                  <a:gd name="connsiteY10" fmla="*/ 3484 h 18813"/>
                  <a:gd name="connsiteX11" fmla="*/ 1308 w 14073"/>
                  <a:gd name="connsiteY11" fmla="*/ 2787 h 18813"/>
                  <a:gd name="connsiteX12" fmla="*/ 2291 w 14073"/>
                  <a:gd name="connsiteY12" fmla="*/ 0 h 18813"/>
                  <a:gd name="connsiteX13" fmla="*/ 1308 w 14073"/>
                  <a:gd name="connsiteY13" fmla="*/ 697 h 18813"/>
                  <a:gd name="connsiteX14" fmla="*/ 654 w 14073"/>
                  <a:gd name="connsiteY14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0 w 14073"/>
                  <a:gd name="connsiteY2" fmla="*/ 5393 h 18813"/>
                  <a:gd name="connsiteX3" fmla="*/ 2291 w 14073"/>
                  <a:gd name="connsiteY3" fmla="*/ 6271 h 18813"/>
                  <a:gd name="connsiteX4" fmla="*/ 1308 w 14073"/>
                  <a:gd name="connsiteY4" fmla="*/ 4181 h 18813"/>
                  <a:gd name="connsiteX5" fmla="*/ 2291 w 14073"/>
                  <a:gd name="connsiteY5" fmla="*/ 4877 h 18813"/>
                  <a:gd name="connsiteX6" fmla="*/ 1308 w 14073"/>
                  <a:gd name="connsiteY6" fmla="*/ 4634 h 18813"/>
                  <a:gd name="connsiteX7" fmla="*/ 1308 w 14073"/>
                  <a:gd name="connsiteY7" fmla="*/ 4181 h 18813"/>
                  <a:gd name="connsiteX8" fmla="*/ 1308 w 14073"/>
                  <a:gd name="connsiteY8" fmla="*/ 2787 h 18813"/>
                  <a:gd name="connsiteX9" fmla="*/ 1308 w 14073"/>
                  <a:gd name="connsiteY9" fmla="*/ 3484 h 18813"/>
                  <a:gd name="connsiteX10" fmla="*/ 1308 w 14073"/>
                  <a:gd name="connsiteY10" fmla="*/ 2787 h 18813"/>
                  <a:gd name="connsiteX11" fmla="*/ 2291 w 14073"/>
                  <a:gd name="connsiteY11" fmla="*/ 0 h 18813"/>
                  <a:gd name="connsiteX12" fmla="*/ 1308 w 14073"/>
                  <a:gd name="connsiteY12" fmla="*/ 697 h 18813"/>
                  <a:gd name="connsiteX13" fmla="*/ 654 w 14073"/>
                  <a:gd name="connsiteY13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0 w 14073"/>
                  <a:gd name="connsiteY2" fmla="*/ 5393 h 18813"/>
                  <a:gd name="connsiteX3" fmla="*/ 2291 w 14073"/>
                  <a:gd name="connsiteY3" fmla="*/ 6271 h 18813"/>
                  <a:gd name="connsiteX4" fmla="*/ 1308 w 14073"/>
                  <a:gd name="connsiteY4" fmla="*/ 4181 h 18813"/>
                  <a:gd name="connsiteX5" fmla="*/ 2291 w 14073"/>
                  <a:gd name="connsiteY5" fmla="*/ 4877 h 18813"/>
                  <a:gd name="connsiteX6" fmla="*/ 1308 w 14073"/>
                  <a:gd name="connsiteY6" fmla="*/ 4634 h 18813"/>
                  <a:gd name="connsiteX7" fmla="*/ 1308 w 14073"/>
                  <a:gd name="connsiteY7" fmla="*/ 4181 h 18813"/>
                  <a:gd name="connsiteX8" fmla="*/ 2291 w 14073"/>
                  <a:gd name="connsiteY8" fmla="*/ 0 h 18813"/>
                  <a:gd name="connsiteX9" fmla="*/ 1308 w 14073"/>
                  <a:gd name="connsiteY9" fmla="*/ 697 h 18813"/>
                  <a:gd name="connsiteX10" fmla="*/ 654 w 14073"/>
                  <a:gd name="connsiteY10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0 w 14073"/>
                  <a:gd name="connsiteY2" fmla="*/ 5393 h 18813"/>
                  <a:gd name="connsiteX3" fmla="*/ 2291 w 14073"/>
                  <a:gd name="connsiteY3" fmla="*/ 6271 h 18813"/>
                  <a:gd name="connsiteX4" fmla="*/ 1308 w 14073"/>
                  <a:gd name="connsiteY4" fmla="*/ 4634 h 18813"/>
                  <a:gd name="connsiteX5" fmla="*/ 2291 w 14073"/>
                  <a:gd name="connsiteY5" fmla="*/ 4877 h 18813"/>
                  <a:gd name="connsiteX6" fmla="*/ 1308 w 14073"/>
                  <a:gd name="connsiteY6" fmla="*/ 4634 h 18813"/>
                  <a:gd name="connsiteX7" fmla="*/ 2291 w 14073"/>
                  <a:gd name="connsiteY7" fmla="*/ 0 h 18813"/>
                  <a:gd name="connsiteX8" fmla="*/ 1308 w 14073"/>
                  <a:gd name="connsiteY8" fmla="*/ 697 h 18813"/>
                  <a:gd name="connsiteX9" fmla="*/ 654 w 14073"/>
                  <a:gd name="connsiteY9" fmla="*/ 1394 h 18813"/>
                  <a:gd name="connsiteX0" fmla="*/ 2291 w 14073"/>
                  <a:gd name="connsiteY0" fmla="*/ 6271 h 18813"/>
                  <a:gd name="connsiteX1" fmla="*/ 14073 w 14073"/>
                  <a:gd name="connsiteY1" fmla="*/ 18813 h 18813"/>
                  <a:gd name="connsiteX2" fmla="*/ 0 w 14073"/>
                  <a:gd name="connsiteY2" fmla="*/ 5393 h 18813"/>
                  <a:gd name="connsiteX3" fmla="*/ 2291 w 14073"/>
                  <a:gd name="connsiteY3" fmla="*/ 6271 h 18813"/>
                  <a:gd name="connsiteX4" fmla="*/ 2291 w 14073"/>
                  <a:gd name="connsiteY4" fmla="*/ 0 h 18813"/>
                  <a:gd name="connsiteX5" fmla="*/ 1308 w 14073"/>
                  <a:gd name="connsiteY5" fmla="*/ 697 h 18813"/>
                  <a:gd name="connsiteX6" fmla="*/ 654 w 14073"/>
                  <a:gd name="connsiteY6" fmla="*/ 1394 h 18813"/>
                  <a:gd name="connsiteX0" fmla="*/ 0 w 14073"/>
                  <a:gd name="connsiteY0" fmla="*/ 5393 h 18813"/>
                  <a:gd name="connsiteX1" fmla="*/ 14073 w 14073"/>
                  <a:gd name="connsiteY1" fmla="*/ 18813 h 18813"/>
                  <a:gd name="connsiteX2" fmla="*/ 0 w 14073"/>
                  <a:gd name="connsiteY2" fmla="*/ 5393 h 18813"/>
                  <a:gd name="connsiteX3" fmla="*/ 2291 w 14073"/>
                  <a:gd name="connsiteY3" fmla="*/ 0 h 18813"/>
                  <a:gd name="connsiteX4" fmla="*/ 1308 w 14073"/>
                  <a:gd name="connsiteY4" fmla="*/ 697 h 18813"/>
                  <a:gd name="connsiteX5" fmla="*/ 654 w 14073"/>
                  <a:gd name="connsiteY5" fmla="*/ 1394 h 18813"/>
                  <a:gd name="connsiteX0" fmla="*/ 1637 w 1637"/>
                  <a:gd name="connsiteY0" fmla="*/ 0 h 1394"/>
                  <a:gd name="connsiteX1" fmla="*/ 654 w 1637"/>
                  <a:gd name="connsiteY1" fmla="*/ 697 h 1394"/>
                  <a:gd name="connsiteX2" fmla="*/ 0 w 1637"/>
                  <a:gd name="connsiteY2" fmla="*/ 1394 h 1394"/>
                  <a:gd name="connsiteX0" fmla="*/ 6005 w 6005"/>
                  <a:gd name="connsiteY0" fmla="*/ 0 h 5000"/>
                  <a:gd name="connsiteX1" fmla="*/ 0 w 6005"/>
                  <a:gd name="connsiteY1" fmla="*/ 5000 h 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5" h="5000">
                    <a:moveTo>
                      <a:pt x="6005" y="0"/>
                    </a:moveTo>
                    <a:lnTo>
                      <a:pt x="0" y="5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dirty="0" err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lt"/>
                    <a:sym typeface="Gill Sans" charset="0"/>
                  </a:rPr>
                  <a:t>B.Sc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</p:grpSp>
      </p:grpSp>
      <p:grpSp>
        <p:nvGrpSpPr>
          <p:cNvPr id="228" name="组合 8">
            <a:extLst>
              <a:ext uri="{FF2B5EF4-FFF2-40B4-BE49-F238E27FC236}">
                <a16:creationId xmlns:a16="http://schemas.microsoft.com/office/drawing/2014/main" id="{F35B3E98-CCF9-4ECC-AE66-86E2B811A85D}"/>
              </a:ext>
            </a:extLst>
          </p:cNvPr>
          <p:cNvGrpSpPr/>
          <p:nvPr/>
        </p:nvGrpSpPr>
        <p:grpSpPr>
          <a:xfrm>
            <a:off x="5505817" y="3347485"/>
            <a:ext cx="2807421" cy="2837109"/>
            <a:chOff x="4000774" y="2517757"/>
            <a:chExt cx="2105566" cy="21278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tx1">
                  <a:alpha val="73000"/>
                  <a:lumMod val="73000"/>
                  <a:lumOff val="27000"/>
                </a:schemeClr>
              </a:gs>
              <a:gs pos="73000">
                <a:schemeClr val="accent5">
                  <a:lumMod val="96000"/>
                  <a:alpha val="79000"/>
                </a:schemeClr>
              </a:gs>
              <a:gs pos="100000">
                <a:schemeClr val="bg2"/>
              </a:gs>
            </a:gsLst>
            <a:lin ang="5400000" scaled="1"/>
          </a:gradFill>
        </p:grpSpPr>
        <p:grpSp>
          <p:nvGrpSpPr>
            <p:cNvPr id="229" name="组合 102">
              <a:extLst>
                <a:ext uri="{FF2B5EF4-FFF2-40B4-BE49-F238E27FC236}">
                  <a16:creationId xmlns:a16="http://schemas.microsoft.com/office/drawing/2014/main" id="{A00EAE53-D7BF-46FA-8E4E-8ED71EA10AAE}"/>
                </a:ext>
              </a:extLst>
            </p:cNvPr>
            <p:cNvGrpSpPr/>
            <p:nvPr/>
          </p:nvGrpSpPr>
          <p:grpSpPr bwMode="auto">
            <a:xfrm>
              <a:off x="4000774" y="2517757"/>
              <a:ext cx="2105566" cy="2127832"/>
              <a:chOff x="1148973" y="1803300"/>
              <a:chExt cx="2641800" cy="2641800"/>
            </a:xfrm>
            <a:grpFill/>
          </p:grpSpPr>
          <p:grpSp>
            <p:nvGrpSpPr>
              <p:cNvPr id="234" name="组合 103">
                <a:extLst>
                  <a:ext uri="{FF2B5EF4-FFF2-40B4-BE49-F238E27FC236}">
                    <a16:creationId xmlns:a16="http://schemas.microsoft.com/office/drawing/2014/main" id="{FCBD14BB-79B7-4CA5-AAC2-E627F3A4385D}"/>
                  </a:ext>
                </a:extLst>
              </p:cNvPr>
              <p:cNvGrpSpPr/>
              <p:nvPr/>
            </p:nvGrpSpPr>
            <p:grpSpPr bwMode="auto">
              <a:xfrm>
                <a:off x="1148973" y="1803300"/>
                <a:ext cx="2641800" cy="2641800"/>
                <a:chOff x="1148973" y="1803300"/>
                <a:chExt cx="2641800" cy="2641800"/>
              </a:xfrm>
              <a:grpFill/>
            </p:grpSpPr>
            <p:sp>
              <p:nvSpPr>
                <p:cNvPr id="236" name="梯形 105">
                  <a:extLst>
                    <a:ext uri="{FF2B5EF4-FFF2-40B4-BE49-F238E27FC236}">
                      <a16:creationId xmlns:a16="http://schemas.microsoft.com/office/drawing/2014/main" id="{895F0683-9AC4-4420-B0E1-ED6F36D86056}"/>
                    </a:ext>
                  </a:extLst>
                </p:cNvPr>
                <p:cNvSpPr/>
                <p:nvPr/>
              </p:nvSpPr>
              <p:spPr>
                <a:xfrm>
                  <a:off x="2236102" y="1803300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37" name="梯形 106">
                  <a:extLst>
                    <a:ext uri="{FF2B5EF4-FFF2-40B4-BE49-F238E27FC236}">
                      <a16:creationId xmlns:a16="http://schemas.microsoft.com/office/drawing/2014/main" id="{5942473E-AD6D-4C71-8B55-C3AC9930446F}"/>
                    </a:ext>
                  </a:extLst>
                </p:cNvPr>
                <p:cNvSpPr/>
                <p:nvPr/>
              </p:nvSpPr>
              <p:spPr>
                <a:xfrm rot="1800000">
                  <a:off x="2789170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38" name="梯形 107">
                  <a:extLst>
                    <a:ext uri="{FF2B5EF4-FFF2-40B4-BE49-F238E27FC236}">
                      <a16:creationId xmlns:a16="http://schemas.microsoft.com/office/drawing/2014/main" id="{3279610D-E8CB-4150-B79D-FC2946B04872}"/>
                    </a:ext>
                  </a:extLst>
                </p:cNvPr>
                <p:cNvSpPr/>
                <p:nvPr/>
              </p:nvSpPr>
              <p:spPr>
                <a:xfrm rot="3600000">
                  <a:off x="3192010" y="2356127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39" name="梯形 108">
                  <a:extLst>
                    <a:ext uri="{FF2B5EF4-FFF2-40B4-BE49-F238E27FC236}">
                      <a16:creationId xmlns:a16="http://schemas.microsoft.com/office/drawing/2014/main" id="{1246E5C0-F8A0-447D-94B2-1494C5BF9EE0}"/>
                    </a:ext>
                  </a:extLst>
                </p:cNvPr>
                <p:cNvSpPr/>
                <p:nvPr/>
              </p:nvSpPr>
              <p:spPr>
                <a:xfrm rot="5400000">
                  <a:off x="3340253" y="2908486"/>
                  <a:ext cx="469608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0" name="梯形 109">
                  <a:extLst>
                    <a:ext uri="{FF2B5EF4-FFF2-40B4-BE49-F238E27FC236}">
                      <a16:creationId xmlns:a16="http://schemas.microsoft.com/office/drawing/2014/main" id="{B5DE7352-DBF0-41AD-A7B7-C9010F569A4C}"/>
                    </a:ext>
                  </a:extLst>
                </p:cNvPr>
                <p:cNvSpPr/>
                <p:nvPr/>
              </p:nvSpPr>
              <p:spPr>
                <a:xfrm rot="7200000">
                  <a:off x="3192010" y="3460843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1" name="梯形 110">
                  <a:extLst>
                    <a:ext uri="{FF2B5EF4-FFF2-40B4-BE49-F238E27FC236}">
                      <a16:creationId xmlns:a16="http://schemas.microsoft.com/office/drawing/2014/main" id="{C226A89E-6F28-4B15-89C3-023FB464EBA8}"/>
                    </a:ext>
                  </a:extLst>
                </p:cNvPr>
                <p:cNvSpPr/>
                <p:nvPr/>
              </p:nvSpPr>
              <p:spPr>
                <a:xfrm rot="9000000">
                  <a:off x="2789170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2" name="梯形 111">
                  <a:extLst>
                    <a:ext uri="{FF2B5EF4-FFF2-40B4-BE49-F238E27FC236}">
                      <a16:creationId xmlns:a16="http://schemas.microsoft.com/office/drawing/2014/main" id="{D00F77B4-656F-4F09-B5E0-72361D6391A0}"/>
                    </a:ext>
                  </a:extLst>
                </p:cNvPr>
                <p:cNvSpPr/>
                <p:nvPr/>
              </p:nvSpPr>
              <p:spPr>
                <a:xfrm rot="10800000">
                  <a:off x="2236102" y="4012731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3" name="梯形 112">
                  <a:extLst>
                    <a:ext uri="{FF2B5EF4-FFF2-40B4-BE49-F238E27FC236}">
                      <a16:creationId xmlns:a16="http://schemas.microsoft.com/office/drawing/2014/main" id="{76970E45-04F5-4296-B709-78E8EDB8A0A8}"/>
                    </a:ext>
                  </a:extLst>
                </p:cNvPr>
                <p:cNvSpPr/>
                <p:nvPr/>
              </p:nvSpPr>
              <p:spPr>
                <a:xfrm rot="12600000">
                  <a:off x="1683035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4" name="梯形 113">
                  <a:extLst>
                    <a:ext uri="{FF2B5EF4-FFF2-40B4-BE49-F238E27FC236}">
                      <a16:creationId xmlns:a16="http://schemas.microsoft.com/office/drawing/2014/main" id="{CF49B9ED-26C9-4916-BFE8-092EF301F360}"/>
                    </a:ext>
                  </a:extLst>
                </p:cNvPr>
                <p:cNvSpPr/>
                <p:nvPr/>
              </p:nvSpPr>
              <p:spPr>
                <a:xfrm rot="14400000">
                  <a:off x="1278131" y="3460841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5" name="梯形 114">
                  <a:extLst>
                    <a:ext uri="{FF2B5EF4-FFF2-40B4-BE49-F238E27FC236}">
                      <a16:creationId xmlns:a16="http://schemas.microsoft.com/office/drawing/2014/main" id="{2C03CA78-10FB-4DA2-912A-420799418649}"/>
                    </a:ext>
                  </a:extLst>
                </p:cNvPr>
                <p:cNvSpPr/>
                <p:nvPr/>
              </p:nvSpPr>
              <p:spPr>
                <a:xfrm rot="16200000">
                  <a:off x="1129885" y="2908484"/>
                  <a:ext cx="469608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6" name="梯形 115">
                  <a:extLst>
                    <a:ext uri="{FF2B5EF4-FFF2-40B4-BE49-F238E27FC236}">
                      <a16:creationId xmlns:a16="http://schemas.microsoft.com/office/drawing/2014/main" id="{F29484D7-BDD5-4660-8C96-242440444E8B}"/>
                    </a:ext>
                  </a:extLst>
                </p:cNvPr>
                <p:cNvSpPr/>
                <p:nvPr/>
              </p:nvSpPr>
              <p:spPr>
                <a:xfrm rot="18000000">
                  <a:off x="1278131" y="2356126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47" name="梯形 116">
                  <a:extLst>
                    <a:ext uri="{FF2B5EF4-FFF2-40B4-BE49-F238E27FC236}">
                      <a16:creationId xmlns:a16="http://schemas.microsoft.com/office/drawing/2014/main" id="{7C066BB3-7306-413F-965E-5BEBDE6FEAAD}"/>
                    </a:ext>
                  </a:extLst>
                </p:cNvPr>
                <p:cNvSpPr/>
                <p:nvPr/>
              </p:nvSpPr>
              <p:spPr>
                <a:xfrm rot="19800000">
                  <a:off x="1683035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35" name="同心圆 104">
                <a:extLst>
                  <a:ext uri="{FF2B5EF4-FFF2-40B4-BE49-F238E27FC236}">
                    <a16:creationId xmlns:a16="http://schemas.microsoft.com/office/drawing/2014/main" id="{EF0265E9-05FD-48E6-9102-D51CA637966D}"/>
                  </a:ext>
                </a:extLst>
              </p:cNvPr>
              <p:cNvSpPr/>
              <p:nvPr/>
            </p:nvSpPr>
            <p:spPr>
              <a:xfrm>
                <a:off x="1548094" y="2204639"/>
                <a:ext cx="1872068" cy="1872223"/>
              </a:xfrm>
              <a:prstGeom prst="donut">
                <a:avLst>
                  <a:gd name="adj" fmla="val 5497"/>
                </a:avLst>
              </a:prstGeom>
              <a:grpFill/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+mj-lt"/>
                  <a:ea typeface="+mj-ea"/>
                </a:endParaRPr>
              </a:p>
            </p:txBody>
          </p:sp>
        </p:grpSp>
        <p:grpSp>
          <p:nvGrpSpPr>
            <p:cNvPr id="230" name="Group 191">
              <a:extLst>
                <a:ext uri="{FF2B5EF4-FFF2-40B4-BE49-F238E27FC236}">
                  <a16:creationId xmlns:a16="http://schemas.microsoft.com/office/drawing/2014/main" id="{C67820AC-4A67-46D5-BCE6-5B30CC7D9C43}"/>
                </a:ext>
              </a:extLst>
            </p:cNvPr>
            <p:cNvGrpSpPr/>
            <p:nvPr/>
          </p:nvGrpSpPr>
          <p:grpSpPr>
            <a:xfrm>
              <a:off x="4729058" y="3364706"/>
              <a:ext cx="714477" cy="504442"/>
              <a:chOff x="4277611" y="1635632"/>
              <a:chExt cx="823647" cy="581520"/>
            </a:xfrm>
            <a:grpFill/>
          </p:grpSpPr>
          <p:sp>
            <p:nvSpPr>
              <p:cNvPr id="231" name="AutoShape 136">
                <a:extLst>
                  <a:ext uri="{FF2B5EF4-FFF2-40B4-BE49-F238E27FC236}">
                    <a16:creationId xmlns:a16="http://schemas.microsoft.com/office/drawing/2014/main" id="{8EDBC6B8-217D-4608-9780-5BCECB21740D}"/>
                  </a:ext>
                </a:extLst>
              </p:cNvPr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233" name="AutoShape 138">
                <a:extLst>
                  <a:ext uri="{FF2B5EF4-FFF2-40B4-BE49-F238E27FC236}">
                    <a16:creationId xmlns:a16="http://schemas.microsoft.com/office/drawing/2014/main" id="{4D4778FD-DE69-4572-B23B-042ECE4F6EBC}"/>
                  </a:ext>
                </a:extLst>
              </p:cNvPr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+mj-lt"/>
                  <a:sym typeface="Gill Sans" charset="0"/>
                </a:endParaRPr>
              </a:p>
            </p:txBody>
          </p:sp>
          <p:sp>
            <p:nvSpPr>
              <p:cNvPr id="232" name="AutoShape 137">
                <a:extLst>
                  <a:ext uri="{FF2B5EF4-FFF2-40B4-BE49-F238E27FC236}">
                    <a16:creationId xmlns:a16="http://schemas.microsoft.com/office/drawing/2014/main" id="{F030C740-B255-4EFB-8E2E-EDCEE8238C38}"/>
                  </a:ext>
                </a:extLst>
              </p:cNvPr>
              <p:cNvSpPr/>
              <p:nvPr/>
            </p:nvSpPr>
            <p:spPr bwMode="auto">
              <a:xfrm rot="10800000" flipV="1">
                <a:off x="4277611" y="1635632"/>
                <a:ext cx="823647" cy="581520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  <a:gd name="connsiteX0" fmla="*/ 19868 w 21247"/>
                  <a:gd name="connsiteY0" fmla="*/ 17133 h 21599"/>
                  <a:gd name="connsiteX1" fmla="*/ 19255 w 21247"/>
                  <a:gd name="connsiteY1" fmla="*/ 17549 h 21599"/>
                  <a:gd name="connsiteX2" fmla="*/ 19058 w 21247"/>
                  <a:gd name="connsiteY2" fmla="*/ 17549 h 21599"/>
                  <a:gd name="connsiteX3" fmla="*/ 3983 w 21247"/>
                  <a:gd name="connsiteY3" fmla="*/ 2226 h 21599"/>
                  <a:gd name="connsiteX4" fmla="*/ 3983 w 21247"/>
                  <a:gd name="connsiteY4" fmla="*/ 2025 h 21599"/>
                  <a:gd name="connsiteX5" fmla="*/ 4393 w 21247"/>
                  <a:gd name="connsiteY5" fmla="*/ 1401 h 21599"/>
                  <a:gd name="connsiteX6" fmla="*/ 4647 w 21247"/>
                  <a:gd name="connsiteY6" fmla="*/ 1350 h 21599"/>
                  <a:gd name="connsiteX7" fmla="*/ 5116 w 21247"/>
                  <a:gd name="connsiteY7" fmla="*/ 1547 h 21599"/>
                  <a:gd name="connsiteX8" fmla="*/ 19724 w 21247"/>
                  <a:gd name="connsiteY8" fmla="*/ 16397 h 21599"/>
                  <a:gd name="connsiteX9" fmla="*/ 19868 w 21247"/>
                  <a:gd name="connsiteY9" fmla="*/ 17133 h 21599"/>
                  <a:gd name="connsiteX10" fmla="*/ 10121 w 21247"/>
                  <a:gd name="connsiteY10" fmla="*/ 17549 h 21599"/>
                  <a:gd name="connsiteX11" fmla="*/ 9824 w 21247"/>
                  <a:gd name="connsiteY11" fmla="*/ 17609 h 21599"/>
                  <a:gd name="connsiteX12" fmla="*/ 3923 w 21247"/>
                  <a:gd name="connsiteY12" fmla="*/ 11612 h 21599"/>
                  <a:gd name="connsiteX13" fmla="*/ 3982 w 21247"/>
                  <a:gd name="connsiteY13" fmla="*/ 11311 h 21599"/>
                  <a:gd name="connsiteX14" fmla="*/ 3983 w 21247"/>
                  <a:gd name="connsiteY14" fmla="*/ 3180 h 21599"/>
                  <a:gd name="connsiteX15" fmla="*/ 18119 w 21247"/>
                  <a:gd name="connsiteY15" fmla="*/ 17549 h 21599"/>
                  <a:gd name="connsiteX16" fmla="*/ 10121 w 21247"/>
                  <a:gd name="connsiteY16" fmla="*/ 17549 h 21599"/>
                  <a:gd name="connsiteX17" fmla="*/ 9182 w 21247"/>
                  <a:gd name="connsiteY17" fmla="*/ 17945 h 21599"/>
                  <a:gd name="connsiteX18" fmla="*/ 7109 w 21247"/>
                  <a:gd name="connsiteY18" fmla="*/ 20052 h 21599"/>
                  <a:gd name="connsiteX19" fmla="*/ 6640 w 21247"/>
                  <a:gd name="connsiteY19" fmla="*/ 20249 h 21599"/>
                  <a:gd name="connsiteX20" fmla="*/ 6170 w 21247"/>
                  <a:gd name="connsiteY20" fmla="*/ 20052 h 21599"/>
                  <a:gd name="connsiteX21" fmla="*/ 1522 w 21247"/>
                  <a:gd name="connsiteY21" fmla="*/ 15327 h 21599"/>
                  <a:gd name="connsiteX22" fmla="*/ 1327 w 21247"/>
                  <a:gd name="connsiteY22" fmla="*/ 14850 h 21599"/>
                  <a:gd name="connsiteX23" fmla="*/ 1522 w 21247"/>
                  <a:gd name="connsiteY23" fmla="*/ 14373 h 21599"/>
                  <a:gd name="connsiteX24" fmla="*/ 3593 w 21247"/>
                  <a:gd name="connsiteY24" fmla="*/ 12266 h 21599"/>
                  <a:gd name="connsiteX25" fmla="*/ 3607 w 21247"/>
                  <a:gd name="connsiteY25" fmla="*/ 12245 h 21599"/>
                  <a:gd name="connsiteX26" fmla="*/ 9202 w 21247"/>
                  <a:gd name="connsiteY26" fmla="*/ 17932 h 21599"/>
                  <a:gd name="connsiteX27" fmla="*/ 9182 w 21247"/>
                  <a:gd name="connsiteY27" fmla="*/ 17945 h 21599"/>
                  <a:gd name="connsiteX28" fmla="*/ 20663 w 21247"/>
                  <a:gd name="connsiteY28" fmla="*/ 15443 h 21599"/>
                  <a:gd name="connsiteX29" fmla="*/ 4647 w 21247"/>
                  <a:gd name="connsiteY29" fmla="*/ 0 h 21599"/>
                  <a:gd name="connsiteX30" fmla="*/ 3885 w 21247"/>
                  <a:gd name="connsiteY30" fmla="*/ 154 h 21599"/>
                  <a:gd name="connsiteX31" fmla="*/ 2655 w 21247"/>
                  <a:gd name="connsiteY31" fmla="*/ 2025 h 21599"/>
                  <a:gd name="connsiteX32" fmla="*/ 2654 w 21247"/>
                  <a:gd name="connsiteY32" fmla="*/ 11311 h 21599"/>
                  <a:gd name="connsiteX33" fmla="*/ 583 w 21247"/>
                  <a:gd name="connsiteY33" fmla="*/ 13418 h 21599"/>
                  <a:gd name="connsiteX34" fmla="*/ 583 w 21247"/>
                  <a:gd name="connsiteY34" fmla="*/ 16281 h 21599"/>
                  <a:gd name="connsiteX35" fmla="*/ 5231 w 21247"/>
                  <a:gd name="connsiteY35" fmla="*/ 21006 h 21599"/>
                  <a:gd name="connsiteX36" fmla="*/ 6640 w 21247"/>
                  <a:gd name="connsiteY36" fmla="*/ 21599 h 21599"/>
                  <a:gd name="connsiteX37" fmla="*/ 8048 w 21247"/>
                  <a:gd name="connsiteY37" fmla="*/ 21006 h 21599"/>
                  <a:gd name="connsiteX38" fmla="*/ 10121 w 21247"/>
                  <a:gd name="connsiteY38" fmla="*/ 18900 h 21599"/>
                  <a:gd name="connsiteX39" fmla="*/ 19255 w 21247"/>
                  <a:gd name="connsiteY39" fmla="*/ 18900 h 21599"/>
                  <a:gd name="connsiteX40" fmla="*/ 21095 w 21247"/>
                  <a:gd name="connsiteY40" fmla="*/ 17650 h 21599"/>
                  <a:gd name="connsiteX41" fmla="*/ 20663 w 21247"/>
                  <a:gd name="connsiteY41" fmla="*/ 15443 h 21599"/>
                  <a:gd name="connsiteX0" fmla="*/ 19868 w 21247"/>
                  <a:gd name="connsiteY0" fmla="*/ 17133 h 21599"/>
                  <a:gd name="connsiteX1" fmla="*/ 19255 w 21247"/>
                  <a:gd name="connsiteY1" fmla="*/ 17549 h 21599"/>
                  <a:gd name="connsiteX2" fmla="*/ 19058 w 21247"/>
                  <a:gd name="connsiteY2" fmla="*/ 17549 h 21599"/>
                  <a:gd name="connsiteX3" fmla="*/ 3983 w 21247"/>
                  <a:gd name="connsiteY3" fmla="*/ 2226 h 21599"/>
                  <a:gd name="connsiteX4" fmla="*/ 3983 w 21247"/>
                  <a:gd name="connsiteY4" fmla="*/ 2025 h 21599"/>
                  <a:gd name="connsiteX5" fmla="*/ 4393 w 21247"/>
                  <a:gd name="connsiteY5" fmla="*/ 1401 h 21599"/>
                  <a:gd name="connsiteX6" fmla="*/ 4647 w 21247"/>
                  <a:gd name="connsiteY6" fmla="*/ 1350 h 21599"/>
                  <a:gd name="connsiteX7" fmla="*/ 19724 w 21247"/>
                  <a:gd name="connsiteY7" fmla="*/ 16397 h 21599"/>
                  <a:gd name="connsiteX8" fmla="*/ 19868 w 21247"/>
                  <a:gd name="connsiteY8" fmla="*/ 17133 h 21599"/>
                  <a:gd name="connsiteX9" fmla="*/ 10121 w 21247"/>
                  <a:gd name="connsiteY9" fmla="*/ 17549 h 21599"/>
                  <a:gd name="connsiteX10" fmla="*/ 9824 w 21247"/>
                  <a:gd name="connsiteY10" fmla="*/ 17609 h 21599"/>
                  <a:gd name="connsiteX11" fmla="*/ 3923 w 21247"/>
                  <a:gd name="connsiteY11" fmla="*/ 11612 h 21599"/>
                  <a:gd name="connsiteX12" fmla="*/ 3982 w 21247"/>
                  <a:gd name="connsiteY12" fmla="*/ 11311 h 21599"/>
                  <a:gd name="connsiteX13" fmla="*/ 3983 w 21247"/>
                  <a:gd name="connsiteY13" fmla="*/ 3180 h 21599"/>
                  <a:gd name="connsiteX14" fmla="*/ 18119 w 21247"/>
                  <a:gd name="connsiteY14" fmla="*/ 17549 h 21599"/>
                  <a:gd name="connsiteX15" fmla="*/ 10121 w 21247"/>
                  <a:gd name="connsiteY15" fmla="*/ 17549 h 21599"/>
                  <a:gd name="connsiteX16" fmla="*/ 9182 w 21247"/>
                  <a:gd name="connsiteY16" fmla="*/ 17945 h 21599"/>
                  <a:gd name="connsiteX17" fmla="*/ 7109 w 21247"/>
                  <a:gd name="connsiteY17" fmla="*/ 20052 h 21599"/>
                  <a:gd name="connsiteX18" fmla="*/ 6640 w 21247"/>
                  <a:gd name="connsiteY18" fmla="*/ 20249 h 21599"/>
                  <a:gd name="connsiteX19" fmla="*/ 6170 w 21247"/>
                  <a:gd name="connsiteY19" fmla="*/ 20052 h 21599"/>
                  <a:gd name="connsiteX20" fmla="*/ 1522 w 21247"/>
                  <a:gd name="connsiteY20" fmla="*/ 15327 h 21599"/>
                  <a:gd name="connsiteX21" fmla="*/ 1327 w 21247"/>
                  <a:gd name="connsiteY21" fmla="*/ 14850 h 21599"/>
                  <a:gd name="connsiteX22" fmla="*/ 1522 w 21247"/>
                  <a:gd name="connsiteY22" fmla="*/ 14373 h 21599"/>
                  <a:gd name="connsiteX23" fmla="*/ 3593 w 21247"/>
                  <a:gd name="connsiteY23" fmla="*/ 12266 h 21599"/>
                  <a:gd name="connsiteX24" fmla="*/ 3607 w 21247"/>
                  <a:gd name="connsiteY24" fmla="*/ 12245 h 21599"/>
                  <a:gd name="connsiteX25" fmla="*/ 9202 w 21247"/>
                  <a:gd name="connsiteY25" fmla="*/ 17932 h 21599"/>
                  <a:gd name="connsiteX26" fmla="*/ 9182 w 21247"/>
                  <a:gd name="connsiteY26" fmla="*/ 17945 h 21599"/>
                  <a:gd name="connsiteX27" fmla="*/ 20663 w 21247"/>
                  <a:gd name="connsiteY27" fmla="*/ 15443 h 21599"/>
                  <a:gd name="connsiteX28" fmla="*/ 4647 w 21247"/>
                  <a:gd name="connsiteY28" fmla="*/ 0 h 21599"/>
                  <a:gd name="connsiteX29" fmla="*/ 3885 w 21247"/>
                  <a:gd name="connsiteY29" fmla="*/ 154 h 21599"/>
                  <a:gd name="connsiteX30" fmla="*/ 2655 w 21247"/>
                  <a:gd name="connsiteY30" fmla="*/ 2025 h 21599"/>
                  <a:gd name="connsiteX31" fmla="*/ 2654 w 21247"/>
                  <a:gd name="connsiteY31" fmla="*/ 11311 h 21599"/>
                  <a:gd name="connsiteX32" fmla="*/ 583 w 21247"/>
                  <a:gd name="connsiteY32" fmla="*/ 13418 h 21599"/>
                  <a:gd name="connsiteX33" fmla="*/ 583 w 21247"/>
                  <a:gd name="connsiteY33" fmla="*/ 16281 h 21599"/>
                  <a:gd name="connsiteX34" fmla="*/ 5231 w 21247"/>
                  <a:gd name="connsiteY34" fmla="*/ 21006 h 21599"/>
                  <a:gd name="connsiteX35" fmla="*/ 6640 w 21247"/>
                  <a:gd name="connsiteY35" fmla="*/ 21599 h 21599"/>
                  <a:gd name="connsiteX36" fmla="*/ 8048 w 21247"/>
                  <a:gd name="connsiteY36" fmla="*/ 21006 h 21599"/>
                  <a:gd name="connsiteX37" fmla="*/ 10121 w 21247"/>
                  <a:gd name="connsiteY37" fmla="*/ 18900 h 21599"/>
                  <a:gd name="connsiteX38" fmla="*/ 19255 w 21247"/>
                  <a:gd name="connsiteY38" fmla="*/ 18900 h 21599"/>
                  <a:gd name="connsiteX39" fmla="*/ 21095 w 21247"/>
                  <a:gd name="connsiteY39" fmla="*/ 17650 h 21599"/>
                  <a:gd name="connsiteX40" fmla="*/ 20663 w 21247"/>
                  <a:gd name="connsiteY40" fmla="*/ 15443 h 21599"/>
                  <a:gd name="connsiteX0" fmla="*/ 19868 w 21247"/>
                  <a:gd name="connsiteY0" fmla="*/ 17133 h 21599"/>
                  <a:gd name="connsiteX1" fmla="*/ 19255 w 21247"/>
                  <a:gd name="connsiteY1" fmla="*/ 17549 h 21599"/>
                  <a:gd name="connsiteX2" fmla="*/ 19058 w 21247"/>
                  <a:gd name="connsiteY2" fmla="*/ 17549 h 21599"/>
                  <a:gd name="connsiteX3" fmla="*/ 3983 w 21247"/>
                  <a:gd name="connsiteY3" fmla="*/ 2226 h 21599"/>
                  <a:gd name="connsiteX4" fmla="*/ 3983 w 21247"/>
                  <a:gd name="connsiteY4" fmla="*/ 2025 h 21599"/>
                  <a:gd name="connsiteX5" fmla="*/ 4393 w 21247"/>
                  <a:gd name="connsiteY5" fmla="*/ 1401 h 21599"/>
                  <a:gd name="connsiteX6" fmla="*/ 4647 w 21247"/>
                  <a:gd name="connsiteY6" fmla="*/ 1350 h 21599"/>
                  <a:gd name="connsiteX7" fmla="*/ 19724 w 21247"/>
                  <a:gd name="connsiteY7" fmla="*/ 16397 h 21599"/>
                  <a:gd name="connsiteX8" fmla="*/ 19868 w 21247"/>
                  <a:gd name="connsiteY8" fmla="*/ 17133 h 21599"/>
                  <a:gd name="connsiteX9" fmla="*/ 10121 w 21247"/>
                  <a:gd name="connsiteY9" fmla="*/ 17549 h 21599"/>
                  <a:gd name="connsiteX10" fmla="*/ 9824 w 21247"/>
                  <a:gd name="connsiteY10" fmla="*/ 17609 h 21599"/>
                  <a:gd name="connsiteX11" fmla="*/ 3923 w 21247"/>
                  <a:gd name="connsiteY11" fmla="*/ 11612 h 21599"/>
                  <a:gd name="connsiteX12" fmla="*/ 3982 w 21247"/>
                  <a:gd name="connsiteY12" fmla="*/ 11311 h 21599"/>
                  <a:gd name="connsiteX13" fmla="*/ 18119 w 21247"/>
                  <a:gd name="connsiteY13" fmla="*/ 17549 h 21599"/>
                  <a:gd name="connsiteX14" fmla="*/ 10121 w 21247"/>
                  <a:gd name="connsiteY14" fmla="*/ 17549 h 21599"/>
                  <a:gd name="connsiteX15" fmla="*/ 9182 w 21247"/>
                  <a:gd name="connsiteY15" fmla="*/ 17945 h 21599"/>
                  <a:gd name="connsiteX16" fmla="*/ 7109 w 21247"/>
                  <a:gd name="connsiteY16" fmla="*/ 20052 h 21599"/>
                  <a:gd name="connsiteX17" fmla="*/ 6640 w 21247"/>
                  <a:gd name="connsiteY17" fmla="*/ 20249 h 21599"/>
                  <a:gd name="connsiteX18" fmla="*/ 6170 w 21247"/>
                  <a:gd name="connsiteY18" fmla="*/ 20052 h 21599"/>
                  <a:gd name="connsiteX19" fmla="*/ 1522 w 21247"/>
                  <a:gd name="connsiteY19" fmla="*/ 15327 h 21599"/>
                  <a:gd name="connsiteX20" fmla="*/ 1327 w 21247"/>
                  <a:gd name="connsiteY20" fmla="*/ 14850 h 21599"/>
                  <a:gd name="connsiteX21" fmla="*/ 1522 w 21247"/>
                  <a:gd name="connsiteY21" fmla="*/ 14373 h 21599"/>
                  <a:gd name="connsiteX22" fmla="*/ 3593 w 21247"/>
                  <a:gd name="connsiteY22" fmla="*/ 12266 h 21599"/>
                  <a:gd name="connsiteX23" fmla="*/ 3607 w 21247"/>
                  <a:gd name="connsiteY23" fmla="*/ 12245 h 21599"/>
                  <a:gd name="connsiteX24" fmla="*/ 9202 w 21247"/>
                  <a:gd name="connsiteY24" fmla="*/ 17932 h 21599"/>
                  <a:gd name="connsiteX25" fmla="*/ 9182 w 21247"/>
                  <a:gd name="connsiteY25" fmla="*/ 17945 h 21599"/>
                  <a:gd name="connsiteX26" fmla="*/ 20663 w 21247"/>
                  <a:gd name="connsiteY26" fmla="*/ 15443 h 21599"/>
                  <a:gd name="connsiteX27" fmla="*/ 4647 w 21247"/>
                  <a:gd name="connsiteY27" fmla="*/ 0 h 21599"/>
                  <a:gd name="connsiteX28" fmla="*/ 3885 w 21247"/>
                  <a:gd name="connsiteY28" fmla="*/ 154 h 21599"/>
                  <a:gd name="connsiteX29" fmla="*/ 2655 w 21247"/>
                  <a:gd name="connsiteY29" fmla="*/ 2025 h 21599"/>
                  <a:gd name="connsiteX30" fmla="*/ 2654 w 21247"/>
                  <a:gd name="connsiteY30" fmla="*/ 11311 h 21599"/>
                  <a:gd name="connsiteX31" fmla="*/ 583 w 21247"/>
                  <a:gd name="connsiteY31" fmla="*/ 13418 h 21599"/>
                  <a:gd name="connsiteX32" fmla="*/ 583 w 21247"/>
                  <a:gd name="connsiteY32" fmla="*/ 16281 h 21599"/>
                  <a:gd name="connsiteX33" fmla="*/ 5231 w 21247"/>
                  <a:gd name="connsiteY33" fmla="*/ 21006 h 21599"/>
                  <a:gd name="connsiteX34" fmla="*/ 6640 w 21247"/>
                  <a:gd name="connsiteY34" fmla="*/ 21599 h 21599"/>
                  <a:gd name="connsiteX35" fmla="*/ 8048 w 21247"/>
                  <a:gd name="connsiteY35" fmla="*/ 21006 h 21599"/>
                  <a:gd name="connsiteX36" fmla="*/ 10121 w 21247"/>
                  <a:gd name="connsiteY36" fmla="*/ 18900 h 21599"/>
                  <a:gd name="connsiteX37" fmla="*/ 19255 w 21247"/>
                  <a:gd name="connsiteY37" fmla="*/ 18900 h 21599"/>
                  <a:gd name="connsiteX38" fmla="*/ 21095 w 21247"/>
                  <a:gd name="connsiteY38" fmla="*/ 17650 h 21599"/>
                  <a:gd name="connsiteX39" fmla="*/ 20663 w 21247"/>
                  <a:gd name="connsiteY39" fmla="*/ 15443 h 21599"/>
                  <a:gd name="connsiteX0" fmla="*/ 19868 w 21247"/>
                  <a:gd name="connsiteY0" fmla="*/ 17133 h 21599"/>
                  <a:gd name="connsiteX1" fmla="*/ 19255 w 21247"/>
                  <a:gd name="connsiteY1" fmla="*/ 17549 h 21599"/>
                  <a:gd name="connsiteX2" fmla="*/ 19058 w 21247"/>
                  <a:gd name="connsiteY2" fmla="*/ 17549 h 21599"/>
                  <a:gd name="connsiteX3" fmla="*/ 3983 w 21247"/>
                  <a:gd name="connsiteY3" fmla="*/ 2226 h 21599"/>
                  <a:gd name="connsiteX4" fmla="*/ 3983 w 21247"/>
                  <a:gd name="connsiteY4" fmla="*/ 2025 h 21599"/>
                  <a:gd name="connsiteX5" fmla="*/ 4393 w 21247"/>
                  <a:gd name="connsiteY5" fmla="*/ 1401 h 21599"/>
                  <a:gd name="connsiteX6" fmla="*/ 19724 w 21247"/>
                  <a:gd name="connsiteY6" fmla="*/ 16397 h 21599"/>
                  <a:gd name="connsiteX7" fmla="*/ 19868 w 21247"/>
                  <a:gd name="connsiteY7" fmla="*/ 17133 h 21599"/>
                  <a:gd name="connsiteX8" fmla="*/ 10121 w 21247"/>
                  <a:gd name="connsiteY8" fmla="*/ 17549 h 21599"/>
                  <a:gd name="connsiteX9" fmla="*/ 9824 w 21247"/>
                  <a:gd name="connsiteY9" fmla="*/ 17609 h 21599"/>
                  <a:gd name="connsiteX10" fmla="*/ 3923 w 21247"/>
                  <a:gd name="connsiteY10" fmla="*/ 11612 h 21599"/>
                  <a:gd name="connsiteX11" fmla="*/ 3982 w 21247"/>
                  <a:gd name="connsiteY11" fmla="*/ 11311 h 21599"/>
                  <a:gd name="connsiteX12" fmla="*/ 18119 w 21247"/>
                  <a:gd name="connsiteY12" fmla="*/ 17549 h 21599"/>
                  <a:gd name="connsiteX13" fmla="*/ 10121 w 21247"/>
                  <a:gd name="connsiteY13" fmla="*/ 17549 h 21599"/>
                  <a:gd name="connsiteX14" fmla="*/ 9182 w 21247"/>
                  <a:gd name="connsiteY14" fmla="*/ 17945 h 21599"/>
                  <a:gd name="connsiteX15" fmla="*/ 7109 w 21247"/>
                  <a:gd name="connsiteY15" fmla="*/ 20052 h 21599"/>
                  <a:gd name="connsiteX16" fmla="*/ 6640 w 21247"/>
                  <a:gd name="connsiteY16" fmla="*/ 20249 h 21599"/>
                  <a:gd name="connsiteX17" fmla="*/ 6170 w 21247"/>
                  <a:gd name="connsiteY17" fmla="*/ 20052 h 21599"/>
                  <a:gd name="connsiteX18" fmla="*/ 1522 w 21247"/>
                  <a:gd name="connsiteY18" fmla="*/ 15327 h 21599"/>
                  <a:gd name="connsiteX19" fmla="*/ 1327 w 21247"/>
                  <a:gd name="connsiteY19" fmla="*/ 14850 h 21599"/>
                  <a:gd name="connsiteX20" fmla="*/ 1522 w 21247"/>
                  <a:gd name="connsiteY20" fmla="*/ 14373 h 21599"/>
                  <a:gd name="connsiteX21" fmla="*/ 3593 w 21247"/>
                  <a:gd name="connsiteY21" fmla="*/ 12266 h 21599"/>
                  <a:gd name="connsiteX22" fmla="*/ 3607 w 21247"/>
                  <a:gd name="connsiteY22" fmla="*/ 12245 h 21599"/>
                  <a:gd name="connsiteX23" fmla="*/ 9202 w 21247"/>
                  <a:gd name="connsiteY23" fmla="*/ 17932 h 21599"/>
                  <a:gd name="connsiteX24" fmla="*/ 9182 w 21247"/>
                  <a:gd name="connsiteY24" fmla="*/ 17945 h 21599"/>
                  <a:gd name="connsiteX25" fmla="*/ 20663 w 21247"/>
                  <a:gd name="connsiteY25" fmla="*/ 15443 h 21599"/>
                  <a:gd name="connsiteX26" fmla="*/ 4647 w 21247"/>
                  <a:gd name="connsiteY26" fmla="*/ 0 h 21599"/>
                  <a:gd name="connsiteX27" fmla="*/ 3885 w 21247"/>
                  <a:gd name="connsiteY27" fmla="*/ 154 h 21599"/>
                  <a:gd name="connsiteX28" fmla="*/ 2655 w 21247"/>
                  <a:gd name="connsiteY28" fmla="*/ 2025 h 21599"/>
                  <a:gd name="connsiteX29" fmla="*/ 2654 w 21247"/>
                  <a:gd name="connsiteY29" fmla="*/ 11311 h 21599"/>
                  <a:gd name="connsiteX30" fmla="*/ 583 w 21247"/>
                  <a:gd name="connsiteY30" fmla="*/ 13418 h 21599"/>
                  <a:gd name="connsiteX31" fmla="*/ 583 w 21247"/>
                  <a:gd name="connsiteY31" fmla="*/ 16281 h 21599"/>
                  <a:gd name="connsiteX32" fmla="*/ 5231 w 21247"/>
                  <a:gd name="connsiteY32" fmla="*/ 21006 h 21599"/>
                  <a:gd name="connsiteX33" fmla="*/ 6640 w 21247"/>
                  <a:gd name="connsiteY33" fmla="*/ 21599 h 21599"/>
                  <a:gd name="connsiteX34" fmla="*/ 8048 w 21247"/>
                  <a:gd name="connsiteY34" fmla="*/ 21006 h 21599"/>
                  <a:gd name="connsiteX35" fmla="*/ 10121 w 21247"/>
                  <a:gd name="connsiteY35" fmla="*/ 18900 h 21599"/>
                  <a:gd name="connsiteX36" fmla="*/ 19255 w 21247"/>
                  <a:gd name="connsiteY36" fmla="*/ 18900 h 21599"/>
                  <a:gd name="connsiteX37" fmla="*/ 21095 w 21247"/>
                  <a:gd name="connsiteY37" fmla="*/ 17650 h 21599"/>
                  <a:gd name="connsiteX38" fmla="*/ 20663 w 21247"/>
                  <a:gd name="connsiteY38" fmla="*/ 15443 h 21599"/>
                  <a:gd name="connsiteX0" fmla="*/ 19868 w 21247"/>
                  <a:gd name="connsiteY0" fmla="*/ 16979 h 21445"/>
                  <a:gd name="connsiteX1" fmla="*/ 19255 w 21247"/>
                  <a:gd name="connsiteY1" fmla="*/ 17395 h 21445"/>
                  <a:gd name="connsiteX2" fmla="*/ 19058 w 21247"/>
                  <a:gd name="connsiteY2" fmla="*/ 17395 h 21445"/>
                  <a:gd name="connsiteX3" fmla="*/ 3983 w 21247"/>
                  <a:gd name="connsiteY3" fmla="*/ 2072 h 21445"/>
                  <a:gd name="connsiteX4" fmla="*/ 3983 w 21247"/>
                  <a:gd name="connsiteY4" fmla="*/ 1871 h 21445"/>
                  <a:gd name="connsiteX5" fmla="*/ 4393 w 21247"/>
                  <a:gd name="connsiteY5" fmla="*/ 1247 h 21445"/>
                  <a:gd name="connsiteX6" fmla="*/ 19724 w 21247"/>
                  <a:gd name="connsiteY6" fmla="*/ 16243 h 21445"/>
                  <a:gd name="connsiteX7" fmla="*/ 19868 w 21247"/>
                  <a:gd name="connsiteY7" fmla="*/ 16979 h 21445"/>
                  <a:gd name="connsiteX8" fmla="*/ 10121 w 21247"/>
                  <a:gd name="connsiteY8" fmla="*/ 17395 h 21445"/>
                  <a:gd name="connsiteX9" fmla="*/ 9824 w 21247"/>
                  <a:gd name="connsiteY9" fmla="*/ 17455 h 21445"/>
                  <a:gd name="connsiteX10" fmla="*/ 3923 w 21247"/>
                  <a:gd name="connsiteY10" fmla="*/ 11458 h 21445"/>
                  <a:gd name="connsiteX11" fmla="*/ 3982 w 21247"/>
                  <a:gd name="connsiteY11" fmla="*/ 11157 h 21445"/>
                  <a:gd name="connsiteX12" fmla="*/ 18119 w 21247"/>
                  <a:gd name="connsiteY12" fmla="*/ 17395 h 21445"/>
                  <a:gd name="connsiteX13" fmla="*/ 10121 w 21247"/>
                  <a:gd name="connsiteY13" fmla="*/ 17395 h 21445"/>
                  <a:gd name="connsiteX14" fmla="*/ 9182 w 21247"/>
                  <a:gd name="connsiteY14" fmla="*/ 17791 h 21445"/>
                  <a:gd name="connsiteX15" fmla="*/ 7109 w 21247"/>
                  <a:gd name="connsiteY15" fmla="*/ 19898 h 21445"/>
                  <a:gd name="connsiteX16" fmla="*/ 6640 w 21247"/>
                  <a:gd name="connsiteY16" fmla="*/ 20095 h 21445"/>
                  <a:gd name="connsiteX17" fmla="*/ 6170 w 21247"/>
                  <a:gd name="connsiteY17" fmla="*/ 19898 h 21445"/>
                  <a:gd name="connsiteX18" fmla="*/ 1522 w 21247"/>
                  <a:gd name="connsiteY18" fmla="*/ 15173 h 21445"/>
                  <a:gd name="connsiteX19" fmla="*/ 1327 w 21247"/>
                  <a:gd name="connsiteY19" fmla="*/ 14696 h 21445"/>
                  <a:gd name="connsiteX20" fmla="*/ 1522 w 21247"/>
                  <a:gd name="connsiteY20" fmla="*/ 14219 h 21445"/>
                  <a:gd name="connsiteX21" fmla="*/ 3593 w 21247"/>
                  <a:gd name="connsiteY21" fmla="*/ 12112 h 21445"/>
                  <a:gd name="connsiteX22" fmla="*/ 3607 w 21247"/>
                  <a:gd name="connsiteY22" fmla="*/ 12091 h 21445"/>
                  <a:gd name="connsiteX23" fmla="*/ 9202 w 21247"/>
                  <a:gd name="connsiteY23" fmla="*/ 17778 h 21445"/>
                  <a:gd name="connsiteX24" fmla="*/ 9182 w 21247"/>
                  <a:gd name="connsiteY24" fmla="*/ 17791 h 21445"/>
                  <a:gd name="connsiteX25" fmla="*/ 20663 w 21247"/>
                  <a:gd name="connsiteY25" fmla="*/ 15289 h 21445"/>
                  <a:gd name="connsiteX26" fmla="*/ 3885 w 21247"/>
                  <a:gd name="connsiteY26" fmla="*/ 0 h 21445"/>
                  <a:gd name="connsiteX27" fmla="*/ 2655 w 21247"/>
                  <a:gd name="connsiteY27" fmla="*/ 1871 h 21445"/>
                  <a:gd name="connsiteX28" fmla="*/ 2654 w 21247"/>
                  <a:gd name="connsiteY28" fmla="*/ 11157 h 21445"/>
                  <a:gd name="connsiteX29" fmla="*/ 583 w 21247"/>
                  <a:gd name="connsiteY29" fmla="*/ 13264 h 21445"/>
                  <a:gd name="connsiteX30" fmla="*/ 583 w 21247"/>
                  <a:gd name="connsiteY30" fmla="*/ 16127 h 21445"/>
                  <a:gd name="connsiteX31" fmla="*/ 5231 w 21247"/>
                  <a:gd name="connsiteY31" fmla="*/ 20852 h 21445"/>
                  <a:gd name="connsiteX32" fmla="*/ 6640 w 21247"/>
                  <a:gd name="connsiteY32" fmla="*/ 21445 h 21445"/>
                  <a:gd name="connsiteX33" fmla="*/ 8048 w 21247"/>
                  <a:gd name="connsiteY33" fmla="*/ 20852 h 21445"/>
                  <a:gd name="connsiteX34" fmla="*/ 10121 w 21247"/>
                  <a:gd name="connsiteY34" fmla="*/ 18746 h 21445"/>
                  <a:gd name="connsiteX35" fmla="*/ 19255 w 21247"/>
                  <a:gd name="connsiteY35" fmla="*/ 18746 h 21445"/>
                  <a:gd name="connsiteX36" fmla="*/ 21095 w 21247"/>
                  <a:gd name="connsiteY36" fmla="*/ 17496 h 21445"/>
                  <a:gd name="connsiteX37" fmla="*/ 20663 w 21247"/>
                  <a:gd name="connsiteY37" fmla="*/ 15289 h 21445"/>
                  <a:gd name="connsiteX0" fmla="*/ 19868 w 21247"/>
                  <a:gd name="connsiteY0" fmla="*/ 17014 h 21480"/>
                  <a:gd name="connsiteX1" fmla="*/ 19255 w 21247"/>
                  <a:gd name="connsiteY1" fmla="*/ 17430 h 21480"/>
                  <a:gd name="connsiteX2" fmla="*/ 19058 w 21247"/>
                  <a:gd name="connsiteY2" fmla="*/ 17430 h 21480"/>
                  <a:gd name="connsiteX3" fmla="*/ 3983 w 21247"/>
                  <a:gd name="connsiteY3" fmla="*/ 2107 h 21480"/>
                  <a:gd name="connsiteX4" fmla="*/ 3983 w 21247"/>
                  <a:gd name="connsiteY4" fmla="*/ 1906 h 21480"/>
                  <a:gd name="connsiteX5" fmla="*/ 4393 w 21247"/>
                  <a:gd name="connsiteY5" fmla="*/ 1282 h 21480"/>
                  <a:gd name="connsiteX6" fmla="*/ 19724 w 21247"/>
                  <a:gd name="connsiteY6" fmla="*/ 16278 h 21480"/>
                  <a:gd name="connsiteX7" fmla="*/ 19868 w 21247"/>
                  <a:gd name="connsiteY7" fmla="*/ 17014 h 21480"/>
                  <a:gd name="connsiteX8" fmla="*/ 10121 w 21247"/>
                  <a:gd name="connsiteY8" fmla="*/ 17430 h 21480"/>
                  <a:gd name="connsiteX9" fmla="*/ 9824 w 21247"/>
                  <a:gd name="connsiteY9" fmla="*/ 17490 h 21480"/>
                  <a:gd name="connsiteX10" fmla="*/ 3923 w 21247"/>
                  <a:gd name="connsiteY10" fmla="*/ 11493 h 21480"/>
                  <a:gd name="connsiteX11" fmla="*/ 3982 w 21247"/>
                  <a:gd name="connsiteY11" fmla="*/ 11192 h 21480"/>
                  <a:gd name="connsiteX12" fmla="*/ 18119 w 21247"/>
                  <a:gd name="connsiteY12" fmla="*/ 17430 h 21480"/>
                  <a:gd name="connsiteX13" fmla="*/ 10121 w 21247"/>
                  <a:gd name="connsiteY13" fmla="*/ 17430 h 21480"/>
                  <a:gd name="connsiteX14" fmla="*/ 9182 w 21247"/>
                  <a:gd name="connsiteY14" fmla="*/ 17826 h 21480"/>
                  <a:gd name="connsiteX15" fmla="*/ 7109 w 21247"/>
                  <a:gd name="connsiteY15" fmla="*/ 19933 h 21480"/>
                  <a:gd name="connsiteX16" fmla="*/ 6640 w 21247"/>
                  <a:gd name="connsiteY16" fmla="*/ 20130 h 21480"/>
                  <a:gd name="connsiteX17" fmla="*/ 6170 w 21247"/>
                  <a:gd name="connsiteY17" fmla="*/ 19933 h 21480"/>
                  <a:gd name="connsiteX18" fmla="*/ 1522 w 21247"/>
                  <a:gd name="connsiteY18" fmla="*/ 15208 h 21480"/>
                  <a:gd name="connsiteX19" fmla="*/ 1327 w 21247"/>
                  <a:gd name="connsiteY19" fmla="*/ 14731 h 21480"/>
                  <a:gd name="connsiteX20" fmla="*/ 1522 w 21247"/>
                  <a:gd name="connsiteY20" fmla="*/ 14254 h 21480"/>
                  <a:gd name="connsiteX21" fmla="*/ 3593 w 21247"/>
                  <a:gd name="connsiteY21" fmla="*/ 12147 h 21480"/>
                  <a:gd name="connsiteX22" fmla="*/ 3607 w 21247"/>
                  <a:gd name="connsiteY22" fmla="*/ 12126 h 21480"/>
                  <a:gd name="connsiteX23" fmla="*/ 9202 w 21247"/>
                  <a:gd name="connsiteY23" fmla="*/ 17813 h 21480"/>
                  <a:gd name="connsiteX24" fmla="*/ 9182 w 21247"/>
                  <a:gd name="connsiteY24" fmla="*/ 17826 h 21480"/>
                  <a:gd name="connsiteX25" fmla="*/ 20663 w 21247"/>
                  <a:gd name="connsiteY25" fmla="*/ 15324 h 21480"/>
                  <a:gd name="connsiteX26" fmla="*/ 3885 w 21247"/>
                  <a:gd name="connsiteY26" fmla="*/ 35 h 21480"/>
                  <a:gd name="connsiteX27" fmla="*/ 2654 w 21247"/>
                  <a:gd name="connsiteY27" fmla="*/ 11192 h 21480"/>
                  <a:gd name="connsiteX28" fmla="*/ 583 w 21247"/>
                  <a:gd name="connsiteY28" fmla="*/ 13299 h 21480"/>
                  <a:gd name="connsiteX29" fmla="*/ 583 w 21247"/>
                  <a:gd name="connsiteY29" fmla="*/ 16162 h 21480"/>
                  <a:gd name="connsiteX30" fmla="*/ 5231 w 21247"/>
                  <a:gd name="connsiteY30" fmla="*/ 20887 h 21480"/>
                  <a:gd name="connsiteX31" fmla="*/ 6640 w 21247"/>
                  <a:gd name="connsiteY31" fmla="*/ 21480 h 21480"/>
                  <a:gd name="connsiteX32" fmla="*/ 8048 w 21247"/>
                  <a:gd name="connsiteY32" fmla="*/ 20887 h 21480"/>
                  <a:gd name="connsiteX33" fmla="*/ 10121 w 21247"/>
                  <a:gd name="connsiteY33" fmla="*/ 18781 h 21480"/>
                  <a:gd name="connsiteX34" fmla="*/ 19255 w 21247"/>
                  <a:gd name="connsiteY34" fmla="*/ 18781 h 21480"/>
                  <a:gd name="connsiteX35" fmla="*/ 21095 w 21247"/>
                  <a:gd name="connsiteY35" fmla="*/ 17531 h 21480"/>
                  <a:gd name="connsiteX36" fmla="*/ 20663 w 21247"/>
                  <a:gd name="connsiteY36" fmla="*/ 15324 h 21480"/>
                  <a:gd name="connsiteX0" fmla="*/ 19868 w 21247"/>
                  <a:gd name="connsiteY0" fmla="*/ 17014 h 21480"/>
                  <a:gd name="connsiteX1" fmla="*/ 19255 w 21247"/>
                  <a:gd name="connsiteY1" fmla="*/ 17430 h 21480"/>
                  <a:gd name="connsiteX2" fmla="*/ 19058 w 21247"/>
                  <a:gd name="connsiteY2" fmla="*/ 17430 h 21480"/>
                  <a:gd name="connsiteX3" fmla="*/ 4427 w 21247"/>
                  <a:gd name="connsiteY3" fmla="*/ 2466 h 21480"/>
                  <a:gd name="connsiteX4" fmla="*/ 3983 w 21247"/>
                  <a:gd name="connsiteY4" fmla="*/ 2107 h 21480"/>
                  <a:gd name="connsiteX5" fmla="*/ 3983 w 21247"/>
                  <a:gd name="connsiteY5" fmla="*/ 1906 h 21480"/>
                  <a:gd name="connsiteX6" fmla="*/ 4393 w 21247"/>
                  <a:gd name="connsiteY6" fmla="*/ 1282 h 21480"/>
                  <a:gd name="connsiteX7" fmla="*/ 19724 w 21247"/>
                  <a:gd name="connsiteY7" fmla="*/ 16278 h 21480"/>
                  <a:gd name="connsiteX8" fmla="*/ 19868 w 21247"/>
                  <a:gd name="connsiteY8" fmla="*/ 17014 h 21480"/>
                  <a:gd name="connsiteX9" fmla="*/ 10121 w 21247"/>
                  <a:gd name="connsiteY9" fmla="*/ 17430 h 21480"/>
                  <a:gd name="connsiteX10" fmla="*/ 9824 w 21247"/>
                  <a:gd name="connsiteY10" fmla="*/ 17490 h 21480"/>
                  <a:gd name="connsiteX11" fmla="*/ 3923 w 21247"/>
                  <a:gd name="connsiteY11" fmla="*/ 11493 h 21480"/>
                  <a:gd name="connsiteX12" fmla="*/ 3982 w 21247"/>
                  <a:gd name="connsiteY12" fmla="*/ 11192 h 21480"/>
                  <a:gd name="connsiteX13" fmla="*/ 18119 w 21247"/>
                  <a:gd name="connsiteY13" fmla="*/ 17430 h 21480"/>
                  <a:gd name="connsiteX14" fmla="*/ 10121 w 21247"/>
                  <a:gd name="connsiteY14" fmla="*/ 17430 h 21480"/>
                  <a:gd name="connsiteX15" fmla="*/ 9182 w 21247"/>
                  <a:gd name="connsiteY15" fmla="*/ 17826 h 21480"/>
                  <a:gd name="connsiteX16" fmla="*/ 7109 w 21247"/>
                  <a:gd name="connsiteY16" fmla="*/ 19933 h 21480"/>
                  <a:gd name="connsiteX17" fmla="*/ 6640 w 21247"/>
                  <a:gd name="connsiteY17" fmla="*/ 20130 h 21480"/>
                  <a:gd name="connsiteX18" fmla="*/ 6170 w 21247"/>
                  <a:gd name="connsiteY18" fmla="*/ 19933 h 21480"/>
                  <a:gd name="connsiteX19" fmla="*/ 1522 w 21247"/>
                  <a:gd name="connsiteY19" fmla="*/ 15208 h 21480"/>
                  <a:gd name="connsiteX20" fmla="*/ 1327 w 21247"/>
                  <a:gd name="connsiteY20" fmla="*/ 14731 h 21480"/>
                  <a:gd name="connsiteX21" fmla="*/ 1522 w 21247"/>
                  <a:gd name="connsiteY21" fmla="*/ 14254 h 21480"/>
                  <a:gd name="connsiteX22" fmla="*/ 3593 w 21247"/>
                  <a:gd name="connsiteY22" fmla="*/ 12147 h 21480"/>
                  <a:gd name="connsiteX23" fmla="*/ 3607 w 21247"/>
                  <a:gd name="connsiteY23" fmla="*/ 12126 h 21480"/>
                  <a:gd name="connsiteX24" fmla="*/ 9202 w 21247"/>
                  <a:gd name="connsiteY24" fmla="*/ 17813 h 21480"/>
                  <a:gd name="connsiteX25" fmla="*/ 9182 w 21247"/>
                  <a:gd name="connsiteY25" fmla="*/ 17826 h 21480"/>
                  <a:gd name="connsiteX26" fmla="*/ 20663 w 21247"/>
                  <a:gd name="connsiteY26" fmla="*/ 15324 h 21480"/>
                  <a:gd name="connsiteX27" fmla="*/ 3885 w 21247"/>
                  <a:gd name="connsiteY27" fmla="*/ 35 h 21480"/>
                  <a:gd name="connsiteX28" fmla="*/ 2654 w 21247"/>
                  <a:gd name="connsiteY28" fmla="*/ 11192 h 21480"/>
                  <a:gd name="connsiteX29" fmla="*/ 583 w 21247"/>
                  <a:gd name="connsiteY29" fmla="*/ 13299 h 21480"/>
                  <a:gd name="connsiteX30" fmla="*/ 583 w 21247"/>
                  <a:gd name="connsiteY30" fmla="*/ 16162 h 21480"/>
                  <a:gd name="connsiteX31" fmla="*/ 5231 w 21247"/>
                  <a:gd name="connsiteY31" fmla="*/ 20887 h 21480"/>
                  <a:gd name="connsiteX32" fmla="*/ 6640 w 21247"/>
                  <a:gd name="connsiteY32" fmla="*/ 21480 h 21480"/>
                  <a:gd name="connsiteX33" fmla="*/ 8048 w 21247"/>
                  <a:gd name="connsiteY33" fmla="*/ 20887 h 21480"/>
                  <a:gd name="connsiteX34" fmla="*/ 10121 w 21247"/>
                  <a:gd name="connsiteY34" fmla="*/ 18781 h 21480"/>
                  <a:gd name="connsiteX35" fmla="*/ 19255 w 21247"/>
                  <a:gd name="connsiteY35" fmla="*/ 18781 h 21480"/>
                  <a:gd name="connsiteX36" fmla="*/ 21095 w 21247"/>
                  <a:gd name="connsiteY36" fmla="*/ 17531 h 21480"/>
                  <a:gd name="connsiteX37" fmla="*/ 20663 w 21247"/>
                  <a:gd name="connsiteY37" fmla="*/ 15324 h 21480"/>
                  <a:gd name="connsiteX0" fmla="*/ 19868 w 21247"/>
                  <a:gd name="connsiteY0" fmla="*/ 17014 h 21480"/>
                  <a:gd name="connsiteX1" fmla="*/ 19255 w 21247"/>
                  <a:gd name="connsiteY1" fmla="*/ 17430 h 21480"/>
                  <a:gd name="connsiteX2" fmla="*/ 19058 w 21247"/>
                  <a:gd name="connsiteY2" fmla="*/ 17430 h 21480"/>
                  <a:gd name="connsiteX3" fmla="*/ 4427 w 21247"/>
                  <a:gd name="connsiteY3" fmla="*/ 2466 h 21480"/>
                  <a:gd name="connsiteX4" fmla="*/ 3983 w 21247"/>
                  <a:gd name="connsiteY4" fmla="*/ 2107 h 21480"/>
                  <a:gd name="connsiteX5" fmla="*/ 3983 w 21247"/>
                  <a:gd name="connsiteY5" fmla="*/ 1906 h 21480"/>
                  <a:gd name="connsiteX6" fmla="*/ 19724 w 21247"/>
                  <a:gd name="connsiteY6" fmla="*/ 16278 h 21480"/>
                  <a:gd name="connsiteX7" fmla="*/ 19868 w 21247"/>
                  <a:gd name="connsiteY7" fmla="*/ 17014 h 21480"/>
                  <a:gd name="connsiteX8" fmla="*/ 10121 w 21247"/>
                  <a:gd name="connsiteY8" fmla="*/ 17430 h 21480"/>
                  <a:gd name="connsiteX9" fmla="*/ 9824 w 21247"/>
                  <a:gd name="connsiteY9" fmla="*/ 17490 h 21480"/>
                  <a:gd name="connsiteX10" fmla="*/ 3923 w 21247"/>
                  <a:gd name="connsiteY10" fmla="*/ 11493 h 21480"/>
                  <a:gd name="connsiteX11" fmla="*/ 3982 w 21247"/>
                  <a:gd name="connsiteY11" fmla="*/ 11192 h 21480"/>
                  <a:gd name="connsiteX12" fmla="*/ 18119 w 21247"/>
                  <a:gd name="connsiteY12" fmla="*/ 17430 h 21480"/>
                  <a:gd name="connsiteX13" fmla="*/ 10121 w 21247"/>
                  <a:gd name="connsiteY13" fmla="*/ 17430 h 21480"/>
                  <a:gd name="connsiteX14" fmla="*/ 9182 w 21247"/>
                  <a:gd name="connsiteY14" fmla="*/ 17826 h 21480"/>
                  <a:gd name="connsiteX15" fmla="*/ 7109 w 21247"/>
                  <a:gd name="connsiteY15" fmla="*/ 19933 h 21480"/>
                  <a:gd name="connsiteX16" fmla="*/ 6640 w 21247"/>
                  <a:gd name="connsiteY16" fmla="*/ 20130 h 21480"/>
                  <a:gd name="connsiteX17" fmla="*/ 6170 w 21247"/>
                  <a:gd name="connsiteY17" fmla="*/ 19933 h 21480"/>
                  <a:gd name="connsiteX18" fmla="*/ 1522 w 21247"/>
                  <a:gd name="connsiteY18" fmla="*/ 15208 h 21480"/>
                  <a:gd name="connsiteX19" fmla="*/ 1327 w 21247"/>
                  <a:gd name="connsiteY19" fmla="*/ 14731 h 21480"/>
                  <a:gd name="connsiteX20" fmla="*/ 1522 w 21247"/>
                  <a:gd name="connsiteY20" fmla="*/ 14254 h 21480"/>
                  <a:gd name="connsiteX21" fmla="*/ 3593 w 21247"/>
                  <a:gd name="connsiteY21" fmla="*/ 12147 h 21480"/>
                  <a:gd name="connsiteX22" fmla="*/ 3607 w 21247"/>
                  <a:gd name="connsiteY22" fmla="*/ 12126 h 21480"/>
                  <a:gd name="connsiteX23" fmla="*/ 9202 w 21247"/>
                  <a:gd name="connsiteY23" fmla="*/ 17813 h 21480"/>
                  <a:gd name="connsiteX24" fmla="*/ 9182 w 21247"/>
                  <a:gd name="connsiteY24" fmla="*/ 17826 h 21480"/>
                  <a:gd name="connsiteX25" fmla="*/ 20663 w 21247"/>
                  <a:gd name="connsiteY25" fmla="*/ 15324 h 21480"/>
                  <a:gd name="connsiteX26" fmla="*/ 3885 w 21247"/>
                  <a:gd name="connsiteY26" fmla="*/ 35 h 21480"/>
                  <a:gd name="connsiteX27" fmla="*/ 2654 w 21247"/>
                  <a:gd name="connsiteY27" fmla="*/ 11192 h 21480"/>
                  <a:gd name="connsiteX28" fmla="*/ 583 w 21247"/>
                  <a:gd name="connsiteY28" fmla="*/ 13299 h 21480"/>
                  <a:gd name="connsiteX29" fmla="*/ 583 w 21247"/>
                  <a:gd name="connsiteY29" fmla="*/ 16162 h 21480"/>
                  <a:gd name="connsiteX30" fmla="*/ 5231 w 21247"/>
                  <a:gd name="connsiteY30" fmla="*/ 20887 h 21480"/>
                  <a:gd name="connsiteX31" fmla="*/ 6640 w 21247"/>
                  <a:gd name="connsiteY31" fmla="*/ 21480 h 21480"/>
                  <a:gd name="connsiteX32" fmla="*/ 8048 w 21247"/>
                  <a:gd name="connsiteY32" fmla="*/ 20887 h 21480"/>
                  <a:gd name="connsiteX33" fmla="*/ 10121 w 21247"/>
                  <a:gd name="connsiteY33" fmla="*/ 18781 h 21480"/>
                  <a:gd name="connsiteX34" fmla="*/ 19255 w 21247"/>
                  <a:gd name="connsiteY34" fmla="*/ 18781 h 21480"/>
                  <a:gd name="connsiteX35" fmla="*/ 21095 w 21247"/>
                  <a:gd name="connsiteY35" fmla="*/ 17531 h 21480"/>
                  <a:gd name="connsiteX36" fmla="*/ 20663 w 21247"/>
                  <a:gd name="connsiteY36" fmla="*/ 15324 h 21480"/>
                  <a:gd name="connsiteX0" fmla="*/ 19868 w 21247"/>
                  <a:gd name="connsiteY0" fmla="*/ 18822 h 23288"/>
                  <a:gd name="connsiteX1" fmla="*/ 19255 w 21247"/>
                  <a:gd name="connsiteY1" fmla="*/ 19238 h 23288"/>
                  <a:gd name="connsiteX2" fmla="*/ 19058 w 21247"/>
                  <a:gd name="connsiteY2" fmla="*/ 19238 h 23288"/>
                  <a:gd name="connsiteX3" fmla="*/ 4427 w 21247"/>
                  <a:gd name="connsiteY3" fmla="*/ 4274 h 23288"/>
                  <a:gd name="connsiteX4" fmla="*/ 3983 w 21247"/>
                  <a:gd name="connsiteY4" fmla="*/ 3915 h 23288"/>
                  <a:gd name="connsiteX5" fmla="*/ 3983 w 21247"/>
                  <a:gd name="connsiteY5" fmla="*/ 3714 h 23288"/>
                  <a:gd name="connsiteX6" fmla="*/ 19724 w 21247"/>
                  <a:gd name="connsiteY6" fmla="*/ 18086 h 23288"/>
                  <a:gd name="connsiteX7" fmla="*/ 19868 w 21247"/>
                  <a:gd name="connsiteY7" fmla="*/ 18822 h 23288"/>
                  <a:gd name="connsiteX8" fmla="*/ 10121 w 21247"/>
                  <a:gd name="connsiteY8" fmla="*/ 19238 h 23288"/>
                  <a:gd name="connsiteX9" fmla="*/ 9824 w 21247"/>
                  <a:gd name="connsiteY9" fmla="*/ 19298 h 23288"/>
                  <a:gd name="connsiteX10" fmla="*/ 3923 w 21247"/>
                  <a:gd name="connsiteY10" fmla="*/ 13301 h 23288"/>
                  <a:gd name="connsiteX11" fmla="*/ 3982 w 21247"/>
                  <a:gd name="connsiteY11" fmla="*/ 13000 h 23288"/>
                  <a:gd name="connsiteX12" fmla="*/ 18119 w 21247"/>
                  <a:gd name="connsiteY12" fmla="*/ 19238 h 23288"/>
                  <a:gd name="connsiteX13" fmla="*/ 10121 w 21247"/>
                  <a:gd name="connsiteY13" fmla="*/ 19238 h 23288"/>
                  <a:gd name="connsiteX14" fmla="*/ 9182 w 21247"/>
                  <a:gd name="connsiteY14" fmla="*/ 19634 h 23288"/>
                  <a:gd name="connsiteX15" fmla="*/ 7109 w 21247"/>
                  <a:gd name="connsiteY15" fmla="*/ 21741 h 23288"/>
                  <a:gd name="connsiteX16" fmla="*/ 6640 w 21247"/>
                  <a:gd name="connsiteY16" fmla="*/ 21938 h 23288"/>
                  <a:gd name="connsiteX17" fmla="*/ 6170 w 21247"/>
                  <a:gd name="connsiteY17" fmla="*/ 21741 h 23288"/>
                  <a:gd name="connsiteX18" fmla="*/ 1522 w 21247"/>
                  <a:gd name="connsiteY18" fmla="*/ 17016 h 23288"/>
                  <a:gd name="connsiteX19" fmla="*/ 1327 w 21247"/>
                  <a:gd name="connsiteY19" fmla="*/ 16539 h 23288"/>
                  <a:gd name="connsiteX20" fmla="*/ 1522 w 21247"/>
                  <a:gd name="connsiteY20" fmla="*/ 16062 h 23288"/>
                  <a:gd name="connsiteX21" fmla="*/ 3593 w 21247"/>
                  <a:gd name="connsiteY21" fmla="*/ 13955 h 23288"/>
                  <a:gd name="connsiteX22" fmla="*/ 3607 w 21247"/>
                  <a:gd name="connsiteY22" fmla="*/ 13934 h 23288"/>
                  <a:gd name="connsiteX23" fmla="*/ 9202 w 21247"/>
                  <a:gd name="connsiteY23" fmla="*/ 19621 h 23288"/>
                  <a:gd name="connsiteX24" fmla="*/ 9182 w 21247"/>
                  <a:gd name="connsiteY24" fmla="*/ 19634 h 23288"/>
                  <a:gd name="connsiteX25" fmla="*/ 20663 w 21247"/>
                  <a:gd name="connsiteY25" fmla="*/ 17132 h 23288"/>
                  <a:gd name="connsiteX26" fmla="*/ 3885 w 21247"/>
                  <a:gd name="connsiteY26" fmla="*/ 1843 h 23288"/>
                  <a:gd name="connsiteX27" fmla="*/ 3836 w 21247"/>
                  <a:gd name="connsiteY27" fmla="*/ 1504 h 23288"/>
                  <a:gd name="connsiteX28" fmla="*/ 2654 w 21247"/>
                  <a:gd name="connsiteY28" fmla="*/ 13000 h 23288"/>
                  <a:gd name="connsiteX29" fmla="*/ 583 w 21247"/>
                  <a:gd name="connsiteY29" fmla="*/ 15107 h 23288"/>
                  <a:gd name="connsiteX30" fmla="*/ 583 w 21247"/>
                  <a:gd name="connsiteY30" fmla="*/ 17970 h 23288"/>
                  <a:gd name="connsiteX31" fmla="*/ 5231 w 21247"/>
                  <a:gd name="connsiteY31" fmla="*/ 22695 h 23288"/>
                  <a:gd name="connsiteX32" fmla="*/ 6640 w 21247"/>
                  <a:gd name="connsiteY32" fmla="*/ 23288 h 23288"/>
                  <a:gd name="connsiteX33" fmla="*/ 8048 w 21247"/>
                  <a:gd name="connsiteY33" fmla="*/ 22695 h 23288"/>
                  <a:gd name="connsiteX34" fmla="*/ 10121 w 21247"/>
                  <a:gd name="connsiteY34" fmla="*/ 20589 h 23288"/>
                  <a:gd name="connsiteX35" fmla="*/ 19255 w 21247"/>
                  <a:gd name="connsiteY35" fmla="*/ 20589 h 23288"/>
                  <a:gd name="connsiteX36" fmla="*/ 21095 w 21247"/>
                  <a:gd name="connsiteY36" fmla="*/ 19339 h 23288"/>
                  <a:gd name="connsiteX37" fmla="*/ 20663 w 21247"/>
                  <a:gd name="connsiteY37" fmla="*/ 17132 h 23288"/>
                  <a:gd name="connsiteX0" fmla="*/ 19868 w 21247"/>
                  <a:gd name="connsiteY0" fmla="*/ 18822 h 23288"/>
                  <a:gd name="connsiteX1" fmla="*/ 19255 w 21247"/>
                  <a:gd name="connsiteY1" fmla="*/ 19238 h 23288"/>
                  <a:gd name="connsiteX2" fmla="*/ 19058 w 21247"/>
                  <a:gd name="connsiteY2" fmla="*/ 19238 h 23288"/>
                  <a:gd name="connsiteX3" fmla="*/ 4427 w 21247"/>
                  <a:gd name="connsiteY3" fmla="*/ 4274 h 23288"/>
                  <a:gd name="connsiteX4" fmla="*/ 3983 w 21247"/>
                  <a:gd name="connsiteY4" fmla="*/ 3915 h 23288"/>
                  <a:gd name="connsiteX5" fmla="*/ 19724 w 21247"/>
                  <a:gd name="connsiteY5" fmla="*/ 18086 h 23288"/>
                  <a:gd name="connsiteX6" fmla="*/ 19868 w 21247"/>
                  <a:gd name="connsiteY6" fmla="*/ 18822 h 23288"/>
                  <a:gd name="connsiteX7" fmla="*/ 10121 w 21247"/>
                  <a:gd name="connsiteY7" fmla="*/ 19238 h 23288"/>
                  <a:gd name="connsiteX8" fmla="*/ 9824 w 21247"/>
                  <a:gd name="connsiteY8" fmla="*/ 19298 h 23288"/>
                  <a:gd name="connsiteX9" fmla="*/ 3923 w 21247"/>
                  <a:gd name="connsiteY9" fmla="*/ 13301 h 23288"/>
                  <a:gd name="connsiteX10" fmla="*/ 3982 w 21247"/>
                  <a:gd name="connsiteY10" fmla="*/ 13000 h 23288"/>
                  <a:gd name="connsiteX11" fmla="*/ 18119 w 21247"/>
                  <a:gd name="connsiteY11" fmla="*/ 19238 h 23288"/>
                  <a:gd name="connsiteX12" fmla="*/ 10121 w 21247"/>
                  <a:gd name="connsiteY12" fmla="*/ 19238 h 23288"/>
                  <a:gd name="connsiteX13" fmla="*/ 9182 w 21247"/>
                  <a:gd name="connsiteY13" fmla="*/ 19634 h 23288"/>
                  <a:gd name="connsiteX14" fmla="*/ 7109 w 21247"/>
                  <a:gd name="connsiteY14" fmla="*/ 21741 h 23288"/>
                  <a:gd name="connsiteX15" fmla="*/ 6640 w 21247"/>
                  <a:gd name="connsiteY15" fmla="*/ 21938 h 23288"/>
                  <a:gd name="connsiteX16" fmla="*/ 6170 w 21247"/>
                  <a:gd name="connsiteY16" fmla="*/ 21741 h 23288"/>
                  <a:gd name="connsiteX17" fmla="*/ 1522 w 21247"/>
                  <a:gd name="connsiteY17" fmla="*/ 17016 h 23288"/>
                  <a:gd name="connsiteX18" fmla="*/ 1327 w 21247"/>
                  <a:gd name="connsiteY18" fmla="*/ 16539 h 23288"/>
                  <a:gd name="connsiteX19" fmla="*/ 1522 w 21247"/>
                  <a:gd name="connsiteY19" fmla="*/ 16062 h 23288"/>
                  <a:gd name="connsiteX20" fmla="*/ 3593 w 21247"/>
                  <a:gd name="connsiteY20" fmla="*/ 13955 h 23288"/>
                  <a:gd name="connsiteX21" fmla="*/ 3607 w 21247"/>
                  <a:gd name="connsiteY21" fmla="*/ 13934 h 23288"/>
                  <a:gd name="connsiteX22" fmla="*/ 9202 w 21247"/>
                  <a:gd name="connsiteY22" fmla="*/ 19621 h 23288"/>
                  <a:gd name="connsiteX23" fmla="*/ 9182 w 21247"/>
                  <a:gd name="connsiteY23" fmla="*/ 19634 h 23288"/>
                  <a:gd name="connsiteX24" fmla="*/ 20663 w 21247"/>
                  <a:gd name="connsiteY24" fmla="*/ 17132 h 23288"/>
                  <a:gd name="connsiteX25" fmla="*/ 3885 w 21247"/>
                  <a:gd name="connsiteY25" fmla="*/ 1843 h 23288"/>
                  <a:gd name="connsiteX26" fmla="*/ 3836 w 21247"/>
                  <a:gd name="connsiteY26" fmla="*/ 1504 h 23288"/>
                  <a:gd name="connsiteX27" fmla="*/ 2654 w 21247"/>
                  <a:gd name="connsiteY27" fmla="*/ 13000 h 23288"/>
                  <a:gd name="connsiteX28" fmla="*/ 583 w 21247"/>
                  <a:gd name="connsiteY28" fmla="*/ 15107 h 23288"/>
                  <a:gd name="connsiteX29" fmla="*/ 583 w 21247"/>
                  <a:gd name="connsiteY29" fmla="*/ 17970 h 23288"/>
                  <a:gd name="connsiteX30" fmla="*/ 5231 w 21247"/>
                  <a:gd name="connsiteY30" fmla="*/ 22695 h 23288"/>
                  <a:gd name="connsiteX31" fmla="*/ 6640 w 21247"/>
                  <a:gd name="connsiteY31" fmla="*/ 23288 h 23288"/>
                  <a:gd name="connsiteX32" fmla="*/ 8048 w 21247"/>
                  <a:gd name="connsiteY32" fmla="*/ 22695 h 23288"/>
                  <a:gd name="connsiteX33" fmla="*/ 10121 w 21247"/>
                  <a:gd name="connsiteY33" fmla="*/ 20589 h 23288"/>
                  <a:gd name="connsiteX34" fmla="*/ 19255 w 21247"/>
                  <a:gd name="connsiteY34" fmla="*/ 20589 h 23288"/>
                  <a:gd name="connsiteX35" fmla="*/ 21095 w 21247"/>
                  <a:gd name="connsiteY35" fmla="*/ 19339 h 23288"/>
                  <a:gd name="connsiteX36" fmla="*/ 20663 w 21247"/>
                  <a:gd name="connsiteY36" fmla="*/ 17132 h 23288"/>
                  <a:gd name="connsiteX0" fmla="*/ 19868 w 21247"/>
                  <a:gd name="connsiteY0" fmla="*/ 18822 h 23288"/>
                  <a:gd name="connsiteX1" fmla="*/ 19255 w 21247"/>
                  <a:gd name="connsiteY1" fmla="*/ 19238 h 23288"/>
                  <a:gd name="connsiteX2" fmla="*/ 19058 w 21247"/>
                  <a:gd name="connsiteY2" fmla="*/ 19238 h 23288"/>
                  <a:gd name="connsiteX3" fmla="*/ 4427 w 21247"/>
                  <a:gd name="connsiteY3" fmla="*/ 4274 h 23288"/>
                  <a:gd name="connsiteX4" fmla="*/ 19724 w 21247"/>
                  <a:gd name="connsiteY4" fmla="*/ 18086 h 23288"/>
                  <a:gd name="connsiteX5" fmla="*/ 19868 w 21247"/>
                  <a:gd name="connsiteY5" fmla="*/ 18822 h 23288"/>
                  <a:gd name="connsiteX6" fmla="*/ 10121 w 21247"/>
                  <a:gd name="connsiteY6" fmla="*/ 19238 h 23288"/>
                  <a:gd name="connsiteX7" fmla="*/ 9824 w 21247"/>
                  <a:gd name="connsiteY7" fmla="*/ 19298 h 23288"/>
                  <a:gd name="connsiteX8" fmla="*/ 3923 w 21247"/>
                  <a:gd name="connsiteY8" fmla="*/ 13301 h 23288"/>
                  <a:gd name="connsiteX9" fmla="*/ 3982 w 21247"/>
                  <a:gd name="connsiteY9" fmla="*/ 13000 h 23288"/>
                  <a:gd name="connsiteX10" fmla="*/ 18119 w 21247"/>
                  <a:gd name="connsiteY10" fmla="*/ 19238 h 23288"/>
                  <a:gd name="connsiteX11" fmla="*/ 10121 w 21247"/>
                  <a:gd name="connsiteY11" fmla="*/ 19238 h 23288"/>
                  <a:gd name="connsiteX12" fmla="*/ 9182 w 21247"/>
                  <a:gd name="connsiteY12" fmla="*/ 19634 h 23288"/>
                  <a:gd name="connsiteX13" fmla="*/ 7109 w 21247"/>
                  <a:gd name="connsiteY13" fmla="*/ 21741 h 23288"/>
                  <a:gd name="connsiteX14" fmla="*/ 6640 w 21247"/>
                  <a:gd name="connsiteY14" fmla="*/ 21938 h 23288"/>
                  <a:gd name="connsiteX15" fmla="*/ 6170 w 21247"/>
                  <a:gd name="connsiteY15" fmla="*/ 21741 h 23288"/>
                  <a:gd name="connsiteX16" fmla="*/ 1522 w 21247"/>
                  <a:gd name="connsiteY16" fmla="*/ 17016 h 23288"/>
                  <a:gd name="connsiteX17" fmla="*/ 1327 w 21247"/>
                  <a:gd name="connsiteY17" fmla="*/ 16539 h 23288"/>
                  <a:gd name="connsiteX18" fmla="*/ 1522 w 21247"/>
                  <a:gd name="connsiteY18" fmla="*/ 16062 h 23288"/>
                  <a:gd name="connsiteX19" fmla="*/ 3593 w 21247"/>
                  <a:gd name="connsiteY19" fmla="*/ 13955 h 23288"/>
                  <a:gd name="connsiteX20" fmla="*/ 3607 w 21247"/>
                  <a:gd name="connsiteY20" fmla="*/ 13934 h 23288"/>
                  <a:gd name="connsiteX21" fmla="*/ 9202 w 21247"/>
                  <a:gd name="connsiteY21" fmla="*/ 19621 h 23288"/>
                  <a:gd name="connsiteX22" fmla="*/ 9182 w 21247"/>
                  <a:gd name="connsiteY22" fmla="*/ 19634 h 23288"/>
                  <a:gd name="connsiteX23" fmla="*/ 20663 w 21247"/>
                  <a:gd name="connsiteY23" fmla="*/ 17132 h 23288"/>
                  <a:gd name="connsiteX24" fmla="*/ 3885 w 21247"/>
                  <a:gd name="connsiteY24" fmla="*/ 1843 h 23288"/>
                  <a:gd name="connsiteX25" fmla="*/ 3836 w 21247"/>
                  <a:gd name="connsiteY25" fmla="*/ 1504 h 23288"/>
                  <a:gd name="connsiteX26" fmla="*/ 2654 w 21247"/>
                  <a:gd name="connsiteY26" fmla="*/ 13000 h 23288"/>
                  <a:gd name="connsiteX27" fmla="*/ 583 w 21247"/>
                  <a:gd name="connsiteY27" fmla="*/ 15107 h 23288"/>
                  <a:gd name="connsiteX28" fmla="*/ 583 w 21247"/>
                  <a:gd name="connsiteY28" fmla="*/ 17970 h 23288"/>
                  <a:gd name="connsiteX29" fmla="*/ 5231 w 21247"/>
                  <a:gd name="connsiteY29" fmla="*/ 22695 h 23288"/>
                  <a:gd name="connsiteX30" fmla="*/ 6640 w 21247"/>
                  <a:gd name="connsiteY30" fmla="*/ 23288 h 23288"/>
                  <a:gd name="connsiteX31" fmla="*/ 8048 w 21247"/>
                  <a:gd name="connsiteY31" fmla="*/ 22695 h 23288"/>
                  <a:gd name="connsiteX32" fmla="*/ 10121 w 21247"/>
                  <a:gd name="connsiteY32" fmla="*/ 20589 h 23288"/>
                  <a:gd name="connsiteX33" fmla="*/ 19255 w 21247"/>
                  <a:gd name="connsiteY33" fmla="*/ 20589 h 23288"/>
                  <a:gd name="connsiteX34" fmla="*/ 21095 w 21247"/>
                  <a:gd name="connsiteY34" fmla="*/ 19339 h 23288"/>
                  <a:gd name="connsiteX35" fmla="*/ 20663 w 21247"/>
                  <a:gd name="connsiteY35" fmla="*/ 17132 h 23288"/>
                  <a:gd name="connsiteX0" fmla="*/ 19868 w 21247"/>
                  <a:gd name="connsiteY0" fmla="*/ 18822 h 23288"/>
                  <a:gd name="connsiteX1" fmla="*/ 19255 w 21247"/>
                  <a:gd name="connsiteY1" fmla="*/ 19238 h 23288"/>
                  <a:gd name="connsiteX2" fmla="*/ 19058 w 21247"/>
                  <a:gd name="connsiteY2" fmla="*/ 19238 h 23288"/>
                  <a:gd name="connsiteX3" fmla="*/ 19724 w 21247"/>
                  <a:gd name="connsiteY3" fmla="*/ 18086 h 23288"/>
                  <a:gd name="connsiteX4" fmla="*/ 19868 w 21247"/>
                  <a:gd name="connsiteY4" fmla="*/ 18822 h 23288"/>
                  <a:gd name="connsiteX5" fmla="*/ 10121 w 21247"/>
                  <a:gd name="connsiteY5" fmla="*/ 19238 h 23288"/>
                  <a:gd name="connsiteX6" fmla="*/ 9824 w 21247"/>
                  <a:gd name="connsiteY6" fmla="*/ 19298 h 23288"/>
                  <a:gd name="connsiteX7" fmla="*/ 3923 w 21247"/>
                  <a:gd name="connsiteY7" fmla="*/ 13301 h 23288"/>
                  <a:gd name="connsiteX8" fmla="*/ 3982 w 21247"/>
                  <a:gd name="connsiteY8" fmla="*/ 13000 h 23288"/>
                  <a:gd name="connsiteX9" fmla="*/ 18119 w 21247"/>
                  <a:gd name="connsiteY9" fmla="*/ 19238 h 23288"/>
                  <a:gd name="connsiteX10" fmla="*/ 10121 w 21247"/>
                  <a:gd name="connsiteY10" fmla="*/ 19238 h 23288"/>
                  <a:gd name="connsiteX11" fmla="*/ 9182 w 21247"/>
                  <a:gd name="connsiteY11" fmla="*/ 19634 h 23288"/>
                  <a:gd name="connsiteX12" fmla="*/ 7109 w 21247"/>
                  <a:gd name="connsiteY12" fmla="*/ 21741 h 23288"/>
                  <a:gd name="connsiteX13" fmla="*/ 6640 w 21247"/>
                  <a:gd name="connsiteY13" fmla="*/ 21938 h 23288"/>
                  <a:gd name="connsiteX14" fmla="*/ 6170 w 21247"/>
                  <a:gd name="connsiteY14" fmla="*/ 21741 h 23288"/>
                  <a:gd name="connsiteX15" fmla="*/ 1522 w 21247"/>
                  <a:gd name="connsiteY15" fmla="*/ 17016 h 23288"/>
                  <a:gd name="connsiteX16" fmla="*/ 1327 w 21247"/>
                  <a:gd name="connsiteY16" fmla="*/ 16539 h 23288"/>
                  <a:gd name="connsiteX17" fmla="*/ 1522 w 21247"/>
                  <a:gd name="connsiteY17" fmla="*/ 16062 h 23288"/>
                  <a:gd name="connsiteX18" fmla="*/ 3593 w 21247"/>
                  <a:gd name="connsiteY18" fmla="*/ 13955 h 23288"/>
                  <a:gd name="connsiteX19" fmla="*/ 3607 w 21247"/>
                  <a:gd name="connsiteY19" fmla="*/ 13934 h 23288"/>
                  <a:gd name="connsiteX20" fmla="*/ 9202 w 21247"/>
                  <a:gd name="connsiteY20" fmla="*/ 19621 h 23288"/>
                  <a:gd name="connsiteX21" fmla="*/ 9182 w 21247"/>
                  <a:gd name="connsiteY21" fmla="*/ 19634 h 23288"/>
                  <a:gd name="connsiteX22" fmla="*/ 20663 w 21247"/>
                  <a:gd name="connsiteY22" fmla="*/ 17132 h 23288"/>
                  <a:gd name="connsiteX23" fmla="*/ 3885 w 21247"/>
                  <a:gd name="connsiteY23" fmla="*/ 1843 h 23288"/>
                  <a:gd name="connsiteX24" fmla="*/ 3836 w 21247"/>
                  <a:gd name="connsiteY24" fmla="*/ 1504 h 23288"/>
                  <a:gd name="connsiteX25" fmla="*/ 2654 w 21247"/>
                  <a:gd name="connsiteY25" fmla="*/ 13000 h 23288"/>
                  <a:gd name="connsiteX26" fmla="*/ 583 w 21247"/>
                  <a:gd name="connsiteY26" fmla="*/ 15107 h 23288"/>
                  <a:gd name="connsiteX27" fmla="*/ 583 w 21247"/>
                  <a:gd name="connsiteY27" fmla="*/ 17970 h 23288"/>
                  <a:gd name="connsiteX28" fmla="*/ 5231 w 21247"/>
                  <a:gd name="connsiteY28" fmla="*/ 22695 h 23288"/>
                  <a:gd name="connsiteX29" fmla="*/ 6640 w 21247"/>
                  <a:gd name="connsiteY29" fmla="*/ 23288 h 23288"/>
                  <a:gd name="connsiteX30" fmla="*/ 8048 w 21247"/>
                  <a:gd name="connsiteY30" fmla="*/ 22695 h 23288"/>
                  <a:gd name="connsiteX31" fmla="*/ 10121 w 21247"/>
                  <a:gd name="connsiteY31" fmla="*/ 20589 h 23288"/>
                  <a:gd name="connsiteX32" fmla="*/ 19255 w 21247"/>
                  <a:gd name="connsiteY32" fmla="*/ 20589 h 23288"/>
                  <a:gd name="connsiteX33" fmla="*/ 21095 w 21247"/>
                  <a:gd name="connsiteY33" fmla="*/ 19339 h 23288"/>
                  <a:gd name="connsiteX34" fmla="*/ 20663 w 21247"/>
                  <a:gd name="connsiteY34" fmla="*/ 17132 h 23288"/>
                  <a:gd name="connsiteX0" fmla="*/ 19868 w 21247"/>
                  <a:gd name="connsiteY0" fmla="*/ 17015 h 21481"/>
                  <a:gd name="connsiteX1" fmla="*/ 19255 w 21247"/>
                  <a:gd name="connsiteY1" fmla="*/ 17431 h 21481"/>
                  <a:gd name="connsiteX2" fmla="*/ 19058 w 21247"/>
                  <a:gd name="connsiteY2" fmla="*/ 17431 h 21481"/>
                  <a:gd name="connsiteX3" fmla="*/ 19724 w 21247"/>
                  <a:gd name="connsiteY3" fmla="*/ 16279 h 21481"/>
                  <a:gd name="connsiteX4" fmla="*/ 19868 w 21247"/>
                  <a:gd name="connsiteY4" fmla="*/ 17015 h 21481"/>
                  <a:gd name="connsiteX5" fmla="*/ 10121 w 21247"/>
                  <a:gd name="connsiteY5" fmla="*/ 17431 h 21481"/>
                  <a:gd name="connsiteX6" fmla="*/ 9824 w 21247"/>
                  <a:gd name="connsiteY6" fmla="*/ 17491 h 21481"/>
                  <a:gd name="connsiteX7" fmla="*/ 3923 w 21247"/>
                  <a:gd name="connsiteY7" fmla="*/ 11494 h 21481"/>
                  <a:gd name="connsiteX8" fmla="*/ 3982 w 21247"/>
                  <a:gd name="connsiteY8" fmla="*/ 11193 h 21481"/>
                  <a:gd name="connsiteX9" fmla="*/ 18119 w 21247"/>
                  <a:gd name="connsiteY9" fmla="*/ 17431 h 21481"/>
                  <a:gd name="connsiteX10" fmla="*/ 10121 w 21247"/>
                  <a:gd name="connsiteY10" fmla="*/ 17431 h 21481"/>
                  <a:gd name="connsiteX11" fmla="*/ 9182 w 21247"/>
                  <a:gd name="connsiteY11" fmla="*/ 17827 h 21481"/>
                  <a:gd name="connsiteX12" fmla="*/ 7109 w 21247"/>
                  <a:gd name="connsiteY12" fmla="*/ 19934 h 21481"/>
                  <a:gd name="connsiteX13" fmla="*/ 6640 w 21247"/>
                  <a:gd name="connsiteY13" fmla="*/ 20131 h 21481"/>
                  <a:gd name="connsiteX14" fmla="*/ 6170 w 21247"/>
                  <a:gd name="connsiteY14" fmla="*/ 19934 h 21481"/>
                  <a:gd name="connsiteX15" fmla="*/ 1522 w 21247"/>
                  <a:gd name="connsiteY15" fmla="*/ 15209 h 21481"/>
                  <a:gd name="connsiteX16" fmla="*/ 1327 w 21247"/>
                  <a:gd name="connsiteY16" fmla="*/ 14732 h 21481"/>
                  <a:gd name="connsiteX17" fmla="*/ 1522 w 21247"/>
                  <a:gd name="connsiteY17" fmla="*/ 14255 h 21481"/>
                  <a:gd name="connsiteX18" fmla="*/ 3593 w 21247"/>
                  <a:gd name="connsiteY18" fmla="*/ 12148 h 21481"/>
                  <a:gd name="connsiteX19" fmla="*/ 3607 w 21247"/>
                  <a:gd name="connsiteY19" fmla="*/ 12127 h 21481"/>
                  <a:gd name="connsiteX20" fmla="*/ 9202 w 21247"/>
                  <a:gd name="connsiteY20" fmla="*/ 17814 h 21481"/>
                  <a:gd name="connsiteX21" fmla="*/ 9182 w 21247"/>
                  <a:gd name="connsiteY21" fmla="*/ 17827 h 21481"/>
                  <a:gd name="connsiteX22" fmla="*/ 20663 w 21247"/>
                  <a:gd name="connsiteY22" fmla="*/ 15325 h 21481"/>
                  <a:gd name="connsiteX23" fmla="*/ 3885 w 21247"/>
                  <a:gd name="connsiteY23" fmla="*/ 36 h 21481"/>
                  <a:gd name="connsiteX24" fmla="*/ 2654 w 21247"/>
                  <a:gd name="connsiteY24" fmla="*/ 11193 h 21481"/>
                  <a:gd name="connsiteX25" fmla="*/ 583 w 21247"/>
                  <a:gd name="connsiteY25" fmla="*/ 13300 h 21481"/>
                  <a:gd name="connsiteX26" fmla="*/ 583 w 21247"/>
                  <a:gd name="connsiteY26" fmla="*/ 16163 h 21481"/>
                  <a:gd name="connsiteX27" fmla="*/ 5231 w 21247"/>
                  <a:gd name="connsiteY27" fmla="*/ 20888 h 21481"/>
                  <a:gd name="connsiteX28" fmla="*/ 6640 w 21247"/>
                  <a:gd name="connsiteY28" fmla="*/ 21481 h 21481"/>
                  <a:gd name="connsiteX29" fmla="*/ 8048 w 21247"/>
                  <a:gd name="connsiteY29" fmla="*/ 20888 h 21481"/>
                  <a:gd name="connsiteX30" fmla="*/ 10121 w 21247"/>
                  <a:gd name="connsiteY30" fmla="*/ 18782 h 21481"/>
                  <a:gd name="connsiteX31" fmla="*/ 19255 w 21247"/>
                  <a:gd name="connsiteY31" fmla="*/ 18782 h 21481"/>
                  <a:gd name="connsiteX32" fmla="*/ 21095 w 21247"/>
                  <a:gd name="connsiteY32" fmla="*/ 17532 h 21481"/>
                  <a:gd name="connsiteX33" fmla="*/ 20663 w 21247"/>
                  <a:gd name="connsiteY33" fmla="*/ 15325 h 21481"/>
                  <a:gd name="connsiteX0" fmla="*/ 19868 w 21247"/>
                  <a:gd name="connsiteY0" fmla="*/ 5822 h 10288"/>
                  <a:gd name="connsiteX1" fmla="*/ 19255 w 21247"/>
                  <a:gd name="connsiteY1" fmla="*/ 6238 h 10288"/>
                  <a:gd name="connsiteX2" fmla="*/ 19058 w 21247"/>
                  <a:gd name="connsiteY2" fmla="*/ 6238 h 10288"/>
                  <a:gd name="connsiteX3" fmla="*/ 19724 w 21247"/>
                  <a:gd name="connsiteY3" fmla="*/ 5086 h 10288"/>
                  <a:gd name="connsiteX4" fmla="*/ 19868 w 21247"/>
                  <a:gd name="connsiteY4" fmla="*/ 5822 h 10288"/>
                  <a:gd name="connsiteX5" fmla="*/ 10121 w 21247"/>
                  <a:gd name="connsiteY5" fmla="*/ 6238 h 10288"/>
                  <a:gd name="connsiteX6" fmla="*/ 9824 w 21247"/>
                  <a:gd name="connsiteY6" fmla="*/ 6298 h 10288"/>
                  <a:gd name="connsiteX7" fmla="*/ 3923 w 21247"/>
                  <a:gd name="connsiteY7" fmla="*/ 301 h 10288"/>
                  <a:gd name="connsiteX8" fmla="*/ 3982 w 21247"/>
                  <a:gd name="connsiteY8" fmla="*/ 0 h 10288"/>
                  <a:gd name="connsiteX9" fmla="*/ 18119 w 21247"/>
                  <a:gd name="connsiteY9" fmla="*/ 6238 h 10288"/>
                  <a:gd name="connsiteX10" fmla="*/ 10121 w 21247"/>
                  <a:gd name="connsiteY10" fmla="*/ 6238 h 10288"/>
                  <a:gd name="connsiteX11" fmla="*/ 9182 w 21247"/>
                  <a:gd name="connsiteY11" fmla="*/ 6634 h 10288"/>
                  <a:gd name="connsiteX12" fmla="*/ 7109 w 21247"/>
                  <a:gd name="connsiteY12" fmla="*/ 8741 h 10288"/>
                  <a:gd name="connsiteX13" fmla="*/ 6640 w 21247"/>
                  <a:gd name="connsiteY13" fmla="*/ 8938 h 10288"/>
                  <a:gd name="connsiteX14" fmla="*/ 6170 w 21247"/>
                  <a:gd name="connsiteY14" fmla="*/ 8741 h 10288"/>
                  <a:gd name="connsiteX15" fmla="*/ 1522 w 21247"/>
                  <a:gd name="connsiteY15" fmla="*/ 4016 h 10288"/>
                  <a:gd name="connsiteX16" fmla="*/ 1327 w 21247"/>
                  <a:gd name="connsiteY16" fmla="*/ 3539 h 10288"/>
                  <a:gd name="connsiteX17" fmla="*/ 1522 w 21247"/>
                  <a:gd name="connsiteY17" fmla="*/ 3062 h 10288"/>
                  <a:gd name="connsiteX18" fmla="*/ 3593 w 21247"/>
                  <a:gd name="connsiteY18" fmla="*/ 955 h 10288"/>
                  <a:gd name="connsiteX19" fmla="*/ 3607 w 21247"/>
                  <a:gd name="connsiteY19" fmla="*/ 934 h 10288"/>
                  <a:gd name="connsiteX20" fmla="*/ 9202 w 21247"/>
                  <a:gd name="connsiteY20" fmla="*/ 6621 h 10288"/>
                  <a:gd name="connsiteX21" fmla="*/ 9182 w 21247"/>
                  <a:gd name="connsiteY21" fmla="*/ 6634 h 10288"/>
                  <a:gd name="connsiteX22" fmla="*/ 20663 w 21247"/>
                  <a:gd name="connsiteY22" fmla="*/ 4132 h 10288"/>
                  <a:gd name="connsiteX23" fmla="*/ 2654 w 21247"/>
                  <a:gd name="connsiteY23" fmla="*/ 0 h 10288"/>
                  <a:gd name="connsiteX24" fmla="*/ 583 w 21247"/>
                  <a:gd name="connsiteY24" fmla="*/ 2107 h 10288"/>
                  <a:gd name="connsiteX25" fmla="*/ 583 w 21247"/>
                  <a:gd name="connsiteY25" fmla="*/ 4970 h 10288"/>
                  <a:gd name="connsiteX26" fmla="*/ 5231 w 21247"/>
                  <a:gd name="connsiteY26" fmla="*/ 9695 h 10288"/>
                  <a:gd name="connsiteX27" fmla="*/ 6640 w 21247"/>
                  <a:gd name="connsiteY27" fmla="*/ 10288 h 10288"/>
                  <a:gd name="connsiteX28" fmla="*/ 8048 w 21247"/>
                  <a:gd name="connsiteY28" fmla="*/ 9695 h 10288"/>
                  <a:gd name="connsiteX29" fmla="*/ 10121 w 21247"/>
                  <a:gd name="connsiteY29" fmla="*/ 7589 h 10288"/>
                  <a:gd name="connsiteX30" fmla="*/ 19255 w 21247"/>
                  <a:gd name="connsiteY30" fmla="*/ 7589 h 10288"/>
                  <a:gd name="connsiteX31" fmla="*/ 21095 w 21247"/>
                  <a:gd name="connsiteY31" fmla="*/ 6339 h 10288"/>
                  <a:gd name="connsiteX32" fmla="*/ 20663 w 21247"/>
                  <a:gd name="connsiteY32" fmla="*/ 4132 h 10288"/>
                  <a:gd name="connsiteX0" fmla="*/ 19868 w 21247"/>
                  <a:gd name="connsiteY0" fmla="*/ 5822 h 10288"/>
                  <a:gd name="connsiteX1" fmla="*/ 19255 w 21247"/>
                  <a:gd name="connsiteY1" fmla="*/ 6238 h 10288"/>
                  <a:gd name="connsiteX2" fmla="*/ 19058 w 21247"/>
                  <a:gd name="connsiteY2" fmla="*/ 6238 h 10288"/>
                  <a:gd name="connsiteX3" fmla="*/ 19724 w 21247"/>
                  <a:gd name="connsiteY3" fmla="*/ 5086 h 10288"/>
                  <a:gd name="connsiteX4" fmla="*/ 19868 w 21247"/>
                  <a:gd name="connsiteY4" fmla="*/ 5822 h 10288"/>
                  <a:gd name="connsiteX5" fmla="*/ 10121 w 21247"/>
                  <a:gd name="connsiteY5" fmla="*/ 6238 h 10288"/>
                  <a:gd name="connsiteX6" fmla="*/ 9824 w 21247"/>
                  <a:gd name="connsiteY6" fmla="*/ 6298 h 10288"/>
                  <a:gd name="connsiteX7" fmla="*/ 3923 w 21247"/>
                  <a:gd name="connsiteY7" fmla="*/ 301 h 10288"/>
                  <a:gd name="connsiteX8" fmla="*/ 3982 w 21247"/>
                  <a:gd name="connsiteY8" fmla="*/ 0 h 10288"/>
                  <a:gd name="connsiteX9" fmla="*/ 18119 w 21247"/>
                  <a:gd name="connsiteY9" fmla="*/ 6238 h 10288"/>
                  <a:gd name="connsiteX10" fmla="*/ 10121 w 21247"/>
                  <a:gd name="connsiteY10" fmla="*/ 6238 h 10288"/>
                  <a:gd name="connsiteX11" fmla="*/ 9182 w 21247"/>
                  <a:gd name="connsiteY11" fmla="*/ 6634 h 10288"/>
                  <a:gd name="connsiteX12" fmla="*/ 7109 w 21247"/>
                  <a:gd name="connsiteY12" fmla="*/ 8741 h 10288"/>
                  <a:gd name="connsiteX13" fmla="*/ 6640 w 21247"/>
                  <a:gd name="connsiteY13" fmla="*/ 8938 h 10288"/>
                  <a:gd name="connsiteX14" fmla="*/ 6170 w 21247"/>
                  <a:gd name="connsiteY14" fmla="*/ 8741 h 10288"/>
                  <a:gd name="connsiteX15" fmla="*/ 1522 w 21247"/>
                  <a:gd name="connsiteY15" fmla="*/ 4016 h 10288"/>
                  <a:gd name="connsiteX16" fmla="*/ 1327 w 21247"/>
                  <a:gd name="connsiteY16" fmla="*/ 3539 h 10288"/>
                  <a:gd name="connsiteX17" fmla="*/ 1522 w 21247"/>
                  <a:gd name="connsiteY17" fmla="*/ 3062 h 10288"/>
                  <a:gd name="connsiteX18" fmla="*/ 3593 w 21247"/>
                  <a:gd name="connsiteY18" fmla="*/ 955 h 10288"/>
                  <a:gd name="connsiteX19" fmla="*/ 3607 w 21247"/>
                  <a:gd name="connsiteY19" fmla="*/ 934 h 10288"/>
                  <a:gd name="connsiteX20" fmla="*/ 9202 w 21247"/>
                  <a:gd name="connsiteY20" fmla="*/ 6621 h 10288"/>
                  <a:gd name="connsiteX21" fmla="*/ 9182 w 21247"/>
                  <a:gd name="connsiteY21" fmla="*/ 6634 h 10288"/>
                  <a:gd name="connsiteX22" fmla="*/ 20663 w 21247"/>
                  <a:gd name="connsiteY22" fmla="*/ 4132 h 10288"/>
                  <a:gd name="connsiteX23" fmla="*/ 583 w 21247"/>
                  <a:gd name="connsiteY23" fmla="*/ 2107 h 10288"/>
                  <a:gd name="connsiteX24" fmla="*/ 583 w 21247"/>
                  <a:gd name="connsiteY24" fmla="*/ 4970 h 10288"/>
                  <a:gd name="connsiteX25" fmla="*/ 5231 w 21247"/>
                  <a:gd name="connsiteY25" fmla="*/ 9695 h 10288"/>
                  <a:gd name="connsiteX26" fmla="*/ 6640 w 21247"/>
                  <a:gd name="connsiteY26" fmla="*/ 10288 h 10288"/>
                  <a:gd name="connsiteX27" fmla="*/ 8048 w 21247"/>
                  <a:gd name="connsiteY27" fmla="*/ 9695 h 10288"/>
                  <a:gd name="connsiteX28" fmla="*/ 10121 w 21247"/>
                  <a:gd name="connsiteY28" fmla="*/ 7589 h 10288"/>
                  <a:gd name="connsiteX29" fmla="*/ 19255 w 21247"/>
                  <a:gd name="connsiteY29" fmla="*/ 7589 h 10288"/>
                  <a:gd name="connsiteX30" fmla="*/ 21095 w 21247"/>
                  <a:gd name="connsiteY30" fmla="*/ 6339 h 10288"/>
                  <a:gd name="connsiteX31" fmla="*/ 20663 w 21247"/>
                  <a:gd name="connsiteY31" fmla="*/ 4132 h 10288"/>
                  <a:gd name="connsiteX0" fmla="*/ 19868 w 21247"/>
                  <a:gd name="connsiteY0" fmla="*/ 5822 h 10288"/>
                  <a:gd name="connsiteX1" fmla="*/ 19255 w 21247"/>
                  <a:gd name="connsiteY1" fmla="*/ 6238 h 10288"/>
                  <a:gd name="connsiteX2" fmla="*/ 19058 w 21247"/>
                  <a:gd name="connsiteY2" fmla="*/ 6238 h 10288"/>
                  <a:gd name="connsiteX3" fmla="*/ 19724 w 21247"/>
                  <a:gd name="connsiteY3" fmla="*/ 5086 h 10288"/>
                  <a:gd name="connsiteX4" fmla="*/ 19868 w 21247"/>
                  <a:gd name="connsiteY4" fmla="*/ 5822 h 10288"/>
                  <a:gd name="connsiteX5" fmla="*/ 10121 w 21247"/>
                  <a:gd name="connsiteY5" fmla="*/ 6238 h 10288"/>
                  <a:gd name="connsiteX6" fmla="*/ 9824 w 21247"/>
                  <a:gd name="connsiteY6" fmla="*/ 6298 h 10288"/>
                  <a:gd name="connsiteX7" fmla="*/ 3923 w 21247"/>
                  <a:gd name="connsiteY7" fmla="*/ 301 h 10288"/>
                  <a:gd name="connsiteX8" fmla="*/ 3982 w 21247"/>
                  <a:gd name="connsiteY8" fmla="*/ 0 h 10288"/>
                  <a:gd name="connsiteX9" fmla="*/ 18119 w 21247"/>
                  <a:gd name="connsiteY9" fmla="*/ 6238 h 10288"/>
                  <a:gd name="connsiteX10" fmla="*/ 10121 w 21247"/>
                  <a:gd name="connsiteY10" fmla="*/ 6238 h 10288"/>
                  <a:gd name="connsiteX11" fmla="*/ 9182 w 21247"/>
                  <a:gd name="connsiteY11" fmla="*/ 6634 h 10288"/>
                  <a:gd name="connsiteX12" fmla="*/ 7109 w 21247"/>
                  <a:gd name="connsiteY12" fmla="*/ 8741 h 10288"/>
                  <a:gd name="connsiteX13" fmla="*/ 6640 w 21247"/>
                  <a:gd name="connsiteY13" fmla="*/ 8938 h 10288"/>
                  <a:gd name="connsiteX14" fmla="*/ 6170 w 21247"/>
                  <a:gd name="connsiteY14" fmla="*/ 8741 h 10288"/>
                  <a:gd name="connsiteX15" fmla="*/ 1522 w 21247"/>
                  <a:gd name="connsiteY15" fmla="*/ 4016 h 10288"/>
                  <a:gd name="connsiteX16" fmla="*/ 1327 w 21247"/>
                  <a:gd name="connsiteY16" fmla="*/ 3539 h 10288"/>
                  <a:gd name="connsiteX17" fmla="*/ 1522 w 21247"/>
                  <a:gd name="connsiteY17" fmla="*/ 3062 h 10288"/>
                  <a:gd name="connsiteX18" fmla="*/ 3593 w 21247"/>
                  <a:gd name="connsiteY18" fmla="*/ 955 h 10288"/>
                  <a:gd name="connsiteX19" fmla="*/ 9202 w 21247"/>
                  <a:gd name="connsiteY19" fmla="*/ 6621 h 10288"/>
                  <a:gd name="connsiteX20" fmla="*/ 9182 w 21247"/>
                  <a:gd name="connsiteY20" fmla="*/ 6634 h 10288"/>
                  <a:gd name="connsiteX21" fmla="*/ 20663 w 21247"/>
                  <a:gd name="connsiteY21" fmla="*/ 4132 h 10288"/>
                  <a:gd name="connsiteX22" fmla="*/ 583 w 21247"/>
                  <a:gd name="connsiteY22" fmla="*/ 2107 h 10288"/>
                  <a:gd name="connsiteX23" fmla="*/ 583 w 21247"/>
                  <a:gd name="connsiteY23" fmla="*/ 4970 h 10288"/>
                  <a:gd name="connsiteX24" fmla="*/ 5231 w 21247"/>
                  <a:gd name="connsiteY24" fmla="*/ 9695 h 10288"/>
                  <a:gd name="connsiteX25" fmla="*/ 6640 w 21247"/>
                  <a:gd name="connsiteY25" fmla="*/ 10288 h 10288"/>
                  <a:gd name="connsiteX26" fmla="*/ 8048 w 21247"/>
                  <a:gd name="connsiteY26" fmla="*/ 9695 h 10288"/>
                  <a:gd name="connsiteX27" fmla="*/ 10121 w 21247"/>
                  <a:gd name="connsiteY27" fmla="*/ 7589 h 10288"/>
                  <a:gd name="connsiteX28" fmla="*/ 19255 w 21247"/>
                  <a:gd name="connsiteY28" fmla="*/ 7589 h 10288"/>
                  <a:gd name="connsiteX29" fmla="*/ 21095 w 21247"/>
                  <a:gd name="connsiteY29" fmla="*/ 6339 h 10288"/>
                  <a:gd name="connsiteX30" fmla="*/ 20663 w 21247"/>
                  <a:gd name="connsiteY30" fmla="*/ 4132 h 10288"/>
                  <a:gd name="connsiteX0" fmla="*/ 19868 w 21247"/>
                  <a:gd name="connsiteY0" fmla="*/ 5822 h 10288"/>
                  <a:gd name="connsiteX1" fmla="*/ 19255 w 21247"/>
                  <a:gd name="connsiteY1" fmla="*/ 6238 h 10288"/>
                  <a:gd name="connsiteX2" fmla="*/ 19058 w 21247"/>
                  <a:gd name="connsiteY2" fmla="*/ 6238 h 10288"/>
                  <a:gd name="connsiteX3" fmla="*/ 19724 w 21247"/>
                  <a:gd name="connsiteY3" fmla="*/ 5086 h 10288"/>
                  <a:gd name="connsiteX4" fmla="*/ 19868 w 21247"/>
                  <a:gd name="connsiteY4" fmla="*/ 5822 h 10288"/>
                  <a:gd name="connsiteX5" fmla="*/ 10121 w 21247"/>
                  <a:gd name="connsiteY5" fmla="*/ 6238 h 10288"/>
                  <a:gd name="connsiteX6" fmla="*/ 9824 w 21247"/>
                  <a:gd name="connsiteY6" fmla="*/ 6298 h 10288"/>
                  <a:gd name="connsiteX7" fmla="*/ 3923 w 21247"/>
                  <a:gd name="connsiteY7" fmla="*/ 301 h 10288"/>
                  <a:gd name="connsiteX8" fmla="*/ 3982 w 21247"/>
                  <a:gd name="connsiteY8" fmla="*/ 0 h 10288"/>
                  <a:gd name="connsiteX9" fmla="*/ 18119 w 21247"/>
                  <a:gd name="connsiteY9" fmla="*/ 6238 h 10288"/>
                  <a:gd name="connsiteX10" fmla="*/ 10121 w 21247"/>
                  <a:gd name="connsiteY10" fmla="*/ 6238 h 10288"/>
                  <a:gd name="connsiteX11" fmla="*/ 9182 w 21247"/>
                  <a:gd name="connsiteY11" fmla="*/ 6634 h 10288"/>
                  <a:gd name="connsiteX12" fmla="*/ 7109 w 21247"/>
                  <a:gd name="connsiteY12" fmla="*/ 8741 h 10288"/>
                  <a:gd name="connsiteX13" fmla="*/ 6640 w 21247"/>
                  <a:gd name="connsiteY13" fmla="*/ 8938 h 10288"/>
                  <a:gd name="connsiteX14" fmla="*/ 6170 w 21247"/>
                  <a:gd name="connsiteY14" fmla="*/ 8741 h 10288"/>
                  <a:gd name="connsiteX15" fmla="*/ 1522 w 21247"/>
                  <a:gd name="connsiteY15" fmla="*/ 4016 h 10288"/>
                  <a:gd name="connsiteX16" fmla="*/ 1327 w 21247"/>
                  <a:gd name="connsiteY16" fmla="*/ 3539 h 10288"/>
                  <a:gd name="connsiteX17" fmla="*/ 1522 w 21247"/>
                  <a:gd name="connsiteY17" fmla="*/ 3062 h 10288"/>
                  <a:gd name="connsiteX18" fmla="*/ 9202 w 21247"/>
                  <a:gd name="connsiteY18" fmla="*/ 6621 h 10288"/>
                  <a:gd name="connsiteX19" fmla="*/ 9182 w 21247"/>
                  <a:gd name="connsiteY19" fmla="*/ 6634 h 10288"/>
                  <a:gd name="connsiteX20" fmla="*/ 20663 w 21247"/>
                  <a:gd name="connsiteY20" fmla="*/ 4132 h 10288"/>
                  <a:gd name="connsiteX21" fmla="*/ 583 w 21247"/>
                  <a:gd name="connsiteY21" fmla="*/ 2107 h 10288"/>
                  <a:gd name="connsiteX22" fmla="*/ 583 w 21247"/>
                  <a:gd name="connsiteY22" fmla="*/ 4970 h 10288"/>
                  <a:gd name="connsiteX23" fmla="*/ 5231 w 21247"/>
                  <a:gd name="connsiteY23" fmla="*/ 9695 h 10288"/>
                  <a:gd name="connsiteX24" fmla="*/ 6640 w 21247"/>
                  <a:gd name="connsiteY24" fmla="*/ 10288 h 10288"/>
                  <a:gd name="connsiteX25" fmla="*/ 8048 w 21247"/>
                  <a:gd name="connsiteY25" fmla="*/ 9695 h 10288"/>
                  <a:gd name="connsiteX26" fmla="*/ 10121 w 21247"/>
                  <a:gd name="connsiteY26" fmla="*/ 7589 h 10288"/>
                  <a:gd name="connsiteX27" fmla="*/ 19255 w 21247"/>
                  <a:gd name="connsiteY27" fmla="*/ 7589 h 10288"/>
                  <a:gd name="connsiteX28" fmla="*/ 21095 w 21247"/>
                  <a:gd name="connsiteY28" fmla="*/ 6339 h 10288"/>
                  <a:gd name="connsiteX29" fmla="*/ 20663 w 21247"/>
                  <a:gd name="connsiteY29" fmla="*/ 4132 h 10288"/>
                  <a:gd name="connsiteX0" fmla="*/ 19868 w 21247"/>
                  <a:gd name="connsiteY0" fmla="*/ 5522 h 9988"/>
                  <a:gd name="connsiteX1" fmla="*/ 19255 w 21247"/>
                  <a:gd name="connsiteY1" fmla="*/ 5938 h 9988"/>
                  <a:gd name="connsiteX2" fmla="*/ 19058 w 21247"/>
                  <a:gd name="connsiteY2" fmla="*/ 5938 h 9988"/>
                  <a:gd name="connsiteX3" fmla="*/ 19724 w 21247"/>
                  <a:gd name="connsiteY3" fmla="*/ 4786 h 9988"/>
                  <a:gd name="connsiteX4" fmla="*/ 19868 w 21247"/>
                  <a:gd name="connsiteY4" fmla="*/ 5522 h 9988"/>
                  <a:gd name="connsiteX5" fmla="*/ 10121 w 21247"/>
                  <a:gd name="connsiteY5" fmla="*/ 5938 h 9988"/>
                  <a:gd name="connsiteX6" fmla="*/ 9824 w 21247"/>
                  <a:gd name="connsiteY6" fmla="*/ 5998 h 9988"/>
                  <a:gd name="connsiteX7" fmla="*/ 3923 w 21247"/>
                  <a:gd name="connsiteY7" fmla="*/ 1 h 9988"/>
                  <a:gd name="connsiteX8" fmla="*/ 18119 w 21247"/>
                  <a:gd name="connsiteY8" fmla="*/ 5938 h 9988"/>
                  <a:gd name="connsiteX9" fmla="*/ 10121 w 21247"/>
                  <a:gd name="connsiteY9" fmla="*/ 5938 h 9988"/>
                  <a:gd name="connsiteX10" fmla="*/ 9182 w 21247"/>
                  <a:gd name="connsiteY10" fmla="*/ 6334 h 9988"/>
                  <a:gd name="connsiteX11" fmla="*/ 7109 w 21247"/>
                  <a:gd name="connsiteY11" fmla="*/ 8441 h 9988"/>
                  <a:gd name="connsiteX12" fmla="*/ 6640 w 21247"/>
                  <a:gd name="connsiteY12" fmla="*/ 8638 h 9988"/>
                  <a:gd name="connsiteX13" fmla="*/ 6170 w 21247"/>
                  <a:gd name="connsiteY13" fmla="*/ 8441 h 9988"/>
                  <a:gd name="connsiteX14" fmla="*/ 1522 w 21247"/>
                  <a:gd name="connsiteY14" fmla="*/ 3716 h 9988"/>
                  <a:gd name="connsiteX15" fmla="*/ 1327 w 21247"/>
                  <a:gd name="connsiteY15" fmla="*/ 3239 h 9988"/>
                  <a:gd name="connsiteX16" fmla="*/ 1522 w 21247"/>
                  <a:gd name="connsiteY16" fmla="*/ 2762 h 9988"/>
                  <a:gd name="connsiteX17" fmla="*/ 9202 w 21247"/>
                  <a:gd name="connsiteY17" fmla="*/ 6321 h 9988"/>
                  <a:gd name="connsiteX18" fmla="*/ 9182 w 21247"/>
                  <a:gd name="connsiteY18" fmla="*/ 6334 h 9988"/>
                  <a:gd name="connsiteX19" fmla="*/ 20663 w 21247"/>
                  <a:gd name="connsiteY19" fmla="*/ 3832 h 9988"/>
                  <a:gd name="connsiteX20" fmla="*/ 583 w 21247"/>
                  <a:gd name="connsiteY20" fmla="*/ 1807 h 9988"/>
                  <a:gd name="connsiteX21" fmla="*/ 583 w 21247"/>
                  <a:gd name="connsiteY21" fmla="*/ 4670 h 9988"/>
                  <a:gd name="connsiteX22" fmla="*/ 5231 w 21247"/>
                  <a:gd name="connsiteY22" fmla="*/ 9395 h 9988"/>
                  <a:gd name="connsiteX23" fmla="*/ 6640 w 21247"/>
                  <a:gd name="connsiteY23" fmla="*/ 9988 h 9988"/>
                  <a:gd name="connsiteX24" fmla="*/ 8048 w 21247"/>
                  <a:gd name="connsiteY24" fmla="*/ 9395 h 9988"/>
                  <a:gd name="connsiteX25" fmla="*/ 10121 w 21247"/>
                  <a:gd name="connsiteY25" fmla="*/ 7289 h 9988"/>
                  <a:gd name="connsiteX26" fmla="*/ 19255 w 21247"/>
                  <a:gd name="connsiteY26" fmla="*/ 7289 h 9988"/>
                  <a:gd name="connsiteX27" fmla="*/ 21095 w 21247"/>
                  <a:gd name="connsiteY27" fmla="*/ 6039 h 9988"/>
                  <a:gd name="connsiteX28" fmla="*/ 20663 w 21247"/>
                  <a:gd name="connsiteY28" fmla="*/ 3832 h 9988"/>
                  <a:gd name="connsiteX0" fmla="*/ 9351 w 10000"/>
                  <a:gd name="connsiteY0" fmla="*/ 3730 h 8201"/>
                  <a:gd name="connsiteX1" fmla="*/ 9062 w 10000"/>
                  <a:gd name="connsiteY1" fmla="*/ 4146 h 8201"/>
                  <a:gd name="connsiteX2" fmla="*/ 8970 w 10000"/>
                  <a:gd name="connsiteY2" fmla="*/ 4146 h 8201"/>
                  <a:gd name="connsiteX3" fmla="*/ 9283 w 10000"/>
                  <a:gd name="connsiteY3" fmla="*/ 2993 h 8201"/>
                  <a:gd name="connsiteX4" fmla="*/ 9351 w 10000"/>
                  <a:gd name="connsiteY4" fmla="*/ 3730 h 8201"/>
                  <a:gd name="connsiteX5" fmla="*/ 4763 w 10000"/>
                  <a:gd name="connsiteY5" fmla="*/ 4146 h 8201"/>
                  <a:gd name="connsiteX6" fmla="*/ 4624 w 10000"/>
                  <a:gd name="connsiteY6" fmla="*/ 4206 h 8201"/>
                  <a:gd name="connsiteX7" fmla="*/ 8528 w 10000"/>
                  <a:gd name="connsiteY7" fmla="*/ 4146 h 8201"/>
                  <a:gd name="connsiteX8" fmla="*/ 4763 w 10000"/>
                  <a:gd name="connsiteY8" fmla="*/ 4146 h 8201"/>
                  <a:gd name="connsiteX9" fmla="*/ 4322 w 10000"/>
                  <a:gd name="connsiteY9" fmla="*/ 4543 h 8201"/>
                  <a:gd name="connsiteX10" fmla="*/ 3346 w 10000"/>
                  <a:gd name="connsiteY10" fmla="*/ 6652 h 8201"/>
                  <a:gd name="connsiteX11" fmla="*/ 3125 w 10000"/>
                  <a:gd name="connsiteY11" fmla="*/ 6849 h 8201"/>
                  <a:gd name="connsiteX12" fmla="*/ 2904 w 10000"/>
                  <a:gd name="connsiteY12" fmla="*/ 6652 h 8201"/>
                  <a:gd name="connsiteX13" fmla="*/ 716 w 10000"/>
                  <a:gd name="connsiteY13" fmla="*/ 1921 h 8201"/>
                  <a:gd name="connsiteX14" fmla="*/ 625 w 10000"/>
                  <a:gd name="connsiteY14" fmla="*/ 1444 h 8201"/>
                  <a:gd name="connsiteX15" fmla="*/ 716 w 10000"/>
                  <a:gd name="connsiteY15" fmla="*/ 966 h 8201"/>
                  <a:gd name="connsiteX16" fmla="*/ 4331 w 10000"/>
                  <a:gd name="connsiteY16" fmla="*/ 4530 h 8201"/>
                  <a:gd name="connsiteX17" fmla="*/ 4322 w 10000"/>
                  <a:gd name="connsiteY17" fmla="*/ 4543 h 8201"/>
                  <a:gd name="connsiteX18" fmla="*/ 9725 w 10000"/>
                  <a:gd name="connsiteY18" fmla="*/ 2038 h 8201"/>
                  <a:gd name="connsiteX19" fmla="*/ 274 w 10000"/>
                  <a:gd name="connsiteY19" fmla="*/ 10 h 8201"/>
                  <a:gd name="connsiteX20" fmla="*/ 274 w 10000"/>
                  <a:gd name="connsiteY20" fmla="*/ 2877 h 8201"/>
                  <a:gd name="connsiteX21" fmla="*/ 2462 w 10000"/>
                  <a:gd name="connsiteY21" fmla="*/ 7607 h 8201"/>
                  <a:gd name="connsiteX22" fmla="*/ 3125 w 10000"/>
                  <a:gd name="connsiteY22" fmla="*/ 8201 h 8201"/>
                  <a:gd name="connsiteX23" fmla="*/ 3788 w 10000"/>
                  <a:gd name="connsiteY23" fmla="*/ 7607 h 8201"/>
                  <a:gd name="connsiteX24" fmla="*/ 4763 w 10000"/>
                  <a:gd name="connsiteY24" fmla="*/ 5499 h 8201"/>
                  <a:gd name="connsiteX25" fmla="*/ 9062 w 10000"/>
                  <a:gd name="connsiteY25" fmla="*/ 5499 h 8201"/>
                  <a:gd name="connsiteX26" fmla="*/ 9928 w 10000"/>
                  <a:gd name="connsiteY26" fmla="*/ 4247 h 8201"/>
                  <a:gd name="connsiteX27" fmla="*/ 9725 w 10000"/>
                  <a:gd name="connsiteY27" fmla="*/ 2038 h 8201"/>
                  <a:gd name="connsiteX0" fmla="*/ 9077 w 9726"/>
                  <a:gd name="connsiteY0" fmla="*/ 3370 h 8822"/>
                  <a:gd name="connsiteX1" fmla="*/ 8788 w 9726"/>
                  <a:gd name="connsiteY1" fmla="*/ 3877 h 8822"/>
                  <a:gd name="connsiteX2" fmla="*/ 8696 w 9726"/>
                  <a:gd name="connsiteY2" fmla="*/ 3877 h 8822"/>
                  <a:gd name="connsiteX3" fmla="*/ 9009 w 9726"/>
                  <a:gd name="connsiteY3" fmla="*/ 2472 h 8822"/>
                  <a:gd name="connsiteX4" fmla="*/ 9077 w 9726"/>
                  <a:gd name="connsiteY4" fmla="*/ 3370 h 8822"/>
                  <a:gd name="connsiteX5" fmla="*/ 4489 w 9726"/>
                  <a:gd name="connsiteY5" fmla="*/ 3877 h 8822"/>
                  <a:gd name="connsiteX6" fmla="*/ 4350 w 9726"/>
                  <a:gd name="connsiteY6" fmla="*/ 3951 h 8822"/>
                  <a:gd name="connsiteX7" fmla="*/ 8254 w 9726"/>
                  <a:gd name="connsiteY7" fmla="*/ 3877 h 8822"/>
                  <a:gd name="connsiteX8" fmla="*/ 4489 w 9726"/>
                  <a:gd name="connsiteY8" fmla="*/ 3877 h 8822"/>
                  <a:gd name="connsiteX9" fmla="*/ 4048 w 9726"/>
                  <a:gd name="connsiteY9" fmla="*/ 4362 h 8822"/>
                  <a:gd name="connsiteX10" fmla="*/ 3072 w 9726"/>
                  <a:gd name="connsiteY10" fmla="*/ 6933 h 8822"/>
                  <a:gd name="connsiteX11" fmla="*/ 2851 w 9726"/>
                  <a:gd name="connsiteY11" fmla="*/ 7173 h 8822"/>
                  <a:gd name="connsiteX12" fmla="*/ 2630 w 9726"/>
                  <a:gd name="connsiteY12" fmla="*/ 6933 h 8822"/>
                  <a:gd name="connsiteX13" fmla="*/ 442 w 9726"/>
                  <a:gd name="connsiteY13" fmla="*/ 1164 h 8822"/>
                  <a:gd name="connsiteX14" fmla="*/ 351 w 9726"/>
                  <a:gd name="connsiteY14" fmla="*/ 583 h 8822"/>
                  <a:gd name="connsiteX15" fmla="*/ 442 w 9726"/>
                  <a:gd name="connsiteY15" fmla="*/ 0 h 8822"/>
                  <a:gd name="connsiteX16" fmla="*/ 4057 w 9726"/>
                  <a:gd name="connsiteY16" fmla="*/ 4346 h 8822"/>
                  <a:gd name="connsiteX17" fmla="*/ 4048 w 9726"/>
                  <a:gd name="connsiteY17" fmla="*/ 4362 h 8822"/>
                  <a:gd name="connsiteX18" fmla="*/ 9451 w 9726"/>
                  <a:gd name="connsiteY18" fmla="*/ 1307 h 8822"/>
                  <a:gd name="connsiteX19" fmla="*/ 0 w 9726"/>
                  <a:gd name="connsiteY19" fmla="*/ 2330 h 8822"/>
                  <a:gd name="connsiteX20" fmla="*/ 2188 w 9726"/>
                  <a:gd name="connsiteY20" fmla="*/ 8098 h 8822"/>
                  <a:gd name="connsiteX21" fmla="*/ 2851 w 9726"/>
                  <a:gd name="connsiteY21" fmla="*/ 8822 h 8822"/>
                  <a:gd name="connsiteX22" fmla="*/ 3514 w 9726"/>
                  <a:gd name="connsiteY22" fmla="*/ 8098 h 8822"/>
                  <a:gd name="connsiteX23" fmla="*/ 4489 w 9726"/>
                  <a:gd name="connsiteY23" fmla="*/ 5527 h 8822"/>
                  <a:gd name="connsiteX24" fmla="*/ 8788 w 9726"/>
                  <a:gd name="connsiteY24" fmla="*/ 5527 h 8822"/>
                  <a:gd name="connsiteX25" fmla="*/ 9654 w 9726"/>
                  <a:gd name="connsiteY25" fmla="*/ 4001 h 8822"/>
                  <a:gd name="connsiteX26" fmla="*/ 9451 w 9726"/>
                  <a:gd name="connsiteY26" fmla="*/ 1307 h 8822"/>
                  <a:gd name="connsiteX0" fmla="*/ 8972 w 9639"/>
                  <a:gd name="connsiteY0" fmla="*/ 3820 h 10125"/>
                  <a:gd name="connsiteX1" fmla="*/ 8675 w 9639"/>
                  <a:gd name="connsiteY1" fmla="*/ 4395 h 10125"/>
                  <a:gd name="connsiteX2" fmla="*/ 8580 w 9639"/>
                  <a:gd name="connsiteY2" fmla="*/ 4395 h 10125"/>
                  <a:gd name="connsiteX3" fmla="*/ 8902 w 9639"/>
                  <a:gd name="connsiteY3" fmla="*/ 2802 h 10125"/>
                  <a:gd name="connsiteX4" fmla="*/ 8972 w 9639"/>
                  <a:gd name="connsiteY4" fmla="*/ 3820 h 10125"/>
                  <a:gd name="connsiteX5" fmla="*/ 4254 w 9639"/>
                  <a:gd name="connsiteY5" fmla="*/ 4395 h 10125"/>
                  <a:gd name="connsiteX6" fmla="*/ 4112 w 9639"/>
                  <a:gd name="connsiteY6" fmla="*/ 4479 h 10125"/>
                  <a:gd name="connsiteX7" fmla="*/ 8126 w 9639"/>
                  <a:gd name="connsiteY7" fmla="*/ 4395 h 10125"/>
                  <a:gd name="connsiteX8" fmla="*/ 4254 w 9639"/>
                  <a:gd name="connsiteY8" fmla="*/ 4395 h 10125"/>
                  <a:gd name="connsiteX9" fmla="*/ 3801 w 9639"/>
                  <a:gd name="connsiteY9" fmla="*/ 4944 h 10125"/>
                  <a:gd name="connsiteX10" fmla="*/ 2798 w 9639"/>
                  <a:gd name="connsiteY10" fmla="*/ 7859 h 10125"/>
                  <a:gd name="connsiteX11" fmla="*/ 2570 w 9639"/>
                  <a:gd name="connsiteY11" fmla="*/ 8131 h 10125"/>
                  <a:gd name="connsiteX12" fmla="*/ 2343 w 9639"/>
                  <a:gd name="connsiteY12" fmla="*/ 7859 h 10125"/>
                  <a:gd name="connsiteX13" fmla="*/ 93 w 9639"/>
                  <a:gd name="connsiteY13" fmla="*/ 1319 h 10125"/>
                  <a:gd name="connsiteX14" fmla="*/ 0 w 9639"/>
                  <a:gd name="connsiteY14" fmla="*/ 661 h 10125"/>
                  <a:gd name="connsiteX15" fmla="*/ 93 w 9639"/>
                  <a:gd name="connsiteY15" fmla="*/ 0 h 10125"/>
                  <a:gd name="connsiteX16" fmla="*/ 3810 w 9639"/>
                  <a:gd name="connsiteY16" fmla="*/ 4926 h 10125"/>
                  <a:gd name="connsiteX17" fmla="*/ 3801 w 9639"/>
                  <a:gd name="connsiteY17" fmla="*/ 4944 h 10125"/>
                  <a:gd name="connsiteX18" fmla="*/ 9356 w 9639"/>
                  <a:gd name="connsiteY18" fmla="*/ 1482 h 10125"/>
                  <a:gd name="connsiteX19" fmla="*/ 1889 w 9639"/>
                  <a:gd name="connsiteY19" fmla="*/ 9179 h 10125"/>
                  <a:gd name="connsiteX20" fmla="*/ 2570 w 9639"/>
                  <a:gd name="connsiteY20" fmla="*/ 10000 h 10125"/>
                  <a:gd name="connsiteX21" fmla="*/ 3252 w 9639"/>
                  <a:gd name="connsiteY21" fmla="*/ 9179 h 10125"/>
                  <a:gd name="connsiteX22" fmla="*/ 4254 w 9639"/>
                  <a:gd name="connsiteY22" fmla="*/ 6265 h 10125"/>
                  <a:gd name="connsiteX23" fmla="*/ 8675 w 9639"/>
                  <a:gd name="connsiteY23" fmla="*/ 6265 h 10125"/>
                  <a:gd name="connsiteX24" fmla="*/ 9565 w 9639"/>
                  <a:gd name="connsiteY24" fmla="*/ 4535 h 10125"/>
                  <a:gd name="connsiteX25" fmla="*/ 9356 w 9639"/>
                  <a:gd name="connsiteY25" fmla="*/ 1482 h 10125"/>
                  <a:gd name="connsiteX0" fmla="*/ 9588 w 10280"/>
                  <a:gd name="connsiteY0" fmla="*/ 3305 h 9532"/>
                  <a:gd name="connsiteX1" fmla="*/ 9280 w 10280"/>
                  <a:gd name="connsiteY1" fmla="*/ 3873 h 9532"/>
                  <a:gd name="connsiteX2" fmla="*/ 9181 w 10280"/>
                  <a:gd name="connsiteY2" fmla="*/ 3873 h 9532"/>
                  <a:gd name="connsiteX3" fmla="*/ 9515 w 10280"/>
                  <a:gd name="connsiteY3" fmla="*/ 2299 h 9532"/>
                  <a:gd name="connsiteX4" fmla="*/ 9588 w 10280"/>
                  <a:gd name="connsiteY4" fmla="*/ 3305 h 9532"/>
                  <a:gd name="connsiteX5" fmla="*/ 4693 w 10280"/>
                  <a:gd name="connsiteY5" fmla="*/ 3873 h 9532"/>
                  <a:gd name="connsiteX6" fmla="*/ 4546 w 10280"/>
                  <a:gd name="connsiteY6" fmla="*/ 3956 h 9532"/>
                  <a:gd name="connsiteX7" fmla="*/ 8710 w 10280"/>
                  <a:gd name="connsiteY7" fmla="*/ 3873 h 9532"/>
                  <a:gd name="connsiteX8" fmla="*/ 4693 w 10280"/>
                  <a:gd name="connsiteY8" fmla="*/ 3873 h 9532"/>
                  <a:gd name="connsiteX9" fmla="*/ 4223 w 10280"/>
                  <a:gd name="connsiteY9" fmla="*/ 4415 h 9532"/>
                  <a:gd name="connsiteX10" fmla="*/ 3183 w 10280"/>
                  <a:gd name="connsiteY10" fmla="*/ 7294 h 9532"/>
                  <a:gd name="connsiteX11" fmla="*/ 2946 w 10280"/>
                  <a:gd name="connsiteY11" fmla="*/ 7563 h 9532"/>
                  <a:gd name="connsiteX12" fmla="*/ 2711 w 10280"/>
                  <a:gd name="connsiteY12" fmla="*/ 7294 h 9532"/>
                  <a:gd name="connsiteX13" fmla="*/ 376 w 10280"/>
                  <a:gd name="connsiteY13" fmla="*/ 835 h 9532"/>
                  <a:gd name="connsiteX14" fmla="*/ 280 w 10280"/>
                  <a:gd name="connsiteY14" fmla="*/ 185 h 9532"/>
                  <a:gd name="connsiteX15" fmla="*/ 4233 w 10280"/>
                  <a:gd name="connsiteY15" fmla="*/ 4397 h 9532"/>
                  <a:gd name="connsiteX16" fmla="*/ 4223 w 10280"/>
                  <a:gd name="connsiteY16" fmla="*/ 4415 h 9532"/>
                  <a:gd name="connsiteX17" fmla="*/ 9986 w 10280"/>
                  <a:gd name="connsiteY17" fmla="*/ 996 h 9532"/>
                  <a:gd name="connsiteX18" fmla="*/ 2240 w 10280"/>
                  <a:gd name="connsiteY18" fmla="*/ 8598 h 9532"/>
                  <a:gd name="connsiteX19" fmla="*/ 2946 w 10280"/>
                  <a:gd name="connsiteY19" fmla="*/ 9409 h 9532"/>
                  <a:gd name="connsiteX20" fmla="*/ 3654 w 10280"/>
                  <a:gd name="connsiteY20" fmla="*/ 8598 h 9532"/>
                  <a:gd name="connsiteX21" fmla="*/ 4693 w 10280"/>
                  <a:gd name="connsiteY21" fmla="*/ 5720 h 9532"/>
                  <a:gd name="connsiteX22" fmla="*/ 9280 w 10280"/>
                  <a:gd name="connsiteY22" fmla="*/ 5720 h 9532"/>
                  <a:gd name="connsiteX23" fmla="*/ 10203 w 10280"/>
                  <a:gd name="connsiteY23" fmla="*/ 4011 h 9532"/>
                  <a:gd name="connsiteX24" fmla="*/ 9986 w 10280"/>
                  <a:gd name="connsiteY24" fmla="*/ 996 h 9532"/>
                  <a:gd name="connsiteX0" fmla="*/ 8961 w 9634"/>
                  <a:gd name="connsiteY0" fmla="*/ 2640 h 9173"/>
                  <a:gd name="connsiteX1" fmla="*/ 8661 w 9634"/>
                  <a:gd name="connsiteY1" fmla="*/ 3236 h 9173"/>
                  <a:gd name="connsiteX2" fmla="*/ 8565 w 9634"/>
                  <a:gd name="connsiteY2" fmla="*/ 3236 h 9173"/>
                  <a:gd name="connsiteX3" fmla="*/ 8890 w 9634"/>
                  <a:gd name="connsiteY3" fmla="*/ 1585 h 9173"/>
                  <a:gd name="connsiteX4" fmla="*/ 8961 w 9634"/>
                  <a:gd name="connsiteY4" fmla="*/ 2640 h 9173"/>
                  <a:gd name="connsiteX5" fmla="*/ 4199 w 9634"/>
                  <a:gd name="connsiteY5" fmla="*/ 3236 h 9173"/>
                  <a:gd name="connsiteX6" fmla="*/ 4056 w 9634"/>
                  <a:gd name="connsiteY6" fmla="*/ 3323 h 9173"/>
                  <a:gd name="connsiteX7" fmla="*/ 8107 w 9634"/>
                  <a:gd name="connsiteY7" fmla="*/ 3236 h 9173"/>
                  <a:gd name="connsiteX8" fmla="*/ 4199 w 9634"/>
                  <a:gd name="connsiteY8" fmla="*/ 3236 h 9173"/>
                  <a:gd name="connsiteX9" fmla="*/ 3742 w 9634"/>
                  <a:gd name="connsiteY9" fmla="*/ 3805 h 9173"/>
                  <a:gd name="connsiteX10" fmla="*/ 2730 w 9634"/>
                  <a:gd name="connsiteY10" fmla="*/ 6825 h 9173"/>
                  <a:gd name="connsiteX11" fmla="*/ 2500 w 9634"/>
                  <a:gd name="connsiteY11" fmla="*/ 7107 h 9173"/>
                  <a:gd name="connsiteX12" fmla="*/ 2271 w 9634"/>
                  <a:gd name="connsiteY12" fmla="*/ 6825 h 9173"/>
                  <a:gd name="connsiteX13" fmla="*/ 0 w 9634"/>
                  <a:gd name="connsiteY13" fmla="*/ 49 h 9173"/>
                  <a:gd name="connsiteX14" fmla="*/ 3752 w 9634"/>
                  <a:gd name="connsiteY14" fmla="*/ 3786 h 9173"/>
                  <a:gd name="connsiteX15" fmla="*/ 3742 w 9634"/>
                  <a:gd name="connsiteY15" fmla="*/ 3805 h 9173"/>
                  <a:gd name="connsiteX16" fmla="*/ 9348 w 9634"/>
                  <a:gd name="connsiteY16" fmla="*/ 218 h 9173"/>
                  <a:gd name="connsiteX17" fmla="*/ 1813 w 9634"/>
                  <a:gd name="connsiteY17" fmla="*/ 8193 h 9173"/>
                  <a:gd name="connsiteX18" fmla="*/ 2500 w 9634"/>
                  <a:gd name="connsiteY18" fmla="*/ 9044 h 9173"/>
                  <a:gd name="connsiteX19" fmla="*/ 3188 w 9634"/>
                  <a:gd name="connsiteY19" fmla="*/ 8193 h 9173"/>
                  <a:gd name="connsiteX20" fmla="*/ 4199 w 9634"/>
                  <a:gd name="connsiteY20" fmla="*/ 5174 h 9173"/>
                  <a:gd name="connsiteX21" fmla="*/ 8661 w 9634"/>
                  <a:gd name="connsiteY21" fmla="*/ 5174 h 9173"/>
                  <a:gd name="connsiteX22" fmla="*/ 9559 w 9634"/>
                  <a:gd name="connsiteY22" fmla="*/ 3381 h 9173"/>
                  <a:gd name="connsiteX23" fmla="*/ 9348 w 9634"/>
                  <a:gd name="connsiteY23" fmla="*/ 218 h 9173"/>
                  <a:gd name="connsiteX0" fmla="*/ 7845 w 8544"/>
                  <a:gd name="connsiteY0" fmla="*/ 2640 h 9762"/>
                  <a:gd name="connsiteX1" fmla="*/ 7534 w 8544"/>
                  <a:gd name="connsiteY1" fmla="*/ 3290 h 9762"/>
                  <a:gd name="connsiteX2" fmla="*/ 7434 w 8544"/>
                  <a:gd name="connsiteY2" fmla="*/ 3290 h 9762"/>
                  <a:gd name="connsiteX3" fmla="*/ 7772 w 8544"/>
                  <a:gd name="connsiteY3" fmla="*/ 1490 h 9762"/>
                  <a:gd name="connsiteX4" fmla="*/ 7845 w 8544"/>
                  <a:gd name="connsiteY4" fmla="*/ 2640 h 9762"/>
                  <a:gd name="connsiteX5" fmla="*/ 2903 w 8544"/>
                  <a:gd name="connsiteY5" fmla="*/ 3290 h 9762"/>
                  <a:gd name="connsiteX6" fmla="*/ 2754 w 8544"/>
                  <a:gd name="connsiteY6" fmla="*/ 3385 h 9762"/>
                  <a:gd name="connsiteX7" fmla="*/ 6959 w 8544"/>
                  <a:gd name="connsiteY7" fmla="*/ 3290 h 9762"/>
                  <a:gd name="connsiteX8" fmla="*/ 2903 w 8544"/>
                  <a:gd name="connsiteY8" fmla="*/ 3290 h 9762"/>
                  <a:gd name="connsiteX9" fmla="*/ 2428 w 8544"/>
                  <a:gd name="connsiteY9" fmla="*/ 3910 h 9762"/>
                  <a:gd name="connsiteX10" fmla="*/ 1378 w 8544"/>
                  <a:gd name="connsiteY10" fmla="*/ 7202 h 9762"/>
                  <a:gd name="connsiteX11" fmla="*/ 1139 w 8544"/>
                  <a:gd name="connsiteY11" fmla="*/ 7510 h 9762"/>
                  <a:gd name="connsiteX12" fmla="*/ 901 w 8544"/>
                  <a:gd name="connsiteY12" fmla="*/ 7202 h 9762"/>
                  <a:gd name="connsiteX13" fmla="*/ 2439 w 8544"/>
                  <a:gd name="connsiteY13" fmla="*/ 3889 h 9762"/>
                  <a:gd name="connsiteX14" fmla="*/ 2428 w 8544"/>
                  <a:gd name="connsiteY14" fmla="*/ 3910 h 9762"/>
                  <a:gd name="connsiteX15" fmla="*/ 8247 w 8544"/>
                  <a:gd name="connsiteY15" fmla="*/ 0 h 9762"/>
                  <a:gd name="connsiteX16" fmla="*/ 426 w 8544"/>
                  <a:gd name="connsiteY16" fmla="*/ 8694 h 9762"/>
                  <a:gd name="connsiteX17" fmla="*/ 1139 w 8544"/>
                  <a:gd name="connsiteY17" fmla="*/ 9621 h 9762"/>
                  <a:gd name="connsiteX18" fmla="*/ 1853 w 8544"/>
                  <a:gd name="connsiteY18" fmla="*/ 8694 h 9762"/>
                  <a:gd name="connsiteX19" fmla="*/ 2903 w 8544"/>
                  <a:gd name="connsiteY19" fmla="*/ 5402 h 9762"/>
                  <a:gd name="connsiteX20" fmla="*/ 7534 w 8544"/>
                  <a:gd name="connsiteY20" fmla="*/ 5402 h 9762"/>
                  <a:gd name="connsiteX21" fmla="*/ 8466 w 8544"/>
                  <a:gd name="connsiteY21" fmla="*/ 3448 h 9762"/>
                  <a:gd name="connsiteX22" fmla="*/ 8247 w 8544"/>
                  <a:gd name="connsiteY22" fmla="*/ 0 h 9762"/>
                  <a:gd name="connsiteX0" fmla="*/ 9182 w 10283"/>
                  <a:gd name="connsiteY0" fmla="*/ 2746 h 10042"/>
                  <a:gd name="connsiteX1" fmla="*/ 8818 w 10283"/>
                  <a:gd name="connsiteY1" fmla="*/ 3412 h 10042"/>
                  <a:gd name="connsiteX2" fmla="*/ 8701 w 10283"/>
                  <a:gd name="connsiteY2" fmla="*/ 3412 h 10042"/>
                  <a:gd name="connsiteX3" fmla="*/ 9096 w 10283"/>
                  <a:gd name="connsiteY3" fmla="*/ 1568 h 10042"/>
                  <a:gd name="connsiteX4" fmla="*/ 9182 w 10283"/>
                  <a:gd name="connsiteY4" fmla="*/ 2746 h 10042"/>
                  <a:gd name="connsiteX5" fmla="*/ 3398 w 10283"/>
                  <a:gd name="connsiteY5" fmla="*/ 3412 h 10042"/>
                  <a:gd name="connsiteX6" fmla="*/ 3223 w 10283"/>
                  <a:gd name="connsiteY6" fmla="*/ 3510 h 10042"/>
                  <a:gd name="connsiteX7" fmla="*/ 8145 w 10283"/>
                  <a:gd name="connsiteY7" fmla="*/ 3412 h 10042"/>
                  <a:gd name="connsiteX8" fmla="*/ 3398 w 10283"/>
                  <a:gd name="connsiteY8" fmla="*/ 3412 h 10042"/>
                  <a:gd name="connsiteX9" fmla="*/ 2842 w 10283"/>
                  <a:gd name="connsiteY9" fmla="*/ 4047 h 10042"/>
                  <a:gd name="connsiteX10" fmla="*/ 1613 w 10283"/>
                  <a:gd name="connsiteY10" fmla="*/ 7420 h 10042"/>
                  <a:gd name="connsiteX11" fmla="*/ 1333 w 10283"/>
                  <a:gd name="connsiteY11" fmla="*/ 7735 h 10042"/>
                  <a:gd name="connsiteX12" fmla="*/ 1055 w 10283"/>
                  <a:gd name="connsiteY12" fmla="*/ 7420 h 10042"/>
                  <a:gd name="connsiteX13" fmla="*/ 2855 w 10283"/>
                  <a:gd name="connsiteY13" fmla="*/ 4026 h 10042"/>
                  <a:gd name="connsiteX14" fmla="*/ 2842 w 10283"/>
                  <a:gd name="connsiteY14" fmla="*/ 4047 h 10042"/>
                  <a:gd name="connsiteX15" fmla="*/ 9652 w 10283"/>
                  <a:gd name="connsiteY15" fmla="*/ 42 h 10042"/>
                  <a:gd name="connsiteX16" fmla="*/ 499 w 10283"/>
                  <a:gd name="connsiteY16" fmla="*/ 8948 h 10042"/>
                  <a:gd name="connsiteX17" fmla="*/ 1333 w 10283"/>
                  <a:gd name="connsiteY17" fmla="*/ 9898 h 10042"/>
                  <a:gd name="connsiteX18" fmla="*/ 2169 w 10283"/>
                  <a:gd name="connsiteY18" fmla="*/ 8948 h 10042"/>
                  <a:gd name="connsiteX19" fmla="*/ 3398 w 10283"/>
                  <a:gd name="connsiteY19" fmla="*/ 5576 h 10042"/>
                  <a:gd name="connsiteX20" fmla="*/ 8818 w 10283"/>
                  <a:gd name="connsiteY20" fmla="*/ 5576 h 10042"/>
                  <a:gd name="connsiteX21" fmla="*/ 9652 w 10283"/>
                  <a:gd name="connsiteY21" fmla="*/ 42 h 10042"/>
                  <a:gd name="connsiteX0" fmla="*/ 9122 w 9151"/>
                  <a:gd name="connsiteY0" fmla="*/ 1178 h 8330"/>
                  <a:gd name="connsiteX1" fmla="*/ 8758 w 9151"/>
                  <a:gd name="connsiteY1" fmla="*/ 1844 h 8330"/>
                  <a:gd name="connsiteX2" fmla="*/ 8641 w 9151"/>
                  <a:gd name="connsiteY2" fmla="*/ 1844 h 8330"/>
                  <a:gd name="connsiteX3" fmla="*/ 9036 w 9151"/>
                  <a:gd name="connsiteY3" fmla="*/ 0 h 8330"/>
                  <a:gd name="connsiteX4" fmla="*/ 9122 w 9151"/>
                  <a:gd name="connsiteY4" fmla="*/ 1178 h 8330"/>
                  <a:gd name="connsiteX5" fmla="*/ 3338 w 9151"/>
                  <a:gd name="connsiteY5" fmla="*/ 1844 h 8330"/>
                  <a:gd name="connsiteX6" fmla="*/ 3163 w 9151"/>
                  <a:gd name="connsiteY6" fmla="*/ 1942 h 8330"/>
                  <a:gd name="connsiteX7" fmla="*/ 8085 w 9151"/>
                  <a:gd name="connsiteY7" fmla="*/ 1844 h 8330"/>
                  <a:gd name="connsiteX8" fmla="*/ 3338 w 9151"/>
                  <a:gd name="connsiteY8" fmla="*/ 1844 h 8330"/>
                  <a:gd name="connsiteX9" fmla="*/ 2782 w 9151"/>
                  <a:gd name="connsiteY9" fmla="*/ 2479 h 8330"/>
                  <a:gd name="connsiteX10" fmla="*/ 1553 w 9151"/>
                  <a:gd name="connsiteY10" fmla="*/ 5852 h 8330"/>
                  <a:gd name="connsiteX11" fmla="*/ 1273 w 9151"/>
                  <a:gd name="connsiteY11" fmla="*/ 6167 h 8330"/>
                  <a:gd name="connsiteX12" fmla="*/ 995 w 9151"/>
                  <a:gd name="connsiteY12" fmla="*/ 5852 h 8330"/>
                  <a:gd name="connsiteX13" fmla="*/ 2795 w 9151"/>
                  <a:gd name="connsiteY13" fmla="*/ 2458 h 8330"/>
                  <a:gd name="connsiteX14" fmla="*/ 2782 w 9151"/>
                  <a:gd name="connsiteY14" fmla="*/ 2479 h 8330"/>
                  <a:gd name="connsiteX15" fmla="*/ 8758 w 9151"/>
                  <a:gd name="connsiteY15" fmla="*/ 4008 h 8330"/>
                  <a:gd name="connsiteX16" fmla="*/ 439 w 9151"/>
                  <a:gd name="connsiteY16" fmla="*/ 7380 h 8330"/>
                  <a:gd name="connsiteX17" fmla="*/ 1273 w 9151"/>
                  <a:gd name="connsiteY17" fmla="*/ 8330 h 8330"/>
                  <a:gd name="connsiteX18" fmla="*/ 2109 w 9151"/>
                  <a:gd name="connsiteY18" fmla="*/ 7380 h 8330"/>
                  <a:gd name="connsiteX19" fmla="*/ 3338 w 9151"/>
                  <a:gd name="connsiteY19" fmla="*/ 4008 h 8330"/>
                  <a:gd name="connsiteX20" fmla="*/ 8758 w 9151"/>
                  <a:gd name="connsiteY20" fmla="*/ 4008 h 8330"/>
                  <a:gd name="connsiteX0" fmla="*/ 9968 w 9968"/>
                  <a:gd name="connsiteY0" fmla="*/ 1414 h 10000"/>
                  <a:gd name="connsiteX1" fmla="*/ 9571 w 9968"/>
                  <a:gd name="connsiteY1" fmla="*/ 2214 h 10000"/>
                  <a:gd name="connsiteX2" fmla="*/ 9443 w 9968"/>
                  <a:gd name="connsiteY2" fmla="*/ 2214 h 10000"/>
                  <a:gd name="connsiteX3" fmla="*/ 9874 w 9968"/>
                  <a:gd name="connsiteY3" fmla="*/ 0 h 10000"/>
                  <a:gd name="connsiteX4" fmla="*/ 3648 w 9968"/>
                  <a:gd name="connsiteY4" fmla="*/ 2214 h 10000"/>
                  <a:gd name="connsiteX5" fmla="*/ 3456 w 9968"/>
                  <a:gd name="connsiteY5" fmla="*/ 2331 h 10000"/>
                  <a:gd name="connsiteX6" fmla="*/ 8835 w 9968"/>
                  <a:gd name="connsiteY6" fmla="*/ 2214 h 10000"/>
                  <a:gd name="connsiteX7" fmla="*/ 3648 w 9968"/>
                  <a:gd name="connsiteY7" fmla="*/ 2214 h 10000"/>
                  <a:gd name="connsiteX8" fmla="*/ 3040 w 9968"/>
                  <a:gd name="connsiteY8" fmla="*/ 2976 h 10000"/>
                  <a:gd name="connsiteX9" fmla="*/ 1697 w 9968"/>
                  <a:gd name="connsiteY9" fmla="*/ 7025 h 10000"/>
                  <a:gd name="connsiteX10" fmla="*/ 1391 w 9968"/>
                  <a:gd name="connsiteY10" fmla="*/ 7403 h 10000"/>
                  <a:gd name="connsiteX11" fmla="*/ 1087 w 9968"/>
                  <a:gd name="connsiteY11" fmla="*/ 7025 h 10000"/>
                  <a:gd name="connsiteX12" fmla="*/ 3054 w 9968"/>
                  <a:gd name="connsiteY12" fmla="*/ 2951 h 10000"/>
                  <a:gd name="connsiteX13" fmla="*/ 3040 w 9968"/>
                  <a:gd name="connsiteY13" fmla="*/ 2976 h 10000"/>
                  <a:gd name="connsiteX14" fmla="*/ 9571 w 9968"/>
                  <a:gd name="connsiteY14" fmla="*/ 4812 h 10000"/>
                  <a:gd name="connsiteX15" fmla="*/ 480 w 9968"/>
                  <a:gd name="connsiteY15" fmla="*/ 8860 h 10000"/>
                  <a:gd name="connsiteX16" fmla="*/ 1391 w 9968"/>
                  <a:gd name="connsiteY16" fmla="*/ 10000 h 10000"/>
                  <a:gd name="connsiteX17" fmla="*/ 2305 w 9968"/>
                  <a:gd name="connsiteY17" fmla="*/ 8860 h 10000"/>
                  <a:gd name="connsiteX18" fmla="*/ 3648 w 9968"/>
                  <a:gd name="connsiteY18" fmla="*/ 4812 h 10000"/>
                  <a:gd name="connsiteX19" fmla="*/ 9571 w 9968"/>
                  <a:gd name="connsiteY19" fmla="*/ 4812 h 10000"/>
                  <a:gd name="connsiteX0" fmla="*/ 10000 w 10000"/>
                  <a:gd name="connsiteY0" fmla="*/ 0 h 8586"/>
                  <a:gd name="connsiteX1" fmla="*/ 9602 w 10000"/>
                  <a:gd name="connsiteY1" fmla="*/ 800 h 8586"/>
                  <a:gd name="connsiteX2" fmla="*/ 9473 w 10000"/>
                  <a:gd name="connsiteY2" fmla="*/ 800 h 8586"/>
                  <a:gd name="connsiteX3" fmla="*/ 3660 w 10000"/>
                  <a:gd name="connsiteY3" fmla="*/ 800 h 8586"/>
                  <a:gd name="connsiteX4" fmla="*/ 3467 w 10000"/>
                  <a:gd name="connsiteY4" fmla="*/ 917 h 8586"/>
                  <a:gd name="connsiteX5" fmla="*/ 8863 w 10000"/>
                  <a:gd name="connsiteY5" fmla="*/ 800 h 8586"/>
                  <a:gd name="connsiteX6" fmla="*/ 3660 w 10000"/>
                  <a:gd name="connsiteY6" fmla="*/ 800 h 8586"/>
                  <a:gd name="connsiteX7" fmla="*/ 3050 w 10000"/>
                  <a:gd name="connsiteY7" fmla="*/ 1562 h 8586"/>
                  <a:gd name="connsiteX8" fmla="*/ 1702 w 10000"/>
                  <a:gd name="connsiteY8" fmla="*/ 5611 h 8586"/>
                  <a:gd name="connsiteX9" fmla="*/ 1395 w 10000"/>
                  <a:gd name="connsiteY9" fmla="*/ 5989 h 8586"/>
                  <a:gd name="connsiteX10" fmla="*/ 1090 w 10000"/>
                  <a:gd name="connsiteY10" fmla="*/ 5611 h 8586"/>
                  <a:gd name="connsiteX11" fmla="*/ 3064 w 10000"/>
                  <a:gd name="connsiteY11" fmla="*/ 1537 h 8586"/>
                  <a:gd name="connsiteX12" fmla="*/ 3050 w 10000"/>
                  <a:gd name="connsiteY12" fmla="*/ 1562 h 8586"/>
                  <a:gd name="connsiteX13" fmla="*/ 9602 w 10000"/>
                  <a:gd name="connsiteY13" fmla="*/ 3398 h 8586"/>
                  <a:gd name="connsiteX14" fmla="*/ 482 w 10000"/>
                  <a:gd name="connsiteY14" fmla="*/ 7446 h 8586"/>
                  <a:gd name="connsiteX15" fmla="*/ 1395 w 10000"/>
                  <a:gd name="connsiteY15" fmla="*/ 8586 h 8586"/>
                  <a:gd name="connsiteX16" fmla="*/ 2312 w 10000"/>
                  <a:gd name="connsiteY16" fmla="*/ 7446 h 8586"/>
                  <a:gd name="connsiteX17" fmla="*/ 3660 w 10000"/>
                  <a:gd name="connsiteY17" fmla="*/ 3398 h 8586"/>
                  <a:gd name="connsiteX18" fmla="*/ 9602 w 10000"/>
                  <a:gd name="connsiteY18" fmla="*/ 3398 h 8586"/>
                  <a:gd name="connsiteX0" fmla="*/ 10000 w 10332"/>
                  <a:gd name="connsiteY0" fmla="*/ 14 h 10014"/>
                  <a:gd name="connsiteX1" fmla="*/ 9458 w 10332"/>
                  <a:gd name="connsiteY1" fmla="*/ 2575 h 10014"/>
                  <a:gd name="connsiteX2" fmla="*/ 9602 w 10332"/>
                  <a:gd name="connsiteY2" fmla="*/ 946 h 10014"/>
                  <a:gd name="connsiteX3" fmla="*/ 9473 w 10332"/>
                  <a:gd name="connsiteY3" fmla="*/ 946 h 10014"/>
                  <a:gd name="connsiteX4" fmla="*/ 3660 w 10332"/>
                  <a:gd name="connsiteY4" fmla="*/ 946 h 10014"/>
                  <a:gd name="connsiteX5" fmla="*/ 3467 w 10332"/>
                  <a:gd name="connsiteY5" fmla="*/ 1082 h 10014"/>
                  <a:gd name="connsiteX6" fmla="*/ 8863 w 10332"/>
                  <a:gd name="connsiteY6" fmla="*/ 946 h 10014"/>
                  <a:gd name="connsiteX7" fmla="*/ 3660 w 10332"/>
                  <a:gd name="connsiteY7" fmla="*/ 946 h 10014"/>
                  <a:gd name="connsiteX8" fmla="*/ 3050 w 10332"/>
                  <a:gd name="connsiteY8" fmla="*/ 1833 h 10014"/>
                  <a:gd name="connsiteX9" fmla="*/ 1702 w 10332"/>
                  <a:gd name="connsiteY9" fmla="*/ 6549 h 10014"/>
                  <a:gd name="connsiteX10" fmla="*/ 1395 w 10332"/>
                  <a:gd name="connsiteY10" fmla="*/ 6989 h 10014"/>
                  <a:gd name="connsiteX11" fmla="*/ 1090 w 10332"/>
                  <a:gd name="connsiteY11" fmla="*/ 6549 h 10014"/>
                  <a:gd name="connsiteX12" fmla="*/ 3064 w 10332"/>
                  <a:gd name="connsiteY12" fmla="*/ 1804 h 10014"/>
                  <a:gd name="connsiteX13" fmla="*/ 3050 w 10332"/>
                  <a:gd name="connsiteY13" fmla="*/ 1833 h 10014"/>
                  <a:gd name="connsiteX14" fmla="*/ 9602 w 10332"/>
                  <a:gd name="connsiteY14" fmla="*/ 3972 h 10014"/>
                  <a:gd name="connsiteX15" fmla="*/ 482 w 10332"/>
                  <a:gd name="connsiteY15" fmla="*/ 8686 h 10014"/>
                  <a:gd name="connsiteX16" fmla="*/ 1395 w 10332"/>
                  <a:gd name="connsiteY16" fmla="*/ 10014 h 10014"/>
                  <a:gd name="connsiteX17" fmla="*/ 2312 w 10332"/>
                  <a:gd name="connsiteY17" fmla="*/ 8686 h 10014"/>
                  <a:gd name="connsiteX18" fmla="*/ 3660 w 10332"/>
                  <a:gd name="connsiteY18" fmla="*/ 3972 h 10014"/>
                  <a:gd name="connsiteX19" fmla="*/ 9602 w 10332"/>
                  <a:gd name="connsiteY19" fmla="*/ 3972 h 10014"/>
                  <a:gd name="connsiteX0" fmla="*/ 10000 w 10332"/>
                  <a:gd name="connsiteY0" fmla="*/ 14 h 10014"/>
                  <a:gd name="connsiteX1" fmla="*/ 9458 w 10332"/>
                  <a:gd name="connsiteY1" fmla="*/ 2575 h 10014"/>
                  <a:gd name="connsiteX2" fmla="*/ 9602 w 10332"/>
                  <a:gd name="connsiteY2" fmla="*/ 946 h 10014"/>
                  <a:gd name="connsiteX3" fmla="*/ 9473 w 10332"/>
                  <a:gd name="connsiteY3" fmla="*/ 946 h 10014"/>
                  <a:gd name="connsiteX4" fmla="*/ 3660 w 10332"/>
                  <a:gd name="connsiteY4" fmla="*/ 946 h 10014"/>
                  <a:gd name="connsiteX5" fmla="*/ 3467 w 10332"/>
                  <a:gd name="connsiteY5" fmla="*/ 1082 h 10014"/>
                  <a:gd name="connsiteX6" fmla="*/ 8863 w 10332"/>
                  <a:gd name="connsiteY6" fmla="*/ 946 h 10014"/>
                  <a:gd name="connsiteX7" fmla="*/ 3660 w 10332"/>
                  <a:gd name="connsiteY7" fmla="*/ 946 h 10014"/>
                  <a:gd name="connsiteX8" fmla="*/ 3050 w 10332"/>
                  <a:gd name="connsiteY8" fmla="*/ 1833 h 10014"/>
                  <a:gd name="connsiteX9" fmla="*/ 1702 w 10332"/>
                  <a:gd name="connsiteY9" fmla="*/ 6549 h 10014"/>
                  <a:gd name="connsiteX10" fmla="*/ 1395 w 10332"/>
                  <a:gd name="connsiteY10" fmla="*/ 6989 h 10014"/>
                  <a:gd name="connsiteX11" fmla="*/ 1090 w 10332"/>
                  <a:gd name="connsiteY11" fmla="*/ 6549 h 10014"/>
                  <a:gd name="connsiteX12" fmla="*/ 3064 w 10332"/>
                  <a:gd name="connsiteY12" fmla="*/ 1804 h 10014"/>
                  <a:gd name="connsiteX13" fmla="*/ 3050 w 10332"/>
                  <a:gd name="connsiteY13" fmla="*/ 1833 h 10014"/>
                  <a:gd name="connsiteX14" fmla="*/ 3660 w 10332"/>
                  <a:gd name="connsiteY14" fmla="*/ 3972 h 10014"/>
                  <a:gd name="connsiteX15" fmla="*/ 482 w 10332"/>
                  <a:gd name="connsiteY15" fmla="*/ 8686 h 10014"/>
                  <a:gd name="connsiteX16" fmla="*/ 1395 w 10332"/>
                  <a:gd name="connsiteY16" fmla="*/ 10014 h 10014"/>
                  <a:gd name="connsiteX17" fmla="*/ 2312 w 10332"/>
                  <a:gd name="connsiteY17" fmla="*/ 8686 h 10014"/>
                  <a:gd name="connsiteX18" fmla="*/ 3660 w 10332"/>
                  <a:gd name="connsiteY18" fmla="*/ 3972 h 10014"/>
                  <a:gd name="connsiteX0" fmla="*/ 10000 w 10332"/>
                  <a:gd name="connsiteY0" fmla="*/ 14 h 10014"/>
                  <a:gd name="connsiteX1" fmla="*/ 9458 w 10332"/>
                  <a:gd name="connsiteY1" fmla="*/ 2575 h 10014"/>
                  <a:gd name="connsiteX2" fmla="*/ 9602 w 10332"/>
                  <a:gd name="connsiteY2" fmla="*/ 946 h 10014"/>
                  <a:gd name="connsiteX3" fmla="*/ 9473 w 10332"/>
                  <a:gd name="connsiteY3" fmla="*/ 946 h 10014"/>
                  <a:gd name="connsiteX4" fmla="*/ 3660 w 10332"/>
                  <a:gd name="connsiteY4" fmla="*/ 946 h 10014"/>
                  <a:gd name="connsiteX5" fmla="*/ 3467 w 10332"/>
                  <a:gd name="connsiteY5" fmla="*/ 1082 h 10014"/>
                  <a:gd name="connsiteX6" fmla="*/ 3660 w 10332"/>
                  <a:gd name="connsiteY6" fmla="*/ 946 h 10014"/>
                  <a:gd name="connsiteX7" fmla="*/ 3050 w 10332"/>
                  <a:gd name="connsiteY7" fmla="*/ 1833 h 10014"/>
                  <a:gd name="connsiteX8" fmla="*/ 1702 w 10332"/>
                  <a:gd name="connsiteY8" fmla="*/ 6549 h 10014"/>
                  <a:gd name="connsiteX9" fmla="*/ 1395 w 10332"/>
                  <a:gd name="connsiteY9" fmla="*/ 6989 h 10014"/>
                  <a:gd name="connsiteX10" fmla="*/ 1090 w 10332"/>
                  <a:gd name="connsiteY10" fmla="*/ 6549 h 10014"/>
                  <a:gd name="connsiteX11" fmla="*/ 3064 w 10332"/>
                  <a:gd name="connsiteY11" fmla="*/ 1804 h 10014"/>
                  <a:gd name="connsiteX12" fmla="*/ 3050 w 10332"/>
                  <a:gd name="connsiteY12" fmla="*/ 1833 h 10014"/>
                  <a:gd name="connsiteX13" fmla="*/ 3660 w 10332"/>
                  <a:gd name="connsiteY13" fmla="*/ 3972 h 10014"/>
                  <a:gd name="connsiteX14" fmla="*/ 482 w 10332"/>
                  <a:gd name="connsiteY14" fmla="*/ 8686 h 10014"/>
                  <a:gd name="connsiteX15" fmla="*/ 1395 w 10332"/>
                  <a:gd name="connsiteY15" fmla="*/ 10014 h 10014"/>
                  <a:gd name="connsiteX16" fmla="*/ 2312 w 10332"/>
                  <a:gd name="connsiteY16" fmla="*/ 8686 h 10014"/>
                  <a:gd name="connsiteX17" fmla="*/ 3660 w 10332"/>
                  <a:gd name="connsiteY17" fmla="*/ 3972 h 10014"/>
                  <a:gd name="connsiteX0" fmla="*/ 10000 w 10332"/>
                  <a:gd name="connsiteY0" fmla="*/ 14 h 10014"/>
                  <a:gd name="connsiteX1" fmla="*/ 9458 w 10332"/>
                  <a:gd name="connsiteY1" fmla="*/ 2575 h 10014"/>
                  <a:gd name="connsiteX2" fmla="*/ 9602 w 10332"/>
                  <a:gd name="connsiteY2" fmla="*/ 946 h 10014"/>
                  <a:gd name="connsiteX3" fmla="*/ 3660 w 10332"/>
                  <a:gd name="connsiteY3" fmla="*/ 946 h 10014"/>
                  <a:gd name="connsiteX4" fmla="*/ 3467 w 10332"/>
                  <a:gd name="connsiteY4" fmla="*/ 1082 h 10014"/>
                  <a:gd name="connsiteX5" fmla="*/ 3660 w 10332"/>
                  <a:gd name="connsiteY5" fmla="*/ 946 h 10014"/>
                  <a:gd name="connsiteX6" fmla="*/ 3050 w 10332"/>
                  <a:gd name="connsiteY6" fmla="*/ 1833 h 10014"/>
                  <a:gd name="connsiteX7" fmla="*/ 1702 w 10332"/>
                  <a:gd name="connsiteY7" fmla="*/ 6549 h 10014"/>
                  <a:gd name="connsiteX8" fmla="*/ 1395 w 10332"/>
                  <a:gd name="connsiteY8" fmla="*/ 6989 h 10014"/>
                  <a:gd name="connsiteX9" fmla="*/ 1090 w 10332"/>
                  <a:gd name="connsiteY9" fmla="*/ 6549 h 10014"/>
                  <a:gd name="connsiteX10" fmla="*/ 3064 w 10332"/>
                  <a:gd name="connsiteY10" fmla="*/ 1804 h 10014"/>
                  <a:gd name="connsiteX11" fmla="*/ 3050 w 10332"/>
                  <a:gd name="connsiteY11" fmla="*/ 1833 h 10014"/>
                  <a:gd name="connsiteX12" fmla="*/ 3660 w 10332"/>
                  <a:gd name="connsiteY12" fmla="*/ 3972 h 10014"/>
                  <a:gd name="connsiteX13" fmla="*/ 482 w 10332"/>
                  <a:gd name="connsiteY13" fmla="*/ 8686 h 10014"/>
                  <a:gd name="connsiteX14" fmla="*/ 1395 w 10332"/>
                  <a:gd name="connsiteY14" fmla="*/ 10014 h 10014"/>
                  <a:gd name="connsiteX15" fmla="*/ 2312 w 10332"/>
                  <a:gd name="connsiteY15" fmla="*/ 8686 h 10014"/>
                  <a:gd name="connsiteX16" fmla="*/ 3660 w 10332"/>
                  <a:gd name="connsiteY16" fmla="*/ 3972 h 10014"/>
                  <a:gd name="connsiteX0" fmla="*/ 10000 w 10332"/>
                  <a:gd name="connsiteY0" fmla="*/ 14 h 10014"/>
                  <a:gd name="connsiteX1" fmla="*/ 9458 w 10332"/>
                  <a:gd name="connsiteY1" fmla="*/ 2575 h 10014"/>
                  <a:gd name="connsiteX2" fmla="*/ 3660 w 10332"/>
                  <a:gd name="connsiteY2" fmla="*/ 946 h 10014"/>
                  <a:gd name="connsiteX3" fmla="*/ 3467 w 10332"/>
                  <a:gd name="connsiteY3" fmla="*/ 1082 h 10014"/>
                  <a:gd name="connsiteX4" fmla="*/ 3660 w 10332"/>
                  <a:gd name="connsiteY4" fmla="*/ 946 h 10014"/>
                  <a:gd name="connsiteX5" fmla="*/ 3050 w 10332"/>
                  <a:gd name="connsiteY5" fmla="*/ 1833 h 10014"/>
                  <a:gd name="connsiteX6" fmla="*/ 1702 w 10332"/>
                  <a:gd name="connsiteY6" fmla="*/ 6549 h 10014"/>
                  <a:gd name="connsiteX7" fmla="*/ 1395 w 10332"/>
                  <a:gd name="connsiteY7" fmla="*/ 6989 h 10014"/>
                  <a:gd name="connsiteX8" fmla="*/ 1090 w 10332"/>
                  <a:gd name="connsiteY8" fmla="*/ 6549 h 10014"/>
                  <a:gd name="connsiteX9" fmla="*/ 3064 w 10332"/>
                  <a:gd name="connsiteY9" fmla="*/ 1804 h 10014"/>
                  <a:gd name="connsiteX10" fmla="*/ 3050 w 10332"/>
                  <a:gd name="connsiteY10" fmla="*/ 1833 h 10014"/>
                  <a:gd name="connsiteX11" fmla="*/ 3660 w 10332"/>
                  <a:gd name="connsiteY11" fmla="*/ 3972 h 10014"/>
                  <a:gd name="connsiteX12" fmla="*/ 482 w 10332"/>
                  <a:gd name="connsiteY12" fmla="*/ 8686 h 10014"/>
                  <a:gd name="connsiteX13" fmla="*/ 1395 w 10332"/>
                  <a:gd name="connsiteY13" fmla="*/ 10014 h 10014"/>
                  <a:gd name="connsiteX14" fmla="*/ 2312 w 10332"/>
                  <a:gd name="connsiteY14" fmla="*/ 8686 h 10014"/>
                  <a:gd name="connsiteX15" fmla="*/ 3660 w 10332"/>
                  <a:gd name="connsiteY15" fmla="*/ 3972 h 10014"/>
                  <a:gd name="connsiteX0" fmla="*/ 3660 w 3660"/>
                  <a:gd name="connsiteY0" fmla="*/ 0 h 9068"/>
                  <a:gd name="connsiteX1" fmla="*/ 3467 w 3660"/>
                  <a:gd name="connsiteY1" fmla="*/ 136 h 9068"/>
                  <a:gd name="connsiteX2" fmla="*/ 3660 w 3660"/>
                  <a:gd name="connsiteY2" fmla="*/ 0 h 9068"/>
                  <a:gd name="connsiteX3" fmla="*/ 3050 w 3660"/>
                  <a:gd name="connsiteY3" fmla="*/ 887 h 9068"/>
                  <a:gd name="connsiteX4" fmla="*/ 1702 w 3660"/>
                  <a:gd name="connsiteY4" fmla="*/ 5603 h 9068"/>
                  <a:gd name="connsiteX5" fmla="*/ 1395 w 3660"/>
                  <a:gd name="connsiteY5" fmla="*/ 6043 h 9068"/>
                  <a:gd name="connsiteX6" fmla="*/ 1090 w 3660"/>
                  <a:gd name="connsiteY6" fmla="*/ 5603 h 9068"/>
                  <a:gd name="connsiteX7" fmla="*/ 3064 w 3660"/>
                  <a:gd name="connsiteY7" fmla="*/ 858 h 9068"/>
                  <a:gd name="connsiteX8" fmla="*/ 3050 w 3660"/>
                  <a:gd name="connsiteY8" fmla="*/ 887 h 9068"/>
                  <a:gd name="connsiteX9" fmla="*/ 3660 w 3660"/>
                  <a:gd name="connsiteY9" fmla="*/ 3026 h 9068"/>
                  <a:gd name="connsiteX10" fmla="*/ 482 w 3660"/>
                  <a:gd name="connsiteY10" fmla="*/ 7740 h 9068"/>
                  <a:gd name="connsiteX11" fmla="*/ 1395 w 3660"/>
                  <a:gd name="connsiteY11" fmla="*/ 9068 h 9068"/>
                  <a:gd name="connsiteX12" fmla="*/ 2312 w 3660"/>
                  <a:gd name="connsiteY12" fmla="*/ 7740 h 9068"/>
                  <a:gd name="connsiteX13" fmla="*/ 3660 w 3660"/>
                  <a:gd name="connsiteY13" fmla="*/ 3026 h 9068"/>
                  <a:gd name="connsiteX0" fmla="*/ 9998 w 9998"/>
                  <a:gd name="connsiteY0" fmla="*/ 0 h 10000"/>
                  <a:gd name="connsiteX1" fmla="*/ 9471 w 9998"/>
                  <a:gd name="connsiteY1" fmla="*/ 150 h 10000"/>
                  <a:gd name="connsiteX2" fmla="*/ 9998 w 9998"/>
                  <a:gd name="connsiteY2" fmla="*/ 0 h 10000"/>
                  <a:gd name="connsiteX3" fmla="*/ 8331 w 9998"/>
                  <a:gd name="connsiteY3" fmla="*/ 978 h 10000"/>
                  <a:gd name="connsiteX4" fmla="*/ 4648 w 9998"/>
                  <a:gd name="connsiteY4" fmla="*/ 6179 h 10000"/>
                  <a:gd name="connsiteX5" fmla="*/ 3809 w 9998"/>
                  <a:gd name="connsiteY5" fmla="*/ 6664 h 10000"/>
                  <a:gd name="connsiteX6" fmla="*/ 2976 w 9998"/>
                  <a:gd name="connsiteY6" fmla="*/ 6179 h 10000"/>
                  <a:gd name="connsiteX7" fmla="*/ 8370 w 9998"/>
                  <a:gd name="connsiteY7" fmla="*/ 946 h 10000"/>
                  <a:gd name="connsiteX8" fmla="*/ 8331 w 9998"/>
                  <a:gd name="connsiteY8" fmla="*/ 978 h 10000"/>
                  <a:gd name="connsiteX9" fmla="*/ 6315 w 9998"/>
                  <a:gd name="connsiteY9" fmla="*/ 8536 h 10000"/>
                  <a:gd name="connsiteX10" fmla="*/ 1315 w 9998"/>
                  <a:gd name="connsiteY10" fmla="*/ 8536 h 10000"/>
                  <a:gd name="connsiteX11" fmla="*/ 3809 w 9998"/>
                  <a:gd name="connsiteY11" fmla="*/ 10000 h 10000"/>
                  <a:gd name="connsiteX12" fmla="*/ 6315 w 9998"/>
                  <a:gd name="connsiteY12" fmla="*/ 8536 h 10000"/>
                  <a:gd name="connsiteX0" fmla="*/ 10000 w 10000"/>
                  <a:gd name="connsiteY0" fmla="*/ 0 h 10000"/>
                  <a:gd name="connsiteX1" fmla="*/ 9473 w 10000"/>
                  <a:gd name="connsiteY1" fmla="*/ 150 h 10000"/>
                  <a:gd name="connsiteX2" fmla="*/ 10000 w 10000"/>
                  <a:gd name="connsiteY2" fmla="*/ 0 h 10000"/>
                  <a:gd name="connsiteX3" fmla="*/ 8333 w 10000"/>
                  <a:gd name="connsiteY3" fmla="*/ 978 h 10000"/>
                  <a:gd name="connsiteX4" fmla="*/ 4649 w 10000"/>
                  <a:gd name="connsiteY4" fmla="*/ 6179 h 10000"/>
                  <a:gd name="connsiteX5" fmla="*/ 3810 w 10000"/>
                  <a:gd name="connsiteY5" fmla="*/ 6664 h 10000"/>
                  <a:gd name="connsiteX6" fmla="*/ 2977 w 10000"/>
                  <a:gd name="connsiteY6" fmla="*/ 6179 h 10000"/>
                  <a:gd name="connsiteX7" fmla="*/ 8372 w 10000"/>
                  <a:gd name="connsiteY7" fmla="*/ 946 h 10000"/>
                  <a:gd name="connsiteX8" fmla="*/ 6316 w 10000"/>
                  <a:gd name="connsiteY8" fmla="*/ 8536 h 10000"/>
                  <a:gd name="connsiteX9" fmla="*/ 1315 w 10000"/>
                  <a:gd name="connsiteY9" fmla="*/ 8536 h 10000"/>
                  <a:gd name="connsiteX10" fmla="*/ 3810 w 10000"/>
                  <a:gd name="connsiteY10" fmla="*/ 10000 h 10000"/>
                  <a:gd name="connsiteX11" fmla="*/ 6316 w 10000"/>
                  <a:gd name="connsiteY11" fmla="*/ 8536 h 10000"/>
                  <a:gd name="connsiteX0" fmla="*/ 10000 w 10000"/>
                  <a:gd name="connsiteY0" fmla="*/ 0 h 10000"/>
                  <a:gd name="connsiteX1" fmla="*/ 9473 w 10000"/>
                  <a:gd name="connsiteY1" fmla="*/ 150 h 10000"/>
                  <a:gd name="connsiteX2" fmla="*/ 10000 w 10000"/>
                  <a:gd name="connsiteY2" fmla="*/ 0 h 10000"/>
                  <a:gd name="connsiteX3" fmla="*/ 8333 w 10000"/>
                  <a:gd name="connsiteY3" fmla="*/ 978 h 10000"/>
                  <a:gd name="connsiteX4" fmla="*/ 4649 w 10000"/>
                  <a:gd name="connsiteY4" fmla="*/ 6179 h 10000"/>
                  <a:gd name="connsiteX5" fmla="*/ 3810 w 10000"/>
                  <a:gd name="connsiteY5" fmla="*/ 6664 h 10000"/>
                  <a:gd name="connsiteX6" fmla="*/ 2977 w 10000"/>
                  <a:gd name="connsiteY6" fmla="*/ 6179 h 10000"/>
                  <a:gd name="connsiteX7" fmla="*/ 6316 w 10000"/>
                  <a:gd name="connsiteY7" fmla="*/ 8536 h 10000"/>
                  <a:gd name="connsiteX8" fmla="*/ 1315 w 10000"/>
                  <a:gd name="connsiteY8" fmla="*/ 8536 h 10000"/>
                  <a:gd name="connsiteX9" fmla="*/ 3810 w 10000"/>
                  <a:gd name="connsiteY9" fmla="*/ 10000 h 10000"/>
                  <a:gd name="connsiteX10" fmla="*/ 6316 w 10000"/>
                  <a:gd name="connsiteY10" fmla="*/ 8536 h 10000"/>
                  <a:gd name="connsiteX0" fmla="*/ 10000 w 10000"/>
                  <a:gd name="connsiteY0" fmla="*/ 0 h 10000"/>
                  <a:gd name="connsiteX1" fmla="*/ 9473 w 10000"/>
                  <a:gd name="connsiteY1" fmla="*/ 150 h 10000"/>
                  <a:gd name="connsiteX2" fmla="*/ 10000 w 10000"/>
                  <a:gd name="connsiteY2" fmla="*/ 0 h 10000"/>
                  <a:gd name="connsiteX3" fmla="*/ 4649 w 10000"/>
                  <a:gd name="connsiteY3" fmla="*/ 6179 h 10000"/>
                  <a:gd name="connsiteX4" fmla="*/ 3810 w 10000"/>
                  <a:gd name="connsiteY4" fmla="*/ 6664 h 10000"/>
                  <a:gd name="connsiteX5" fmla="*/ 2977 w 10000"/>
                  <a:gd name="connsiteY5" fmla="*/ 6179 h 10000"/>
                  <a:gd name="connsiteX6" fmla="*/ 6316 w 10000"/>
                  <a:gd name="connsiteY6" fmla="*/ 8536 h 10000"/>
                  <a:gd name="connsiteX7" fmla="*/ 1315 w 10000"/>
                  <a:gd name="connsiteY7" fmla="*/ 8536 h 10000"/>
                  <a:gd name="connsiteX8" fmla="*/ 3810 w 10000"/>
                  <a:gd name="connsiteY8" fmla="*/ 10000 h 10000"/>
                  <a:gd name="connsiteX9" fmla="*/ 6316 w 10000"/>
                  <a:gd name="connsiteY9" fmla="*/ 8536 h 10000"/>
                  <a:gd name="connsiteX0" fmla="*/ 4649 w 6316"/>
                  <a:gd name="connsiteY0" fmla="*/ 0 h 3821"/>
                  <a:gd name="connsiteX1" fmla="*/ 3810 w 6316"/>
                  <a:gd name="connsiteY1" fmla="*/ 485 h 3821"/>
                  <a:gd name="connsiteX2" fmla="*/ 2977 w 6316"/>
                  <a:gd name="connsiteY2" fmla="*/ 0 h 3821"/>
                  <a:gd name="connsiteX3" fmla="*/ 6316 w 6316"/>
                  <a:gd name="connsiteY3" fmla="*/ 2357 h 3821"/>
                  <a:gd name="connsiteX4" fmla="*/ 1315 w 6316"/>
                  <a:gd name="connsiteY4" fmla="*/ 2357 h 3821"/>
                  <a:gd name="connsiteX5" fmla="*/ 3810 w 6316"/>
                  <a:gd name="connsiteY5" fmla="*/ 3821 h 3821"/>
                  <a:gd name="connsiteX6" fmla="*/ 6316 w 6316"/>
                  <a:gd name="connsiteY6" fmla="*/ 2357 h 3821"/>
                  <a:gd name="connsiteX0" fmla="*/ 7361 w 7361"/>
                  <a:gd name="connsiteY0" fmla="*/ 0 h 10000"/>
                  <a:gd name="connsiteX1" fmla="*/ 6032 w 7361"/>
                  <a:gd name="connsiteY1" fmla="*/ 1269 h 10000"/>
                  <a:gd name="connsiteX2" fmla="*/ 4713 w 7361"/>
                  <a:gd name="connsiteY2" fmla="*/ 0 h 10000"/>
                  <a:gd name="connsiteX3" fmla="*/ 6032 w 7361"/>
                  <a:gd name="connsiteY3" fmla="*/ 10000 h 10000"/>
                  <a:gd name="connsiteX4" fmla="*/ 2082 w 7361"/>
                  <a:gd name="connsiteY4" fmla="*/ 6169 h 10000"/>
                  <a:gd name="connsiteX5" fmla="*/ 6032 w 7361"/>
                  <a:gd name="connsiteY5" fmla="*/ 10000 h 10000"/>
                  <a:gd name="connsiteX0" fmla="*/ 3597 w 3597"/>
                  <a:gd name="connsiteY0" fmla="*/ 0 h 1269"/>
                  <a:gd name="connsiteX1" fmla="*/ 1792 w 3597"/>
                  <a:gd name="connsiteY1" fmla="*/ 1269 h 1269"/>
                  <a:gd name="connsiteX2" fmla="*/ 0 w 3597"/>
                  <a:gd name="connsiteY2" fmla="*/ 0 h 1269"/>
                  <a:gd name="connsiteX0" fmla="*/ 5018 w 5018"/>
                  <a:gd name="connsiteY0" fmla="*/ 0 h 10000"/>
                  <a:gd name="connsiteX1" fmla="*/ 0 w 5018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8" h="10000">
                    <a:moveTo>
                      <a:pt x="5018" y="0"/>
                    </a:moveTo>
                    <a:cubicBezTo>
                      <a:pt x="3225" y="8810"/>
                      <a:pt x="1112" y="10000"/>
                      <a:pt x="0" y="100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Gill Sans" charset="0"/>
                  </a:rPr>
                  <a:t>BURP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Gill Sans" charset="0"/>
                </a:endParaRPr>
              </a:p>
            </p:txBody>
          </p:sp>
        </p:grpSp>
      </p:grpSp>
      <p:grpSp>
        <p:nvGrpSpPr>
          <p:cNvPr id="248" name="组合 6">
            <a:extLst>
              <a:ext uri="{FF2B5EF4-FFF2-40B4-BE49-F238E27FC236}">
                <a16:creationId xmlns:a16="http://schemas.microsoft.com/office/drawing/2014/main" id="{7497A5A4-A690-4742-974C-7638AD1DDF5C}"/>
              </a:ext>
            </a:extLst>
          </p:cNvPr>
          <p:cNvGrpSpPr/>
          <p:nvPr/>
        </p:nvGrpSpPr>
        <p:grpSpPr>
          <a:xfrm>
            <a:off x="6513363" y="1867728"/>
            <a:ext cx="1440651" cy="1455887"/>
            <a:chOff x="4756435" y="1407939"/>
            <a:chExt cx="1080488" cy="10919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chemeClr val="tx1">
                  <a:alpha val="73000"/>
                  <a:lumMod val="73000"/>
                  <a:lumOff val="27000"/>
                </a:schemeClr>
              </a:gs>
              <a:gs pos="73000">
                <a:schemeClr val="accent5">
                  <a:lumMod val="96000"/>
                  <a:alpha val="79000"/>
                </a:schemeClr>
              </a:gs>
              <a:gs pos="100000">
                <a:schemeClr val="bg2"/>
              </a:gs>
            </a:gsLst>
            <a:lin ang="5400000" scaled="1"/>
          </a:gradFill>
        </p:grpSpPr>
        <p:grpSp>
          <p:nvGrpSpPr>
            <p:cNvPr id="249" name="组合 102">
              <a:extLst>
                <a:ext uri="{FF2B5EF4-FFF2-40B4-BE49-F238E27FC236}">
                  <a16:creationId xmlns:a16="http://schemas.microsoft.com/office/drawing/2014/main" id="{15E9C358-8E48-40B0-9C32-3A6F8119CC63}"/>
                </a:ext>
              </a:extLst>
            </p:cNvPr>
            <p:cNvGrpSpPr/>
            <p:nvPr/>
          </p:nvGrpSpPr>
          <p:grpSpPr bwMode="auto">
            <a:xfrm>
              <a:off x="4756435" y="1407939"/>
              <a:ext cx="1080488" cy="1091915"/>
              <a:chOff x="1148973" y="1803300"/>
              <a:chExt cx="2641800" cy="2641800"/>
            </a:xfrm>
            <a:grpFill/>
          </p:grpSpPr>
          <p:grpSp>
            <p:nvGrpSpPr>
              <p:cNvPr id="258" name="组合 103">
                <a:extLst>
                  <a:ext uri="{FF2B5EF4-FFF2-40B4-BE49-F238E27FC236}">
                    <a16:creationId xmlns:a16="http://schemas.microsoft.com/office/drawing/2014/main" id="{8E23911C-CDCB-43CF-8730-AF46974057C4}"/>
                  </a:ext>
                </a:extLst>
              </p:cNvPr>
              <p:cNvGrpSpPr/>
              <p:nvPr/>
            </p:nvGrpSpPr>
            <p:grpSpPr bwMode="auto">
              <a:xfrm>
                <a:off x="1148973" y="1803300"/>
                <a:ext cx="2641800" cy="2641800"/>
                <a:chOff x="1148973" y="1803300"/>
                <a:chExt cx="2641800" cy="2641800"/>
              </a:xfrm>
              <a:grpFill/>
            </p:grpSpPr>
            <p:sp>
              <p:nvSpPr>
                <p:cNvPr id="260" name="梯形 105">
                  <a:extLst>
                    <a:ext uri="{FF2B5EF4-FFF2-40B4-BE49-F238E27FC236}">
                      <a16:creationId xmlns:a16="http://schemas.microsoft.com/office/drawing/2014/main" id="{31C18155-5494-4E82-B616-8554F802759E}"/>
                    </a:ext>
                  </a:extLst>
                </p:cNvPr>
                <p:cNvSpPr/>
                <p:nvPr/>
              </p:nvSpPr>
              <p:spPr>
                <a:xfrm>
                  <a:off x="2236102" y="1803300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1" name="梯形 106">
                  <a:extLst>
                    <a:ext uri="{FF2B5EF4-FFF2-40B4-BE49-F238E27FC236}">
                      <a16:creationId xmlns:a16="http://schemas.microsoft.com/office/drawing/2014/main" id="{B334B70B-A8A5-4A92-8599-4C4F82831E7F}"/>
                    </a:ext>
                  </a:extLst>
                </p:cNvPr>
                <p:cNvSpPr/>
                <p:nvPr/>
              </p:nvSpPr>
              <p:spPr>
                <a:xfrm rot="1800000">
                  <a:off x="2789170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2" name="梯形 107">
                  <a:extLst>
                    <a:ext uri="{FF2B5EF4-FFF2-40B4-BE49-F238E27FC236}">
                      <a16:creationId xmlns:a16="http://schemas.microsoft.com/office/drawing/2014/main" id="{05A3C2CD-164E-4518-9B25-187EAF7B8425}"/>
                    </a:ext>
                  </a:extLst>
                </p:cNvPr>
                <p:cNvSpPr/>
                <p:nvPr/>
              </p:nvSpPr>
              <p:spPr>
                <a:xfrm rot="3600000">
                  <a:off x="3192010" y="2356127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3" name="梯形 108">
                  <a:extLst>
                    <a:ext uri="{FF2B5EF4-FFF2-40B4-BE49-F238E27FC236}">
                      <a16:creationId xmlns:a16="http://schemas.microsoft.com/office/drawing/2014/main" id="{2F154C1F-9A88-489C-86EA-2C808B6CA27F}"/>
                    </a:ext>
                  </a:extLst>
                </p:cNvPr>
                <p:cNvSpPr/>
                <p:nvPr/>
              </p:nvSpPr>
              <p:spPr>
                <a:xfrm rot="5400000">
                  <a:off x="3340253" y="2908486"/>
                  <a:ext cx="469608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4" name="梯形 109">
                  <a:extLst>
                    <a:ext uri="{FF2B5EF4-FFF2-40B4-BE49-F238E27FC236}">
                      <a16:creationId xmlns:a16="http://schemas.microsoft.com/office/drawing/2014/main" id="{0638E847-3F2E-48AC-B79A-D416D275CD2A}"/>
                    </a:ext>
                  </a:extLst>
                </p:cNvPr>
                <p:cNvSpPr/>
                <p:nvPr/>
              </p:nvSpPr>
              <p:spPr>
                <a:xfrm rot="7200000">
                  <a:off x="3192010" y="3460843"/>
                  <a:ext cx="469607" cy="431430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5" name="梯形 110">
                  <a:extLst>
                    <a:ext uri="{FF2B5EF4-FFF2-40B4-BE49-F238E27FC236}">
                      <a16:creationId xmlns:a16="http://schemas.microsoft.com/office/drawing/2014/main" id="{F80C8C66-0FE5-4A81-86E9-3787F2083F10}"/>
                    </a:ext>
                  </a:extLst>
                </p:cNvPr>
                <p:cNvSpPr/>
                <p:nvPr/>
              </p:nvSpPr>
              <p:spPr>
                <a:xfrm rot="9000000">
                  <a:off x="2789170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6" name="梯形 111">
                  <a:extLst>
                    <a:ext uri="{FF2B5EF4-FFF2-40B4-BE49-F238E27FC236}">
                      <a16:creationId xmlns:a16="http://schemas.microsoft.com/office/drawing/2014/main" id="{12AC3D8D-8461-46B2-8B87-F3C9588A96B5}"/>
                    </a:ext>
                  </a:extLst>
                </p:cNvPr>
                <p:cNvSpPr/>
                <p:nvPr/>
              </p:nvSpPr>
              <p:spPr>
                <a:xfrm rot="10800000">
                  <a:off x="2236102" y="4012731"/>
                  <a:ext cx="467542" cy="432369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7" name="梯形 112">
                  <a:extLst>
                    <a:ext uri="{FF2B5EF4-FFF2-40B4-BE49-F238E27FC236}">
                      <a16:creationId xmlns:a16="http://schemas.microsoft.com/office/drawing/2014/main" id="{A9A54DBA-FD8F-4EB2-9F21-5565121871B3}"/>
                    </a:ext>
                  </a:extLst>
                </p:cNvPr>
                <p:cNvSpPr/>
                <p:nvPr/>
              </p:nvSpPr>
              <p:spPr>
                <a:xfrm rot="12600000">
                  <a:off x="1683035" y="3865848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8" name="梯形 113">
                  <a:extLst>
                    <a:ext uri="{FF2B5EF4-FFF2-40B4-BE49-F238E27FC236}">
                      <a16:creationId xmlns:a16="http://schemas.microsoft.com/office/drawing/2014/main" id="{B27433CC-A4BF-4E20-AB70-EEB1F468220A}"/>
                    </a:ext>
                  </a:extLst>
                </p:cNvPr>
                <p:cNvSpPr/>
                <p:nvPr/>
              </p:nvSpPr>
              <p:spPr>
                <a:xfrm rot="14400000">
                  <a:off x="1278131" y="3460841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69" name="梯形 114">
                  <a:extLst>
                    <a:ext uri="{FF2B5EF4-FFF2-40B4-BE49-F238E27FC236}">
                      <a16:creationId xmlns:a16="http://schemas.microsoft.com/office/drawing/2014/main" id="{6CCCF264-2C3B-4740-A56E-FDD8720B3F5A}"/>
                    </a:ext>
                  </a:extLst>
                </p:cNvPr>
                <p:cNvSpPr/>
                <p:nvPr/>
              </p:nvSpPr>
              <p:spPr>
                <a:xfrm rot="16200000">
                  <a:off x="1129885" y="2908484"/>
                  <a:ext cx="469608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70" name="梯形 115">
                  <a:extLst>
                    <a:ext uri="{FF2B5EF4-FFF2-40B4-BE49-F238E27FC236}">
                      <a16:creationId xmlns:a16="http://schemas.microsoft.com/office/drawing/2014/main" id="{9D01DD96-0376-4A54-B071-44CC4BDEDC25}"/>
                    </a:ext>
                  </a:extLst>
                </p:cNvPr>
                <p:cNvSpPr/>
                <p:nvPr/>
              </p:nvSpPr>
              <p:spPr>
                <a:xfrm rot="18000000">
                  <a:off x="1278131" y="2356126"/>
                  <a:ext cx="469607" cy="43143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  <p:sp>
              <p:nvSpPr>
                <p:cNvPr id="271" name="梯形 116">
                  <a:extLst>
                    <a:ext uri="{FF2B5EF4-FFF2-40B4-BE49-F238E27FC236}">
                      <a16:creationId xmlns:a16="http://schemas.microsoft.com/office/drawing/2014/main" id="{C339B0DA-E494-4BEB-8562-85092E263526}"/>
                    </a:ext>
                  </a:extLst>
                </p:cNvPr>
                <p:cNvSpPr/>
                <p:nvPr/>
              </p:nvSpPr>
              <p:spPr>
                <a:xfrm rot="19800000">
                  <a:off x="1683035" y="1952250"/>
                  <a:ext cx="467542" cy="430301"/>
                </a:xfrm>
                <a:prstGeom prst="trapezoid">
                  <a:avLst/>
                </a:prstGeom>
                <a:grpFill/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59" name="同心圆 104">
                <a:extLst>
                  <a:ext uri="{FF2B5EF4-FFF2-40B4-BE49-F238E27FC236}">
                    <a16:creationId xmlns:a16="http://schemas.microsoft.com/office/drawing/2014/main" id="{E222CFD8-91D1-4ABF-8C23-11317B89DA76}"/>
                  </a:ext>
                </a:extLst>
              </p:cNvPr>
              <p:cNvSpPr/>
              <p:nvPr/>
            </p:nvSpPr>
            <p:spPr>
              <a:xfrm>
                <a:off x="1548094" y="2204639"/>
                <a:ext cx="1872068" cy="1872223"/>
              </a:xfrm>
              <a:prstGeom prst="donut">
                <a:avLst>
                  <a:gd name="adj" fmla="val 5497"/>
                </a:avLst>
              </a:prstGeom>
              <a:grpFill/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+mj-lt"/>
                  <a:ea typeface="+mj-ea"/>
                </a:endParaRPr>
              </a:p>
            </p:txBody>
          </p:sp>
        </p:grpSp>
        <p:grpSp>
          <p:nvGrpSpPr>
            <p:cNvPr id="250" name="Group 195">
              <a:extLst>
                <a:ext uri="{FF2B5EF4-FFF2-40B4-BE49-F238E27FC236}">
                  <a16:creationId xmlns:a16="http://schemas.microsoft.com/office/drawing/2014/main" id="{E055C636-8E1F-4766-BA8B-1C090ADBDF68}"/>
                </a:ext>
              </a:extLst>
            </p:cNvPr>
            <p:cNvGrpSpPr/>
            <p:nvPr/>
          </p:nvGrpSpPr>
          <p:grpSpPr>
            <a:xfrm>
              <a:off x="5066539" y="1800223"/>
              <a:ext cx="505584" cy="321471"/>
              <a:chOff x="2488699" y="1679670"/>
              <a:chExt cx="705230" cy="448415"/>
            </a:xfrm>
            <a:grpFill/>
          </p:grpSpPr>
          <p:sp>
            <p:nvSpPr>
              <p:cNvPr id="251" name="AutoShape 140">
                <a:extLst>
                  <a:ext uri="{FF2B5EF4-FFF2-40B4-BE49-F238E27FC236}">
                    <a16:creationId xmlns:a16="http://schemas.microsoft.com/office/drawing/2014/main" id="{0EDA3C49-A815-4584-BB28-EE2937BA2598}"/>
                  </a:ext>
                </a:extLst>
              </p:cNvPr>
              <p:cNvSpPr/>
              <p:nvPr/>
            </p:nvSpPr>
            <p:spPr bwMode="auto">
              <a:xfrm>
                <a:off x="2546226" y="1679670"/>
                <a:ext cx="567990" cy="448415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52" name="AutoShape 141">
                <a:extLst>
                  <a:ext uri="{FF2B5EF4-FFF2-40B4-BE49-F238E27FC236}">
                    <a16:creationId xmlns:a16="http://schemas.microsoft.com/office/drawing/2014/main" id="{18DFDFD8-993F-4F7A-8E99-F3BEDAAAF313}"/>
                  </a:ext>
                </a:extLst>
              </p:cNvPr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53" name="AutoShape 142">
                <a:extLst>
                  <a:ext uri="{FF2B5EF4-FFF2-40B4-BE49-F238E27FC236}">
                    <a16:creationId xmlns:a16="http://schemas.microsoft.com/office/drawing/2014/main" id="{5958240B-78ED-41B6-B2C2-125E80CCBBE8}"/>
                  </a:ext>
                </a:extLst>
              </p:cNvPr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54" name="AutoShape 143">
                <a:extLst>
                  <a:ext uri="{FF2B5EF4-FFF2-40B4-BE49-F238E27FC236}">
                    <a16:creationId xmlns:a16="http://schemas.microsoft.com/office/drawing/2014/main" id="{CF18C32D-7377-47DB-83CA-5889CFBB4C94}"/>
                  </a:ext>
                </a:extLst>
              </p:cNvPr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55" name="AutoShape 144">
                <a:extLst>
                  <a:ext uri="{FF2B5EF4-FFF2-40B4-BE49-F238E27FC236}">
                    <a16:creationId xmlns:a16="http://schemas.microsoft.com/office/drawing/2014/main" id="{FFABCCBE-CAC0-4EA4-A86F-0FEA5548219B}"/>
                  </a:ext>
                </a:extLst>
              </p:cNvPr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56" name="AutoShape 145">
                <a:extLst>
                  <a:ext uri="{FF2B5EF4-FFF2-40B4-BE49-F238E27FC236}">
                    <a16:creationId xmlns:a16="http://schemas.microsoft.com/office/drawing/2014/main" id="{EF764EEF-DA4D-458B-B6A1-2D00C000DA14}"/>
                  </a:ext>
                </a:extLst>
              </p:cNvPr>
              <p:cNvSpPr/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  <p:sp>
            <p:nvSpPr>
              <p:cNvPr id="257" name="AutoShape 146">
                <a:extLst>
                  <a:ext uri="{FF2B5EF4-FFF2-40B4-BE49-F238E27FC236}">
                    <a16:creationId xmlns:a16="http://schemas.microsoft.com/office/drawing/2014/main" id="{B443AB55-B27C-459B-AADA-4E5AEAE063AC}"/>
                  </a:ext>
                </a:extLst>
              </p:cNvPr>
              <p:cNvSpPr/>
              <p:nvPr/>
            </p:nvSpPr>
            <p:spPr bwMode="auto">
              <a:xfrm>
                <a:off x="2488699" y="1696876"/>
                <a:ext cx="705230" cy="331560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dirty="0" err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lt"/>
                    <a:sym typeface="Gill Sans" charset="0"/>
                  </a:rPr>
                  <a:t>M.Sc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sym typeface="Gill Sans" charset="0"/>
                </a:endParaRPr>
              </a:p>
            </p:txBody>
          </p:sp>
        </p:grpSp>
      </p:grpSp>
      <p:grpSp>
        <p:nvGrpSpPr>
          <p:cNvPr id="272" name="组合 4">
            <a:extLst>
              <a:ext uri="{FF2B5EF4-FFF2-40B4-BE49-F238E27FC236}">
                <a16:creationId xmlns:a16="http://schemas.microsoft.com/office/drawing/2014/main" id="{22766ECC-5442-424D-ADBC-4F6E13693983}"/>
              </a:ext>
            </a:extLst>
          </p:cNvPr>
          <p:cNvGrpSpPr/>
          <p:nvPr/>
        </p:nvGrpSpPr>
        <p:grpSpPr>
          <a:xfrm>
            <a:off x="396064" y="1527207"/>
            <a:ext cx="3372718" cy="738664"/>
            <a:chOff x="604229" y="1638320"/>
            <a:chExt cx="2529538" cy="553997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1178238-7D19-40A0-8A37-BC06D1B442F5}"/>
                </a:ext>
              </a:extLst>
            </p:cNvPr>
            <p:cNvSpPr txBox="1"/>
            <p:nvPr/>
          </p:nvSpPr>
          <p:spPr>
            <a:xfrm>
              <a:off x="1078513" y="1958240"/>
              <a:ext cx="1923767" cy="17312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endParaRPr lang="en-US" altLang="zh-CN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0AC65C7-1948-41A2-A232-CC5120D05331}"/>
                </a:ext>
              </a:extLst>
            </p:cNvPr>
            <p:cNvSpPr txBox="1"/>
            <p:nvPr/>
          </p:nvSpPr>
          <p:spPr>
            <a:xfrm>
              <a:off x="604229" y="1638320"/>
              <a:ext cx="2529538" cy="5539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-Bachelor of Science (BSc)</a:t>
              </a:r>
            </a:p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Engineering</a:t>
              </a:r>
              <a:endParaRPr lang="en-US" sz="2800" dirty="0">
                <a:solidFill>
                  <a:srgbClr val="1C3B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E635A998-3FAA-41B8-ADC5-B36932BD939D}"/>
              </a:ext>
            </a:extLst>
          </p:cNvPr>
          <p:cNvSpPr txBox="1"/>
          <p:nvPr/>
        </p:nvSpPr>
        <p:spPr>
          <a:xfrm>
            <a:off x="8079618" y="2546483"/>
            <a:ext cx="2565023" cy="215769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endParaRPr lang="en-US" altLang="zh-CN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8" name="组合 264">
            <a:extLst>
              <a:ext uri="{FF2B5EF4-FFF2-40B4-BE49-F238E27FC236}">
                <a16:creationId xmlns:a16="http://schemas.microsoft.com/office/drawing/2014/main" id="{F563837D-79EA-4BFE-A872-005EDD96F1D2}"/>
              </a:ext>
            </a:extLst>
          </p:cNvPr>
          <p:cNvGrpSpPr/>
          <p:nvPr/>
        </p:nvGrpSpPr>
        <p:grpSpPr>
          <a:xfrm>
            <a:off x="8794210" y="4535132"/>
            <a:ext cx="3140924" cy="1151948"/>
            <a:chOff x="675684" y="1267403"/>
            <a:chExt cx="2355693" cy="863961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7BD6563-9760-44B9-AD46-272998CEF40A}"/>
                </a:ext>
              </a:extLst>
            </p:cNvPr>
            <p:cNvSpPr txBox="1"/>
            <p:nvPr/>
          </p:nvSpPr>
          <p:spPr>
            <a:xfrm>
              <a:off x="1078513" y="1958240"/>
              <a:ext cx="1923767" cy="17312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endParaRPr lang="en-US" altLang="zh-CN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4A123B4-4448-4387-8C3A-1B4583B36D50}"/>
                </a:ext>
              </a:extLst>
            </p:cNvPr>
            <p:cNvSpPr txBox="1"/>
            <p:nvPr/>
          </p:nvSpPr>
          <p:spPr>
            <a:xfrm>
              <a:off x="675684" y="1267403"/>
              <a:ext cx="2355693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-Bachelor of Architecture</a:t>
              </a:r>
            </a:p>
            <a:p>
              <a:pPr algn="ctr"/>
              <a:r>
                <a:rPr lang="en-US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(BArch)</a:t>
              </a:r>
              <a:endParaRPr lang="en-US" sz="2800" dirty="0">
                <a:solidFill>
                  <a:srgbClr val="1C3B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4" name="组合 4">
            <a:extLst>
              <a:ext uri="{FF2B5EF4-FFF2-40B4-BE49-F238E27FC236}">
                <a16:creationId xmlns:a16="http://schemas.microsoft.com/office/drawing/2014/main" id="{514056A0-B084-4B00-9D24-F4E73B353A84}"/>
              </a:ext>
            </a:extLst>
          </p:cNvPr>
          <p:cNvGrpSpPr/>
          <p:nvPr/>
        </p:nvGrpSpPr>
        <p:grpSpPr>
          <a:xfrm>
            <a:off x="374735" y="2594008"/>
            <a:ext cx="3186771" cy="738664"/>
            <a:chOff x="645382" y="1638321"/>
            <a:chExt cx="2390078" cy="553997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B65B325-A9AD-496E-A0BF-1E377E724DA1}"/>
                </a:ext>
              </a:extLst>
            </p:cNvPr>
            <p:cNvSpPr txBox="1"/>
            <p:nvPr/>
          </p:nvSpPr>
          <p:spPr>
            <a:xfrm>
              <a:off x="1078513" y="1958240"/>
              <a:ext cx="1923767" cy="17312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endParaRPr lang="en-US" altLang="zh-CN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A2602343-CC1E-4DB7-960D-706C76BE7044}"/>
                </a:ext>
              </a:extLst>
            </p:cNvPr>
            <p:cNvSpPr txBox="1"/>
            <p:nvPr/>
          </p:nvSpPr>
          <p:spPr>
            <a:xfrm>
              <a:off x="645382" y="1638321"/>
              <a:ext cx="2390078" cy="5539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-Master of Science (MSc)</a:t>
              </a:r>
            </a:p>
            <a:p>
              <a:pPr algn="ctr"/>
              <a:r>
                <a:rPr lang="en-GB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Engineering</a:t>
              </a:r>
              <a:endParaRPr lang="en-US" sz="2800" dirty="0">
                <a:solidFill>
                  <a:srgbClr val="1C3B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7" name="组合 4">
            <a:extLst>
              <a:ext uri="{FF2B5EF4-FFF2-40B4-BE49-F238E27FC236}">
                <a16:creationId xmlns:a16="http://schemas.microsoft.com/office/drawing/2014/main" id="{343E28AE-CAD9-4553-9703-8E326E1F47DA}"/>
              </a:ext>
            </a:extLst>
          </p:cNvPr>
          <p:cNvGrpSpPr/>
          <p:nvPr/>
        </p:nvGrpSpPr>
        <p:grpSpPr>
          <a:xfrm>
            <a:off x="8857128" y="3093118"/>
            <a:ext cx="3042140" cy="1329859"/>
            <a:chOff x="720676" y="1133972"/>
            <a:chExt cx="2281604" cy="997392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911D96C-9C37-4AED-848A-A7A12C29CFDB}"/>
                </a:ext>
              </a:extLst>
            </p:cNvPr>
            <p:cNvSpPr txBox="1"/>
            <p:nvPr/>
          </p:nvSpPr>
          <p:spPr>
            <a:xfrm>
              <a:off x="1078513" y="1958240"/>
              <a:ext cx="1923767" cy="17312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endParaRPr lang="en-US" altLang="zh-CN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99C38DA-3821-4516-B66E-0057481DE9C2}"/>
                </a:ext>
              </a:extLst>
            </p:cNvPr>
            <p:cNvSpPr txBox="1"/>
            <p:nvPr/>
          </p:nvSpPr>
          <p:spPr>
            <a:xfrm>
              <a:off x="720676" y="1133972"/>
              <a:ext cx="1839445" cy="83099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-Master of Urban &amp;</a:t>
              </a:r>
            </a:p>
            <a:p>
              <a:pPr algn="ctr"/>
              <a:r>
                <a:rPr lang="en-US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Planning</a:t>
              </a:r>
            </a:p>
            <a:p>
              <a:pPr algn="ctr"/>
              <a:r>
                <a:rPr lang="en-US" sz="2400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(MURP)</a:t>
              </a:r>
              <a:endParaRPr lang="en-US" sz="3600" dirty="0">
                <a:solidFill>
                  <a:srgbClr val="1C3B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055F6BC3-7D8B-44AD-91A3-ED6FE422A450}"/>
              </a:ext>
            </a:extLst>
          </p:cNvPr>
          <p:cNvSpPr txBox="1"/>
          <p:nvPr/>
        </p:nvSpPr>
        <p:spPr>
          <a:xfrm>
            <a:off x="8991343" y="5535167"/>
            <a:ext cx="2565024" cy="230832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endParaRPr lang="en-US" altLang="zh-CN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01 42">
            <a:extLst>
              <a:ext uri="{FF2B5EF4-FFF2-40B4-BE49-F238E27FC236}">
                <a16:creationId xmlns:a16="http://schemas.microsoft.com/office/drawing/2014/main" id="{584ACB33-3DF8-4444-86B2-6807E71BE4C7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06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9">
            <a:extLst>
              <a:ext uri="{FF2B5EF4-FFF2-40B4-BE49-F238E27FC236}">
                <a16:creationId xmlns:a16="http://schemas.microsoft.com/office/drawing/2014/main" id="{EFE40964-F00E-434F-AD92-22B858B2D9FC}"/>
              </a:ext>
            </a:extLst>
          </p:cNvPr>
          <p:cNvGrpSpPr/>
          <p:nvPr/>
        </p:nvGrpSpPr>
        <p:grpSpPr>
          <a:xfrm>
            <a:off x="568443" y="319365"/>
            <a:ext cx="1975851" cy="646331"/>
            <a:chOff x="568442" y="319364"/>
            <a:chExt cx="1975852" cy="646332"/>
          </a:xfrm>
        </p:grpSpPr>
        <p:sp>
          <p:nvSpPr>
            <p:cNvPr id="3" name="文本框 23">
              <a:extLst>
                <a:ext uri="{FF2B5EF4-FFF2-40B4-BE49-F238E27FC236}">
                  <a16:creationId xmlns:a16="http://schemas.microsoft.com/office/drawing/2014/main" id="{CFDF37F3-01A5-4663-9296-44610BE59B1D}"/>
                </a:ext>
              </a:extLst>
            </p:cNvPr>
            <p:cNvSpPr txBox="1"/>
            <p:nvPr/>
          </p:nvSpPr>
          <p:spPr>
            <a:xfrm>
              <a:off x="665958" y="319364"/>
              <a:ext cx="187833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pc="23" dirty="0">
                  <a:solidFill>
                    <a:srgbClr val="1C3B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Faculties</a:t>
              </a:r>
              <a:endParaRPr lang="zh-CN" altLang="en-US" sz="3600" dirty="0">
                <a:solidFill>
                  <a:srgbClr val="1C3B33"/>
                </a:solidFill>
                <a:latin typeface="+mj-lt"/>
                <a:ea typeface="+mj-ea"/>
              </a:endParaRPr>
            </a:p>
          </p:txBody>
        </p:sp>
        <p:sp>
          <p:nvSpPr>
            <p:cNvPr id="4" name="等腰三角形 151">
              <a:extLst>
                <a:ext uri="{FF2B5EF4-FFF2-40B4-BE49-F238E27FC236}">
                  <a16:creationId xmlns:a16="http://schemas.microsoft.com/office/drawing/2014/main" id="{C833E7CF-C575-4625-9B2F-08320E2EDB79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5" name="组合 12">
            <a:extLst>
              <a:ext uri="{FF2B5EF4-FFF2-40B4-BE49-F238E27FC236}">
                <a16:creationId xmlns:a16="http://schemas.microsoft.com/office/drawing/2014/main" id="{2FEE5CD9-387F-4BA7-8155-21D3E4DFE6A6}"/>
              </a:ext>
            </a:extLst>
          </p:cNvPr>
          <p:cNvGrpSpPr/>
          <p:nvPr/>
        </p:nvGrpSpPr>
        <p:grpSpPr>
          <a:xfrm>
            <a:off x="5369135" y="1056508"/>
            <a:ext cx="6102142" cy="1481952"/>
            <a:chOff x="3083409" y="1115201"/>
            <a:chExt cx="4782965" cy="1161580"/>
          </a:xfrm>
        </p:grpSpPr>
        <p:sp>
          <p:nvSpPr>
            <p:cNvPr id="6" name="矩形 136">
              <a:extLst>
                <a:ext uri="{FF2B5EF4-FFF2-40B4-BE49-F238E27FC236}">
                  <a16:creationId xmlns:a16="http://schemas.microsoft.com/office/drawing/2014/main" id="{3AFAFA38-FEB1-4C10-8B53-CB2141E781B3}"/>
                </a:ext>
              </a:extLst>
            </p:cNvPr>
            <p:cNvSpPr/>
            <p:nvPr/>
          </p:nvSpPr>
          <p:spPr>
            <a:xfrm>
              <a:off x="3083409" y="1265101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7" name="矩形 137">
              <a:extLst>
                <a:ext uri="{FF2B5EF4-FFF2-40B4-BE49-F238E27FC236}">
                  <a16:creationId xmlns:a16="http://schemas.microsoft.com/office/drawing/2014/main" id="{D6822851-A3CA-44D7-AF90-4349C1E91BC2}"/>
                </a:ext>
              </a:extLst>
            </p:cNvPr>
            <p:cNvSpPr/>
            <p:nvPr/>
          </p:nvSpPr>
          <p:spPr>
            <a:xfrm>
              <a:off x="3666699" y="1115201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GB" altLang="zh-CN" sz="2135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2135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B300CF-C9FC-49FC-A400-B847DC35B103}"/>
                </a:ext>
              </a:extLst>
            </p:cNvPr>
            <p:cNvSpPr txBox="1"/>
            <p:nvPr/>
          </p:nvSpPr>
          <p:spPr>
            <a:xfrm>
              <a:off x="3481257" y="1655372"/>
              <a:ext cx="4385117" cy="506639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GB" b="1" dirty="0"/>
                <a:t>Faculty of Electrical and Electronic Engineering</a:t>
              </a:r>
            </a:p>
            <a:p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9" name="直接箭头连接符 139">
            <a:extLst>
              <a:ext uri="{FF2B5EF4-FFF2-40B4-BE49-F238E27FC236}">
                <a16:creationId xmlns:a16="http://schemas.microsoft.com/office/drawing/2014/main" id="{FCD44004-05AD-400D-9628-1CE22BC25A3E}"/>
              </a:ext>
            </a:extLst>
          </p:cNvPr>
          <p:cNvCxnSpPr>
            <a:stCxn id="13" idx="5"/>
            <a:endCxn id="6" idx="1"/>
          </p:cNvCxnSpPr>
          <p:nvPr/>
        </p:nvCxnSpPr>
        <p:spPr>
          <a:xfrm flipV="1">
            <a:off x="3457107" y="1893107"/>
            <a:ext cx="1912031" cy="7589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40">
            <a:extLst>
              <a:ext uri="{FF2B5EF4-FFF2-40B4-BE49-F238E27FC236}">
                <a16:creationId xmlns:a16="http://schemas.microsoft.com/office/drawing/2014/main" id="{32BAF83C-F49D-4738-9F63-B5A575D25B47}"/>
              </a:ext>
            </a:extLst>
          </p:cNvPr>
          <p:cNvCxnSpPr>
            <a:stCxn id="13" idx="0"/>
            <a:endCxn id="16" idx="1"/>
          </p:cNvCxnSpPr>
          <p:nvPr/>
        </p:nvCxnSpPr>
        <p:spPr>
          <a:xfrm>
            <a:off x="3873243" y="3484299"/>
            <a:ext cx="1495895" cy="262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41">
            <a:extLst>
              <a:ext uri="{FF2B5EF4-FFF2-40B4-BE49-F238E27FC236}">
                <a16:creationId xmlns:a16="http://schemas.microsoft.com/office/drawing/2014/main" id="{3EC46360-24E7-4210-905F-4136437ECB19}"/>
              </a:ext>
            </a:extLst>
          </p:cNvPr>
          <p:cNvCxnSpPr>
            <a:stCxn id="13" idx="1"/>
            <a:endCxn id="20" idx="1"/>
          </p:cNvCxnSpPr>
          <p:nvPr/>
        </p:nvCxnSpPr>
        <p:spPr>
          <a:xfrm>
            <a:off x="3457107" y="4316573"/>
            <a:ext cx="1912031" cy="8193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15EB1D-F9C7-4BE9-BF98-D435590A068A}"/>
              </a:ext>
            </a:extLst>
          </p:cNvPr>
          <p:cNvGrpSpPr/>
          <p:nvPr/>
        </p:nvGrpSpPr>
        <p:grpSpPr>
          <a:xfrm>
            <a:off x="1942815" y="2652025"/>
            <a:ext cx="1930427" cy="1664547"/>
            <a:chOff x="540674" y="2478267"/>
            <a:chExt cx="1205922" cy="1039829"/>
          </a:xfrm>
        </p:grpSpPr>
        <p:sp>
          <p:nvSpPr>
            <p:cNvPr id="13" name="六边形 138">
              <a:extLst>
                <a:ext uri="{FF2B5EF4-FFF2-40B4-BE49-F238E27FC236}">
                  <a16:creationId xmlns:a16="http://schemas.microsoft.com/office/drawing/2014/main" id="{33D45DFC-99FB-4015-A78D-CAFF39B4E8C4}"/>
                </a:ext>
              </a:extLst>
            </p:cNvPr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4" name="六边形 182">
              <a:extLst>
                <a:ext uri="{FF2B5EF4-FFF2-40B4-BE49-F238E27FC236}">
                  <a16:creationId xmlns:a16="http://schemas.microsoft.com/office/drawing/2014/main" id="{BF9D96BA-8F88-4580-AC94-D7AEC65CA36F}"/>
                </a:ext>
              </a:extLst>
            </p:cNvPr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GB" altLang="zh-CN" sz="2400" dirty="0">
                  <a:solidFill>
                    <a:schemeClr val="bg1"/>
                  </a:solidFill>
                  <a:latin typeface="+mj-lt"/>
                </a:rPr>
                <a:t>KUET</a:t>
              </a:r>
            </a:p>
          </p:txBody>
        </p:sp>
      </p:grpSp>
      <p:grpSp>
        <p:nvGrpSpPr>
          <p:cNvPr id="15" name="组合 183">
            <a:extLst>
              <a:ext uri="{FF2B5EF4-FFF2-40B4-BE49-F238E27FC236}">
                <a16:creationId xmlns:a16="http://schemas.microsoft.com/office/drawing/2014/main" id="{EA7F9CD1-8BBF-484F-B72A-34B92F57D56F}"/>
              </a:ext>
            </a:extLst>
          </p:cNvPr>
          <p:cNvGrpSpPr/>
          <p:nvPr/>
        </p:nvGrpSpPr>
        <p:grpSpPr>
          <a:xfrm>
            <a:off x="5369135" y="2673997"/>
            <a:ext cx="5787816" cy="1481952"/>
            <a:chOff x="3083409" y="1115202"/>
            <a:chExt cx="4536591" cy="1161580"/>
          </a:xfrm>
        </p:grpSpPr>
        <p:sp>
          <p:nvSpPr>
            <p:cNvPr id="16" name="矩形 184">
              <a:extLst>
                <a:ext uri="{FF2B5EF4-FFF2-40B4-BE49-F238E27FC236}">
                  <a16:creationId xmlns:a16="http://schemas.microsoft.com/office/drawing/2014/main" id="{E1AD9C8C-EE2E-4227-9EF5-F1D30237A6F9}"/>
                </a:ext>
              </a:extLst>
            </p:cNvPr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7" name="矩形 185">
              <a:extLst>
                <a:ext uri="{FF2B5EF4-FFF2-40B4-BE49-F238E27FC236}">
                  <a16:creationId xmlns:a16="http://schemas.microsoft.com/office/drawing/2014/main" id="{7008B1F7-D71D-4886-B708-378467540DE0}"/>
                </a:ext>
              </a:extLst>
            </p:cNvPr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GB" altLang="zh-CN" sz="2135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2135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FB1AE1-E328-4F23-A3B0-4B3C2A4069C4}"/>
                </a:ext>
              </a:extLst>
            </p:cNvPr>
            <p:cNvSpPr txBox="1"/>
            <p:nvPr/>
          </p:nvSpPr>
          <p:spPr>
            <a:xfrm>
              <a:off x="3234883" y="1468726"/>
              <a:ext cx="4385117" cy="241274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endParaRPr lang="en-US" altLang="zh-CN" sz="1200" dirty="0">
                <a:solidFill>
                  <a:schemeClr val="accent5"/>
                </a:solidFill>
                <a:latin typeface="+mj-lt"/>
              </a:endParaRPr>
            </a:p>
          </p:txBody>
        </p:sp>
      </p:grpSp>
      <p:grpSp>
        <p:nvGrpSpPr>
          <p:cNvPr id="19" name="组合 249">
            <a:extLst>
              <a:ext uri="{FF2B5EF4-FFF2-40B4-BE49-F238E27FC236}">
                <a16:creationId xmlns:a16="http://schemas.microsoft.com/office/drawing/2014/main" id="{39B0CDBA-5CF9-4866-A05B-1CD8A9BC5EBB}"/>
              </a:ext>
            </a:extLst>
          </p:cNvPr>
          <p:cNvGrpSpPr/>
          <p:nvPr/>
        </p:nvGrpSpPr>
        <p:grpSpPr>
          <a:xfrm>
            <a:off x="5369135" y="4299275"/>
            <a:ext cx="7168941" cy="1481952"/>
            <a:chOff x="3083409" y="1115202"/>
            <a:chExt cx="5619141" cy="1161580"/>
          </a:xfrm>
        </p:grpSpPr>
        <p:sp>
          <p:nvSpPr>
            <p:cNvPr id="20" name="矩形 250">
              <a:extLst>
                <a:ext uri="{FF2B5EF4-FFF2-40B4-BE49-F238E27FC236}">
                  <a16:creationId xmlns:a16="http://schemas.microsoft.com/office/drawing/2014/main" id="{5D10F1A3-1C58-4F0E-9028-298E87214BD8}"/>
                </a:ext>
              </a:extLst>
            </p:cNvPr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1" name="矩形 251">
              <a:extLst>
                <a:ext uri="{FF2B5EF4-FFF2-40B4-BE49-F238E27FC236}">
                  <a16:creationId xmlns:a16="http://schemas.microsoft.com/office/drawing/2014/main" id="{2BE3A449-4E17-43DB-8757-FC5A75CCC965}"/>
                </a:ext>
              </a:extLst>
            </p:cNvPr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GB" altLang="zh-CN" sz="2135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2135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326E85-4D58-4761-84AA-75F7A68C56C3}"/>
                </a:ext>
              </a:extLst>
            </p:cNvPr>
            <p:cNvSpPr txBox="1"/>
            <p:nvPr/>
          </p:nvSpPr>
          <p:spPr>
            <a:xfrm>
              <a:off x="4317433" y="1730031"/>
              <a:ext cx="4385117" cy="313646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b="1" dirty="0"/>
                <a:t>Faculty of Civil Engineering</a:t>
              </a:r>
            </a:p>
          </p:txBody>
        </p:sp>
      </p:grpSp>
      <p:sp>
        <p:nvSpPr>
          <p:cNvPr id="23" name="Dikdörtgen 1">
            <a:extLst>
              <a:ext uri="{FF2B5EF4-FFF2-40B4-BE49-F238E27FC236}">
                <a16:creationId xmlns:a16="http://schemas.microsoft.com/office/drawing/2014/main" id="{ABC33FBA-E409-4B17-95A8-D6E244F86E85}"/>
              </a:ext>
            </a:extLst>
          </p:cNvPr>
          <p:cNvSpPr/>
          <p:nvPr/>
        </p:nvSpPr>
        <p:spPr>
          <a:xfrm>
            <a:off x="6572037" y="3394032"/>
            <a:ext cx="40197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/>
              <a:t>Faculty of Mechanical Engineering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01 42">
            <a:extLst>
              <a:ext uri="{FF2B5EF4-FFF2-40B4-BE49-F238E27FC236}">
                <a16:creationId xmlns:a16="http://schemas.microsoft.com/office/drawing/2014/main" id="{9A866064-42D0-4108-85C8-34B179021F20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07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25289797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9">
            <a:extLst>
              <a:ext uri="{FF2B5EF4-FFF2-40B4-BE49-F238E27FC236}">
                <a16:creationId xmlns:a16="http://schemas.microsoft.com/office/drawing/2014/main" id="{0B051626-7D64-4BFC-9707-C2F5B47F39B2}"/>
              </a:ext>
            </a:extLst>
          </p:cNvPr>
          <p:cNvGrpSpPr/>
          <p:nvPr/>
        </p:nvGrpSpPr>
        <p:grpSpPr>
          <a:xfrm>
            <a:off x="568442" y="319365"/>
            <a:ext cx="2674247" cy="646331"/>
            <a:chOff x="568442" y="319364"/>
            <a:chExt cx="2674260" cy="646332"/>
          </a:xfrm>
        </p:grpSpPr>
        <p:sp>
          <p:nvSpPr>
            <p:cNvPr id="3" name="文本框 23">
              <a:extLst>
                <a:ext uri="{FF2B5EF4-FFF2-40B4-BE49-F238E27FC236}">
                  <a16:creationId xmlns:a16="http://schemas.microsoft.com/office/drawing/2014/main" id="{1AC5AD19-C124-4429-81BB-1026831A4BA7}"/>
                </a:ext>
              </a:extLst>
            </p:cNvPr>
            <p:cNvSpPr txBox="1"/>
            <p:nvPr/>
          </p:nvSpPr>
          <p:spPr>
            <a:xfrm>
              <a:off x="665958" y="319364"/>
              <a:ext cx="2576744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3600" spc="23" dirty="0">
                  <a:solidFill>
                    <a:srgbClr val="1C3B33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D</a:t>
              </a:r>
              <a:r>
                <a:rPr lang="en-US" altLang="zh-CN" sz="3600" spc="23" dirty="0" err="1">
                  <a:solidFill>
                    <a:srgbClr val="1C3B33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epartments</a:t>
              </a:r>
              <a:endParaRPr lang="zh-CN" altLang="en-US" sz="3600" dirty="0">
                <a:solidFill>
                  <a:srgbClr val="1C3B33"/>
                </a:solidFill>
                <a:latin typeface="+mj-lt"/>
                <a:ea typeface="+mj-ea"/>
              </a:endParaRPr>
            </a:p>
          </p:txBody>
        </p:sp>
        <p:sp>
          <p:nvSpPr>
            <p:cNvPr id="4" name="等腰三角形 151">
              <a:extLst>
                <a:ext uri="{FF2B5EF4-FFF2-40B4-BE49-F238E27FC236}">
                  <a16:creationId xmlns:a16="http://schemas.microsoft.com/office/drawing/2014/main" id="{62E63DA9-18C5-4A17-9CFB-EA122095CB54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5" name="组合 12">
            <a:extLst>
              <a:ext uri="{FF2B5EF4-FFF2-40B4-BE49-F238E27FC236}">
                <a16:creationId xmlns:a16="http://schemas.microsoft.com/office/drawing/2014/main" id="{5F4B84A8-EC67-42C5-8328-EF00D3F881EF}"/>
              </a:ext>
            </a:extLst>
          </p:cNvPr>
          <p:cNvGrpSpPr/>
          <p:nvPr/>
        </p:nvGrpSpPr>
        <p:grpSpPr>
          <a:xfrm>
            <a:off x="5397710" y="66676"/>
            <a:ext cx="5987843" cy="2066102"/>
            <a:chOff x="3083409" y="794771"/>
            <a:chExt cx="4693375" cy="1619447"/>
          </a:xfrm>
        </p:grpSpPr>
        <p:sp>
          <p:nvSpPr>
            <p:cNvPr id="6" name="矩形 136">
              <a:extLst>
                <a:ext uri="{FF2B5EF4-FFF2-40B4-BE49-F238E27FC236}">
                  <a16:creationId xmlns:a16="http://schemas.microsoft.com/office/drawing/2014/main" id="{5E651029-CC7B-4B96-B13D-F781E70502AA}"/>
                </a:ext>
              </a:extLst>
            </p:cNvPr>
            <p:cNvSpPr/>
            <p:nvPr/>
          </p:nvSpPr>
          <p:spPr>
            <a:xfrm>
              <a:off x="3083409" y="1265101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7" name="矩形 137">
              <a:extLst>
                <a:ext uri="{FF2B5EF4-FFF2-40B4-BE49-F238E27FC236}">
                  <a16:creationId xmlns:a16="http://schemas.microsoft.com/office/drawing/2014/main" id="{3EB33A1C-1CDE-4593-AAE3-EE8543745515}"/>
                </a:ext>
              </a:extLst>
            </p:cNvPr>
            <p:cNvSpPr/>
            <p:nvPr/>
          </p:nvSpPr>
          <p:spPr>
            <a:xfrm>
              <a:off x="3666699" y="794771"/>
              <a:ext cx="3286019" cy="5375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GB" sz="2400" b="1" dirty="0"/>
                <a:t>Faculty of Electrical and Electronic Engineering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566274-F928-461F-BD25-6148BEE6B3F4}"/>
                </a:ext>
              </a:extLst>
            </p:cNvPr>
            <p:cNvSpPr txBox="1"/>
            <p:nvPr/>
          </p:nvSpPr>
          <p:spPr>
            <a:xfrm>
              <a:off x="3085733" y="1304477"/>
              <a:ext cx="4691051" cy="1109741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2"/>
                </a:rPr>
                <a:t>Department of Electrical and Electronic Engineering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Department of Computer Science and Engineering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Department of Electronics and Communication Engineering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Department of Biomedical Engineering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6"/>
                </a:rPr>
                <a:t>Department of Materials Science and Engineering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箭头连接符 139">
            <a:extLst>
              <a:ext uri="{FF2B5EF4-FFF2-40B4-BE49-F238E27FC236}">
                <a16:creationId xmlns:a16="http://schemas.microsoft.com/office/drawing/2014/main" id="{360A7F3B-AFA0-4EB4-8FAF-EEE915B66796}"/>
              </a:ext>
            </a:extLst>
          </p:cNvPr>
          <p:cNvCxnSpPr>
            <a:stCxn id="13" idx="5"/>
            <a:endCxn id="6" idx="1"/>
          </p:cNvCxnSpPr>
          <p:nvPr/>
        </p:nvCxnSpPr>
        <p:spPr>
          <a:xfrm flipV="1">
            <a:off x="3457105" y="1312081"/>
            <a:ext cx="1940605" cy="13399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40">
            <a:extLst>
              <a:ext uri="{FF2B5EF4-FFF2-40B4-BE49-F238E27FC236}">
                <a16:creationId xmlns:a16="http://schemas.microsoft.com/office/drawing/2014/main" id="{C1396E02-7547-4EE7-9593-CB7B9A5D56DA}"/>
              </a:ext>
            </a:extLst>
          </p:cNvPr>
          <p:cNvCxnSpPr>
            <a:stCxn id="13" idx="0"/>
            <a:endCxn id="16" idx="1"/>
          </p:cNvCxnSpPr>
          <p:nvPr/>
        </p:nvCxnSpPr>
        <p:spPr>
          <a:xfrm flipV="1">
            <a:off x="3873242" y="3131808"/>
            <a:ext cx="1524468" cy="35249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41">
            <a:extLst>
              <a:ext uri="{FF2B5EF4-FFF2-40B4-BE49-F238E27FC236}">
                <a16:creationId xmlns:a16="http://schemas.microsoft.com/office/drawing/2014/main" id="{0A7CE7B5-AFEA-4288-A689-C78440EC090E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>
            <a:off x="3457105" y="4316572"/>
            <a:ext cx="1950130" cy="8671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746246-251C-438F-9FB7-57E646C6D68D}"/>
              </a:ext>
            </a:extLst>
          </p:cNvPr>
          <p:cNvGrpSpPr/>
          <p:nvPr/>
        </p:nvGrpSpPr>
        <p:grpSpPr>
          <a:xfrm>
            <a:off x="1942815" y="2652025"/>
            <a:ext cx="1930427" cy="1664547"/>
            <a:chOff x="540674" y="2478267"/>
            <a:chExt cx="1205922" cy="1039829"/>
          </a:xfrm>
        </p:grpSpPr>
        <p:sp>
          <p:nvSpPr>
            <p:cNvPr id="13" name="六边形 138">
              <a:extLst>
                <a:ext uri="{FF2B5EF4-FFF2-40B4-BE49-F238E27FC236}">
                  <a16:creationId xmlns:a16="http://schemas.microsoft.com/office/drawing/2014/main" id="{FD50D11A-B0B1-4CBB-8158-473C77521699}"/>
                </a:ext>
              </a:extLst>
            </p:cNvPr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4" name="六边形 182">
              <a:extLst>
                <a:ext uri="{FF2B5EF4-FFF2-40B4-BE49-F238E27FC236}">
                  <a16:creationId xmlns:a16="http://schemas.microsoft.com/office/drawing/2014/main" id="{BAAE55C1-FAC8-40E4-9B24-8409D90DDD61}"/>
                </a:ext>
              </a:extLst>
            </p:cNvPr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GB" altLang="zh-CN" sz="2400" dirty="0">
                  <a:solidFill>
                    <a:schemeClr val="bg1"/>
                  </a:solidFill>
                  <a:latin typeface="+mj-lt"/>
                </a:rPr>
                <a:t>KUET</a:t>
              </a:r>
            </a:p>
          </p:txBody>
        </p:sp>
      </p:grpSp>
      <p:grpSp>
        <p:nvGrpSpPr>
          <p:cNvPr id="15" name="组合 183">
            <a:extLst>
              <a:ext uri="{FF2B5EF4-FFF2-40B4-BE49-F238E27FC236}">
                <a16:creationId xmlns:a16="http://schemas.microsoft.com/office/drawing/2014/main" id="{659EB8AD-CA20-4870-8D1B-A5D6CA5266F0}"/>
              </a:ext>
            </a:extLst>
          </p:cNvPr>
          <p:cNvGrpSpPr/>
          <p:nvPr/>
        </p:nvGrpSpPr>
        <p:grpSpPr>
          <a:xfrm>
            <a:off x="5397710" y="1997726"/>
            <a:ext cx="5816392" cy="1964674"/>
            <a:chOff x="3083409" y="1080273"/>
            <a:chExt cx="4558989" cy="1196509"/>
          </a:xfrm>
        </p:grpSpPr>
        <p:sp>
          <p:nvSpPr>
            <p:cNvPr id="16" name="矩形 184">
              <a:extLst>
                <a:ext uri="{FF2B5EF4-FFF2-40B4-BE49-F238E27FC236}">
                  <a16:creationId xmlns:a16="http://schemas.microsoft.com/office/drawing/2014/main" id="{72BA03F3-028F-4A5C-967C-C8536BE313AE}"/>
                </a:ext>
              </a:extLst>
            </p:cNvPr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7" name="矩形 185">
              <a:extLst>
                <a:ext uri="{FF2B5EF4-FFF2-40B4-BE49-F238E27FC236}">
                  <a16:creationId xmlns:a16="http://schemas.microsoft.com/office/drawing/2014/main" id="{27A5EECF-B73F-4319-98EC-E51D2085B9D6}"/>
                </a:ext>
              </a:extLst>
            </p:cNvPr>
            <p:cNvSpPr/>
            <p:nvPr/>
          </p:nvSpPr>
          <p:spPr>
            <a:xfrm>
              <a:off x="3547245" y="1080273"/>
              <a:ext cx="3629779" cy="2277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400" b="1" dirty="0"/>
                <a:t>Faculty of Mechanical Engineering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F4DAE-33EF-49F7-B155-19B170CD5C46}"/>
                </a:ext>
              </a:extLst>
            </p:cNvPr>
            <p:cNvSpPr txBox="1"/>
            <p:nvPr/>
          </p:nvSpPr>
          <p:spPr>
            <a:xfrm>
              <a:off x="3257281" y="1468726"/>
              <a:ext cx="4385117" cy="241274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endParaRPr lang="en-US" altLang="zh-CN" sz="1200" dirty="0">
                <a:solidFill>
                  <a:schemeClr val="accent5"/>
                </a:solidFill>
                <a:latin typeface="+mj-lt"/>
              </a:endParaRPr>
            </a:p>
          </p:txBody>
        </p:sp>
      </p:grpSp>
      <p:grpSp>
        <p:nvGrpSpPr>
          <p:cNvPr id="19" name="组合 249">
            <a:extLst>
              <a:ext uri="{FF2B5EF4-FFF2-40B4-BE49-F238E27FC236}">
                <a16:creationId xmlns:a16="http://schemas.microsoft.com/office/drawing/2014/main" id="{1B5B19BB-2E2C-4907-8D4F-6116C9862CDC}"/>
              </a:ext>
            </a:extLst>
          </p:cNvPr>
          <p:cNvGrpSpPr/>
          <p:nvPr/>
        </p:nvGrpSpPr>
        <p:grpSpPr>
          <a:xfrm>
            <a:off x="5407235" y="3965900"/>
            <a:ext cx="5864015" cy="2484597"/>
            <a:chOff x="3083409" y="1115202"/>
            <a:chExt cx="4596317" cy="1947471"/>
          </a:xfrm>
        </p:grpSpPr>
        <p:sp>
          <p:nvSpPr>
            <p:cNvPr id="20" name="矩形 250">
              <a:extLst>
                <a:ext uri="{FF2B5EF4-FFF2-40B4-BE49-F238E27FC236}">
                  <a16:creationId xmlns:a16="http://schemas.microsoft.com/office/drawing/2014/main" id="{37039164-A0C7-44CA-A305-2DC9705C82CA}"/>
                </a:ext>
              </a:extLst>
            </p:cNvPr>
            <p:cNvSpPr/>
            <p:nvPr/>
          </p:nvSpPr>
          <p:spPr>
            <a:xfrm>
              <a:off x="3083409" y="1265102"/>
              <a:ext cx="4460391" cy="1609301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1" name="矩形 251">
              <a:extLst>
                <a:ext uri="{FF2B5EF4-FFF2-40B4-BE49-F238E27FC236}">
                  <a16:creationId xmlns:a16="http://schemas.microsoft.com/office/drawing/2014/main" id="{6AB35048-E801-4C7C-95BB-3ECA8C88475E}"/>
                </a:ext>
              </a:extLst>
            </p:cNvPr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US" sz="2400" b="1" dirty="0"/>
                <a:t>Faculty of Civil Engineering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2E594B-CBFF-4B2E-8068-717827C26EDB}"/>
                </a:ext>
              </a:extLst>
            </p:cNvPr>
            <p:cNvSpPr txBox="1"/>
            <p:nvPr/>
          </p:nvSpPr>
          <p:spPr>
            <a:xfrm>
              <a:off x="3294609" y="1446328"/>
              <a:ext cx="4385117" cy="1616345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7"/>
                </a:rPr>
                <a:t>Department of Civil Engineering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8"/>
                </a:rPr>
                <a:t>Department of Urban and Regional Planning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9"/>
                </a:rPr>
                <a:t>Department of Building Engineering and Construction Management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0"/>
                </a:rPr>
                <a:t>Department of Architecture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1"/>
                </a:rPr>
                <a:t>Department of Mathematics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2"/>
                </a:rPr>
                <a:t>Department of Physics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3"/>
                </a:rPr>
                <a:t>Department of Chemistry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4"/>
                </a:rPr>
                <a:t>Department of Humanities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01 42">
            <a:extLst>
              <a:ext uri="{FF2B5EF4-FFF2-40B4-BE49-F238E27FC236}">
                <a16:creationId xmlns:a16="http://schemas.microsoft.com/office/drawing/2014/main" id="{A4D53E37-C462-4978-B547-45CBDAB7AE03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08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C8140-5ECD-4B0C-AAFB-B1CDD1972610}"/>
              </a:ext>
            </a:extLst>
          </p:cNvPr>
          <p:cNvSpPr/>
          <p:nvPr/>
        </p:nvSpPr>
        <p:spPr>
          <a:xfrm>
            <a:off x="5257800" y="236056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Department of Mechanical Engineering</a:t>
            </a:r>
            <a:endParaRPr lang="en-GB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Department of Industrial Engineering and Management</a:t>
            </a:r>
            <a:endParaRPr lang="en-GB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rgbClr val="15674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Department of Energy Science and Engineering</a:t>
            </a:r>
            <a:endParaRPr lang="en-GB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Department of Leather Engineering</a:t>
            </a:r>
            <a:endParaRPr lang="en-GB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Department of Textile Engineering</a:t>
            </a:r>
            <a:endParaRPr lang="en-GB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Department of Chemical Engineering</a:t>
            </a:r>
            <a:endParaRPr lang="en-GB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Department of Mechatronics Engineering</a:t>
            </a:r>
            <a:endParaRPr lang="en-GB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12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9">
            <a:extLst>
              <a:ext uri="{FF2B5EF4-FFF2-40B4-BE49-F238E27FC236}">
                <a16:creationId xmlns:a16="http://schemas.microsoft.com/office/drawing/2014/main" id="{8054D0EB-873C-4072-B650-6BB746288629}"/>
              </a:ext>
            </a:extLst>
          </p:cNvPr>
          <p:cNvGrpSpPr/>
          <p:nvPr/>
        </p:nvGrpSpPr>
        <p:grpSpPr>
          <a:xfrm>
            <a:off x="568442" y="319365"/>
            <a:ext cx="2261890" cy="658706"/>
            <a:chOff x="568442" y="319364"/>
            <a:chExt cx="2261902" cy="658707"/>
          </a:xfrm>
        </p:grpSpPr>
        <p:sp>
          <p:nvSpPr>
            <p:cNvPr id="3" name="文本框 23">
              <a:extLst>
                <a:ext uri="{FF2B5EF4-FFF2-40B4-BE49-F238E27FC236}">
                  <a16:creationId xmlns:a16="http://schemas.microsoft.com/office/drawing/2014/main" id="{807B7FE1-05F5-4B07-8F9B-4F3D8FE8F942}"/>
                </a:ext>
              </a:extLst>
            </p:cNvPr>
            <p:cNvSpPr txBox="1"/>
            <p:nvPr/>
          </p:nvSpPr>
          <p:spPr>
            <a:xfrm>
              <a:off x="665958" y="319364"/>
              <a:ext cx="2164386" cy="658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altLang="zh-CN" sz="2800" b="1" dirty="0">
                  <a:solidFill>
                    <a:srgbClr val="1C3B33"/>
                  </a:solidFill>
                  <a:latin typeface="+mj-lt"/>
                  <a:ea typeface="微软雅黑" panose="020B0503020204020204" pitchFamily="34" charset="-122"/>
                </a:rPr>
                <a:t>Student Life</a:t>
              </a:r>
              <a:endParaRPr lang="en-US" altLang="zh-CN" sz="2800" b="1" dirty="0">
                <a:solidFill>
                  <a:srgbClr val="1C3B33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151">
              <a:extLst>
                <a:ext uri="{FF2B5EF4-FFF2-40B4-BE49-F238E27FC236}">
                  <a16:creationId xmlns:a16="http://schemas.microsoft.com/office/drawing/2014/main" id="{4859377C-B26A-462C-93B5-7C6A4707F0D0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5" name="组合 3">
            <a:extLst>
              <a:ext uri="{FF2B5EF4-FFF2-40B4-BE49-F238E27FC236}">
                <a16:creationId xmlns:a16="http://schemas.microsoft.com/office/drawing/2014/main" id="{746CB3DE-1089-4BF0-BD37-AB2CAF4D0EEC}"/>
              </a:ext>
            </a:extLst>
          </p:cNvPr>
          <p:cNvGrpSpPr/>
          <p:nvPr/>
        </p:nvGrpSpPr>
        <p:grpSpPr>
          <a:xfrm>
            <a:off x="836547" y="2553454"/>
            <a:ext cx="2364291" cy="2047121"/>
            <a:chOff x="640110" y="1915090"/>
            <a:chExt cx="1773218" cy="2112579"/>
          </a:xfrm>
        </p:grpSpPr>
        <p:sp>
          <p:nvSpPr>
            <p:cNvPr id="6" name="矩形 45">
              <a:extLst>
                <a:ext uri="{FF2B5EF4-FFF2-40B4-BE49-F238E27FC236}">
                  <a16:creationId xmlns:a16="http://schemas.microsoft.com/office/drawing/2014/main" id="{06109F9A-A315-485B-9EDC-C5DA348E90D2}"/>
                </a:ext>
              </a:extLst>
            </p:cNvPr>
            <p:cNvSpPr/>
            <p:nvPr/>
          </p:nvSpPr>
          <p:spPr>
            <a:xfrm>
              <a:off x="640110" y="1915090"/>
              <a:ext cx="1773218" cy="3431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AF51531D-6FB1-4363-A9DD-1FD45495CDD9}"/>
                </a:ext>
              </a:extLst>
            </p:cNvPr>
            <p:cNvSpPr/>
            <p:nvPr/>
          </p:nvSpPr>
          <p:spPr>
            <a:xfrm>
              <a:off x="640110" y="2258200"/>
              <a:ext cx="1773218" cy="1769469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8" name="文本框 29">
              <a:extLst>
                <a:ext uri="{FF2B5EF4-FFF2-40B4-BE49-F238E27FC236}">
                  <a16:creationId xmlns:a16="http://schemas.microsoft.com/office/drawing/2014/main" id="{B0C848CE-C26C-464B-BC94-2FA745CD3D2A}"/>
                </a:ext>
              </a:extLst>
            </p:cNvPr>
            <p:cNvSpPr txBox="1"/>
            <p:nvPr/>
          </p:nvSpPr>
          <p:spPr>
            <a:xfrm>
              <a:off x="877905" y="1922171"/>
              <a:ext cx="1395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Accommodation</a:t>
              </a:r>
              <a:endParaRPr lang="zh-CN" altLang="en-US" sz="2135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33">
              <a:extLst>
                <a:ext uri="{FF2B5EF4-FFF2-40B4-BE49-F238E27FC236}">
                  <a16:creationId xmlns:a16="http://schemas.microsoft.com/office/drawing/2014/main" id="{CB83FF7A-5600-45B0-A6A8-4915E012EACC}"/>
                </a:ext>
              </a:extLst>
            </p:cNvPr>
            <p:cNvSpPr txBox="1"/>
            <p:nvPr/>
          </p:nvSpPr>
          <p:spPr>
            <a:xfrm>
              <a:off x="905244" y="2557147"/>
              <a:ext cx="13426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600" dirty="0">
                <a:solidFill>
                  <a:schemeClr val="accent5"/>
                </a:solidFill>
                <a:latin typeface="+mj-lt"/>
              </a:endParaRPr>
            </a:p>
          </p:txBody>
        </p:sp>
      </p:grpSp>
      <p:grpSp>
        <p:nvGrpSpPr>
          <p:cNvPr id="10" name="组合 57">
            <a:extLst>
              <a:ext uri="{FF2B5EF4-FFF2-40B4-BE49-F238E27FC236}">
                <a16:creationId xmlns:a16="http://schemas.microsoft.com/office/drawing/2014/main" id="{3128961F-445A-41A0-81A7-EE7433357E88}"/>
              </a:ext>
            </a:extLst>
          </p:cNvPr>
          <p:cNvGrpSpPr/>
          <p:nvPr/>
        </p:nvGrpSpPr>
        <p:grpSpPr>
          <a:xfrm>
            <a:off x="3486151" y="2553454"/>
            <a:ext cx="2486024" cy="2713871"/>
            <a:chOff x="602084" y="1915090"/>
            <a:chExt cx="1864518" cy="2112579"/>
          </a:xfrm>
        </p:grpSpPr>
        <p:sp>
          <p:nvSpPr>
            <p:cNvPr id="11" name="矩形 58">
              <a:extLst>
                <a:ext uri="{FF2B5EF4-FFF2-40B4-BE49-F238E27FC236}">
                  <a16:creationId xmlns:a16="http://schemas.microsoft.com/office/drawing/2014/main" id="{37B3E171-31C5-4A32-83CA-EE380AE7154B}"/>
                </a:ext>
              </a:extLst>
            </p:cNvPr>
            <p:cNvSpPr/>
            <p:nvPr/>
          </p:nvSpPr>
          <p:spPr>
            <a:xfrm>
              <a:off x="640110" y="1915090"/>
              <a:ext cx="1773218" cy="34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矩形 59">
              <a:extLst>
                <a:ext uri="{FF2B5EF4-FFF2-40B4-BE49-F238E27FC236}">
                  <a16:creationId xmlns:a16="http://schemas.microsoft.com/office/drawing/2014/main" id="{F4EAC49B-B55C-44BF-BDC2-D79391FFFCDF}"/>
                </a:ext>
              </a:extLst>
            </p:cNvPr>
            <p:cNvSpPr/>
            <p:nvPr/>
          </p:nvSpPr>
          <p:spPr>
            <a:xfrm>
              <a:off x="640110" y="2258200"/>
              <a:ext cx="1773218" cy="1769469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" name="文本框 29">
              <a:extLst>
                <a:ext uri="{FF2B5EF4-FFF2-40B4-BE49-F238E27FC236}">
                  <a16:creationId xmlns:a16="http://schemas.microsoft.com/office/drawing/2014/main" id="{401D23D4-103B-40F4-A778-D58745F56965}"/>
                </a:ext>
              </a:extLst>
            </p:cNvPr>
            <p:cNvSpPr txBox="1"/>
            <p:nvPr/>
          </p:nvSpPr>
          <p:spPr>
            <a:xfrm>
              <a:off x="602084" y="1922171"/>
              <a:ext cx="1864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Clubs and organizations</a:t>
              </a:r>
              <a:endParaRPr lang="zh-CN" altLang="en-US" sz="2135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33">
              <a:extLst>
                <a:ext uri="{FF2B5EF4-FFF2-40B4-BE49-F238E27FC236}">
                  <a16:creationId xmlns:a16="http://schemas.microsoft.com/office/drawing/2014/main" id="{C6D4C9B9-505B-4C89-B7D6-BC5366225CE1}"/>
                </a:ext>
              </a:extLst>
            </p:cNvPr>
            <p:cNvSpPr txBox="1"/>
            <p:nvPr/>
          </p:nvSpPr>
          <p:spPr>
            <a:xfrm>
              <a:off x="823540" y="2292828"/>
              <a:ext cx="1602954" cy="158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 clubs and organizations, including sports clubs, cultural clubs, debate clubs, and community service organizations.</a:t>
              </a:r>
              <a:endPara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62">
            <a:extLst>
              <a:ext uri="{FF2B5EF4-FFF2-40B4-BE49-F238E27FC236}">
                <a16:creationId xmlns:a16="http://schemas.microsoft.com/office/drawing/2014/main" id="{9D471813-5641-4FF3-BBE4-16FA393E68D7}"/>
              </a:ext>
            </a:extLst>
          </p:cNvPr>
          <p:cNvGrpSpPr/>
          <p:nvPr/>
        </p:nvGrpSpPr>
        <p:grpSpPr>
          <a:xfrm>
            <a:off x="6237157" y="2553455"/>
            <a:ext cx="2364291" cy="2551946"/>
            <a:chOff x="640110" y="1915090"/>
            <a:chExt cx="1773218" cy="2112579"/>
          </a:xfrm>
        </p:grpSpPr>
        <p:sp>
          <p:nvSpPr>
            <p:cNvPr id="16" name="矩形 63">
              <a:extLst>
                <a:ext uri="{FF2B5EF4-FFF2-40B4-BE49-F238E27FC236}">
                  <a16:creationId xmlns:a16="http://schemas.microsoft.com/office/drawing/2014/main" id="{963AD85C-B452-422D-8B91-8CB901AB8603}"/>
                </a:ext>
              </a:extLst>
            </p:cNvPr>
            <p:cNvSpPr/>
            <p:nvPr/>
          </p:nvSpPr>
          <p:spPr>
            <a:xfrm>
              <a:off x="640110" y="1915090"/>
              <a:ext cx="1773218" cy="3431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矩形 64">
              <a:extLst>
                <a:ext uri="{FF2B5EF4-FFF2-40B4-BE49-F238E27FC236}">
                  <a16:creationId xmlns:a16="http://schemas.microsoft.com/office/drawing/2014/main" id="{0503BD1D-1C3B-4A8F-B12B-B67280E8D341}"/>
                </a:ext>
              </a:extLst>
            </p:cNvPr>
            <p:cNvSpPr/>
            <p:nvPr/>
          </p:nvSpPr>
          <p:spPr>
            <a:xfrm>
              <a:off x="640110" y="2258200"/>
              <a:ext cx="1773218" cy="1769469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" name="文本框 29">
              <a:extLst>
                <a:ext uri="{FF2B5EF4-FFF2-40B4-BE49-F238E27FC236}">
                  <a16:creationId xmlns:a16="http://schemas.microsoft.com/office/drawing/2014/main" id="{8E6B4756-CC06-4C38-850D-9E60FEE92D23}"/>
                </a:ext>
              </a:extLst>
            </p:cNvPr>
            <p:cNvSpPr txBox="1"/>
            <p:nvPr/>
          </p:nvSpPr>
          <p:spPr>
            <a:xfrm>
              <a:off x="773482" y="1922171"/>
              <a:ext cx="1518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Sports and fitness</a:t>
              </a:r>
              <a:endParaRPr lang="zh-CN" altLang="en-US" sz="2135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33">
              <a:extLst>
                <a:ext uri="{FF2B5EF4-FFF2-40B4-BE49-F238E27FC236}">
                  <a16:creationId xmlns:a16="http://schemas.microsoft.com/office/drawing/2014/main" id="{08553A47-0E03-48E5-B776-4A98CCA4BC46}"/>
                </a:ext>
              </a:extLst>
            </p:cNvPr>
            <p:cNvSpPr txBox="1"/>
            <p:nvPr/>
          </p:nvSpPr>
          <p:spPr>
            <a:xfrm>
              <a:off x="791416" y="2395334"/>
              <a:ext cx="1549351" cy="145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Variety of sports facilities, including a gymnasium, football &amp; cricket ground, and indoor games room.</a:t>
              </a:r>
              <a:endPara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67">
            <a:extLst>
              <a:ext uri="{FF2B5EF4-FFF2-40B4-BE49-F238E27FC236}">
                <a16:creationId xmlns:a16="http://schemas.microsoft.com/office/drawing/2014/main" id="{D7BDE9FF-D245-4354-B8BA-E8DF102093E4}"/>
              </a:ext>
            </a:extLst>
          </p:cNvPr>
          <p:cNvGrpSpPr/>
          <p:nvPr/>
        </p:nvGrpSpPr>
        <p:grpSpPr>
          <a:xfrm>
            <a:off x="8937461" y="2553454"/>
            <a:ext cx="2364291" cy="2816772"/>
            <a:chOff x="640110" y="1915090"/>
            <a:chExt cx="1773218" cy="2112579"/>
          </a:xfrm>
        </p:grpSpPr>
        <p:sp>
          <p:nvSpPr>
            <p:cNvPr id="21" name="矩形 68">
              <a:extLst>
                <a:ext uri="{FF2B5EF4-FFF2-40B4-BE49-F238E27FC236}">
                  <a16:creationId xmlns:a16="http://schemas.microsoft.com/office/drawing/2014/main" id="{5B35CFE8-5DC5-4F28-961C-B6887E4BE3BE}"/>
                </a:ext>
              </a:extLst>
            </p:cNvPr>
            <p:cNvSpPr/>
            <p:nvPr/>
          </p:nvSpPr>
          <p:spPr>
            <a:xfrm>
              <a:off x="640110" y="1915090"/>
              <a:ext cx="1773218" cy="34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矩形 69">
              <a:extLst>
                <a:ext uri="{FF2B5EF4-FFF2-40B4-BE49-F238E27FC236}">
                  <a16:creationId xmlns:a16="http://schemas.microsoft.com/office/drawing/2014/main" id="{897A706B-ADEF-4371-AE9F-3B5CD4E3E370}"/>
                </a:ext>
              </a:extLst>
            </p:cNvPr>
            <p:cNvSpPr/>
            <p:nvPr/>
          </p:nvSpPr>
          <p:spPr>
            <a:xfrm>
              <a:off x="640110" y="2258200"/>
              <a:ext cx="1773218" cy="1769469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3" name="文本框 29">
              <a:extLst>
                <a:ext uri="{FF2B5EF4-FFF2-40B4-BE49-F238E27FC236}">
                  <a16:creationId xmlns:a16="http://schemas.microsoft.com/office/drawing/2014/main" id="{CF945726-C06D-4767-AF89-AAAA6DA1F152}"/>
                </a:ext>
              </a:extLst>
            </p:cNvPr>
            <p:cNvSpPr txBox="1"/>
            <p:nvPr/>
          </p:nvSpPr>
          <p:spPr>
            <a:xfrm>
              <a:off x="873494" y="1936458"/>
              <a:ext cx="1342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Cultural events</a:t>
              </a:r>
              <a:endParaRPr lang="zh-CN" altLang="en-US" sz="2135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33">
              <a:extLst>
                <a:ext uri="{FF2B5EF4-FFF2-40B4-BE49-F238E27FC236}">
                  <a16:creationId xmlns:a16="http://schemas.microsoft.com/office/drawing/2014/main" id="{2C3BCA98-DE8B-4196-A886-9B49E02609C4}"/>
                </a:ext>
              </a:extLst>
            </p:cNvPr>
            <p:cNvSpPr txBox="1"/>
            <p:nvPr/>
          </p:nvSpPr>
          <p:spPr>
            <a:xfrm>
              <a:off x="730720" y="2257110"/>
              <a:ext cx="1650206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Various cultural events, including the annual cultural program, which showcases traditional music, dance, and drama performances by students.</a:t>
              </a:r>
              <a:endPara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Dikdörtgen 1">
            <a:extLst>
              <a:ext uri="{FF2B5EF4-FFF2-40B4-BE49-F238E27FC236}">
                <a16:creationId xmlns:a16="http://schemas.microsoft.com/office/drawing/2014/main" id="{C6BD9BA8-673E-420E-B7E6-C99806071DB5}"/>
              </a:ext>
            </a:extLst>
          </p:cNvPr>
          <p:cNvSpPr/>
          <p:nvPr/>
        </p:nvSpPr>
        <p:spPr>
          <a:xfrm>
            <a:off x="953582" y="2974922"/>
            <a:ext cx="2265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dormitory buildings that provide housing for both male and female students.</a:t>
            </a:r>
            <a:endParaRPr lang="en-US" altLang="zh-CN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01 42">
            <a:extLst>
              <a:ext uri="{FF2B5EF4-FFF2-40B4-BE49-F238E27FC236}">
                <a16:creationId xmlns:a16="http://schemas.microsoft.com/office/drawing/2014/main" id="{FC58AD7B-5A71-4880-848D-680CFB798AC6}"/>
              </a:ext>
            </a:extLst>
          </p:cNvPr>
          <p:cNvSpPr txBox="1"/>
          <p:nvPr/>
        </p:nvSpPr>
        <p:spPr>
          <a:xfrm>
            <a:off x="0" y="6474328"/>
            <a:ext cx="12192000" cy="369332"/>
          </a:xfrm>
          <a:prstGeom prst="rect">
            <a:avLst/>
          </a:prstGeom>
          <a:solidFill>
            <a:srgbClr val="1C3B3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</a:t>
            </a:r>
            <a:r>
              <a:rPr lang="en-GB" altLang="zh-CN" u="sng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											             </a:t>
            </a:r>
            <a:r>
              <a:rPr lang="en-GB" altLang="zh-CN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09/03/2023</a:t>
            </a:r>
          </a:p>
        </p:txBody>
      </p:sp>
    </p:spTree>
    <p:extLst>
      <p:ext uri="{BB962C8B-B14F-4D97-AF65-F5344CB8AC3E}">
        <p14:creationId xmlns:p14="http://schemas.microsoft.com/office/powerpoint/2010/main" val="32858920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theme/theme1.xml><?xml version="1.0" encoding="utf-8"?>
<a:theme xmlns:a="http://schemas.openxmlformats.org/drawingml/2006/main" name="University College Presentation Template，Freepptbackgrounds.net">
  <a:themeElements>
    <a:clrScheme name="自定义 988">
      <a:dk1>
        <a:srgbClr val="295F51"/>
      </a:dk1>
      <a:lt1>
        <a:sysClr val="window" lastClr="FFFFFF"/>
      </a:lt1>
      <a:dk2>
        <a:srgbClr val="295F51"/>
      </a:dk2>
      <a:lt2>
        <a:srgbClr val="295F51"/>
      </a:lt2>
      <a:accent1>
        <a:srgbClr val="295F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48">
  <a:themeElements>
    <a:clrScheme name="自定义 2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C7A4"/>
      </a:accent1>
      <a:accent2>
        <a:srgbClr val="277570"/>
      </a:accent2>
      <a:accent3>
        <a:srgbClr val="5FC7A4"/>
      </a:accent3>
      <a:accent4>
        <a:srgbClr val="277570"/>
      </a:accent4>
      <a:accent5>
        <a:srgbClr val="5FC7A4"/>
      </a:accent5>
      <a:accent6>
        <a:srgbClr val="277570"/>
      </a:accent6>
      <a:hlink>
        <a:srgbClr val="5FC7A4"/>
      </a:hlink>
      <a:folHlink>
        <a:srgbClr val="27757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454</Words>
  <Application>Microsoft Office PowerPoint</Application>
  <PresentationFormat>Widescreen</PresentationFormat>
  <Paragraphs>126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Montserrat Classic</vt:lpstr>
      <vt:lpstr>Times New Roman</vt:lpstr>
      <vt:lpstr>University College Presentation Template，Freepptbackgrounds.net</vt:lpstr>
      <vt:lpstr>Slide 48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Google Slides</dc:title>
  <dc:subject>Powerpoint Template</dc:subject>
  <dc:creator>Freepptbackgrounds.net</dc:creator>
  <cp:keywords>University College Google Slides</cp:keywords>
  <dc:description>University College Google Slides_x000d_
www.freepptbackgrounds.net</dc:description>
  <cp:lastModifiedBy>King Alpha</cp:lastModifiedBy>
  <cp:revision>77</cp:revision>
  <dcterms:created xsi:type="dcterms:W3CDTF">2015-05-05T08:02:00Z</dcterms:created>
  <dcterms:modified xsi:type="dcterms:W3CDTF">2023-05-18T07:29:36Z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