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8D20C-A01F-4CEE-82F8-D60890AF0CA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D70DC-2F84-484D-ABD6-D8410BF4C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AC72-A0D2-4F8E-BD19-F41F21D66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26227-F3EE-4556-ADA9-7DBFA7AA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1CB9-2B06-4DE7-ACDA-B1EEA901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15C3-608C-4C7E-9A2A-A7E0879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CB05-4DC6-4467-B5F2-9C8EA1F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A059-BA4B-44D7-A43F-D19BA89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7E3E-6828-45D7-A49F-821FBA78A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B4AD-FA81-4B3B-AFC6-962625C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7ED8-63F8-4466-9A5D-34BF3811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FE11-8D4F-4A87-83D6-D5788058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29B63-2393-4531-B492-2491DA2E1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04C8-E910-40E4-B9FF-1E9818EE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9005-761F-4617-9A93-5A596F8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6BE9-8D6C-4256-B2C5-B7FEFAC6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523E-1F10-4F3F-AC65-3CE9F55B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068F-BD98-410E-B489-59F5810D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060E-7403-45E9-9E2C-2253985B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2FD1-66A2-4428-8C5E-7F53E94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FDC5-997E-4454-A4CD-4140C9A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9299-8443-4DCE-8962-D27B94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CE73-C7E7-4632-8157-730C092B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7E30-DC37-4EBC-A32A-8589E17F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F607-940E-4EE7-9BEC-063ECF9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016-1352-403B-867B-DEEA7AE0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9949-F902-43A0-A1C1-39669E34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0943-27E7-464B-8F3A-8154ACAD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25B7-C304-4AC2-BB17-1C287FD7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1765C-7EF6-4A6B-9D66-D6B607A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8A85-330E-42A1-A281-7CCAD4D5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EDECF-4300-4EC2-BA36-276EE1A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B478-708B-45A1-B0B1-F5993494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D99-E74C-407D-989D-B3518C75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A4A2-1736-4461-8570-D0E43B4D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7EB13-E9A1-42FF-A043-7C948B57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2A278-5C8E-4BBB-9ED0-54ADE7CEB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38E2-B304-4739-A881-E531AAE0A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E45F4-DACD-4AB3-91E0-A017AD0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EEC5A-F9E2-49B9-B7F6-66F1F079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ABFD1-9FF1-4A5E-AA0E-79EF80F7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6E3D-A2AD-40A6-8C0F-66BDB822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3D5DE-41E7-4B12-8BE3-D50C4B20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6C471-DAE1-415F-9CA9-092C70E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167D4-B6F1-4229-B56C-391E9219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12DF4-C6B1-44A4-8816-1D2E6361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03542-3B09-44F9-ADB1-EB1D158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246F-27B8-43FD-9250-F5BB8DA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DBE-49EE-4ED0-810B-CF9F4D0A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A804-2EFA-4AFC-A061-1053146D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52169-45B7-4CB0-A5D1-EEFAD4B6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ADB02-B384-4427-955B-3314EDFA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F37D-3349-4D85-AEA2-1D173DC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8F20-11C6-450A-A2F8-3BC27AAA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31DE-0F0F-4099-8901-C31EBEFB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19E60-7B4A-4475-B891-F072D2C2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686CD-724E-4E48-A470-4BDA6342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26F4-AADD-4208-9A85-4E2B779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CBDC9-3AE7-4177-9D98-DB3EEF57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A324-C454-4460-AD38-0B6BB221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7E4E2-3FBB-4696-8BA8-D30FA623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6E35E-A3A1-43DD-9AFA-E2EB40D7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66C8-9C16-455F-A5A2-1A1F1FC19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2A41-0D07-485C-B69B-BD2BD62791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F96E-1035-4F46-AA27-8DA02246A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22E2-DFB5-4AF5-839B-6EE0F9203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CBA0-66A6-4979-B75F-0162FDD2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8">
            <a:extLst>
              <a:ext uri="{FF2B5EF4-FFF2-40B4-BE49-F238E27FC236}">
                <a16:creationId xmlns:a16="http://schemas.microsoft.com/office/drawing/2014/main" id="{519EF5CC-A7CA-4D9A-877E-0ACE4DE7552B}"/>
              </a:ext>
            </a:extLst>
          </p:cNvPr>
          <p:cNvSpPr txBox="1">
            <a:spLocks/>
          </p:cNvSpPr>
          <p:nvPr/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46194">
                  <a:lumMod val="5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1B69B7-F568-4317-BC34-45C4E3747568}"/>
              </a:ext>
            </a:extLst>
          </p:cNvPr>
          <p:cNvSpPr/>
          <p:nvPr/>
        </p:nvSpPr>
        <p:spPr>
          <a:xfrm>
            <a:off x="408561" y="2237362"/>
            <a:ext cx="1585608" cy="797668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2BB86A-C36E-474D-B815-DEC963013E7B}"/>
              </a:ext>
            </a:extLst>
          </p:cNvPr>
          <p:cNvSpPr/>
          <p:nvPr/>
        </p:nvSpPr>
        <p:spPr>
          <a:xfrm>
            <a:off x="2193587" y="4153711"/>
            <a:ext cx="1585608" cy="797668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Command Submission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3389-99EE-4500-A6E6-8F25E0E62ED1}"/>
              </a:ext>
            </a:extLst>
          </p:cNvPr>
          <p:cNvSpPr/>
          <p:nvPr/>
        </p:nvSpPr>
        <p:spPr>
          <a:xfrm>
            <a:off x="3851542" y="2208179"/>
            <a:ext cx="1741250" cy="865762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Active Replication  Layer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8A160F-718E-4D85-BB97-93894712F21F}"/>
              </a:ext>
            </a:extLst>
          </p:cNvPr>
          <p:cNvSpPr/>
          <p:nvPr/>
        </p:nvSpPr>
        <p:spPr>
          <a:xfrm>
            <a:off x="8539264" y="4134256"/>
            <a:ext cx="1877439" cy="1206229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Messages Signatures and Decisions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E294F4-B9FB-4AB0-AE7D-0EEA945E6B74}"/>
              </a:ext>
            </a:extLst>
          </p:cNvPr>
          <p:cNvSpPr/>
          <p:nvPr/>
        </p:nvSpPr>
        <p:spPr>
          <a:xfrm>
            <a:off x="10145949" y="2256816"/>
            <a:ext cx="1585608" cy="797668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 Consensus Layer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F2E68-9B80-4364-B620-416A65B706B0}"/>
              </a:ext>
            </a:extLst>
          </p:cNvPr>
          <p:cNvSpPr/>
          <p:nvPr/>
        </p:nvSpPr>
        <p:spPr>
          <a:xfrm>
            <a:off x="5400472" y="4163439"/>
            <a:ext cx="1585608" cy="797668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Commands Execution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E8A418-0A35-454E-AC87-B54D71DC0A12}"/>
              </a:ext>
            </a:extLst>
          </p:cNvPr>
          <p:cNvSpPr/>
          <p:nvPr/>
        </p:nvSpPr>
        <p:spPr>
          <a:xfrm>
            <a:off x="6965004" y="2286000"/>
            <a:ext cx="1721795" cy="739301"/>
          </a:xfrm>
          <a:prstGeom prst="rect">
            <a:avLst/>
          </a:prstGeom>
          <a:solidFill>
            <a:srgbClr val="146194">
              <a:lumMod val="40000"/>
              <a:lumOff val="60000"/>
            </a:srgbClr>
          </a:solidFill>
          <a:ln w="15875" cap="rnd" cmpd="sng" algn="ctr">
            <a:solidFill>
              <a:srgbClr val="052F6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Committee Layer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9301B0-B17D-4372-8576-6775292333E2}"/>
              </a:ext>
            </a:extLst>
          </p:cNvPr>
          <p:cNvSpPr/>
          <p:nvPr/>
        </p:nvSpPr>
        <p:spPr>
          <a:xfrm>
            <a:off x="2801565" y="2465962"/>
            <a:ext cx="369651" cy="350196"/>
          </a:xfrm>
          <a:prstGeom prst="ellipse">
            <a:avLst/>
          </a:prstGeom>
          <a:solidFill>
            <a:srgbClr val="052F61"/>
          </a:solidFill>
          <a:ln w="15875" cap="rnd" cmpd="sng" algn="ctr">
            <a:solidFill>
              <a:srgbClr val="052F61">
                <a:shade val="50000"/>
                <a:hueMod val="94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7797E7-19D5-4493-9FBE-06D539C5C960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>
            <a:off x="5592792" y="2641060"/>
            <a:ext cx="415658" cy="1459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2A031C4-743B-4E6F-85A9-C303D23356D1}"/>
              </a:ext>
            </a:extLst>
          </p:cNvPr>
          <p:cNvSpPr/>
          <p:nvPr/>
        </p:nvSpPr>
        <p:spPr>
          <a:xfrm>
            <a:off x="6008450" y="2480553"/>
            <a:ext cx="369651" cy="350196"/>
          </a:xfrm>
          <a:prstGeom prst="ellipse">
            <a:avLst/>
          </a:prstGeom>
          <a:solidFill>
            <a:srgbClr val="052F61"/>
          </a:solidFill>
          <a:ln w="15875" cap="rnd" cmpd="sng" algn="ctr">
            <a:solidFill>
              <a:srgbClr val="052F61">
                <a:shade val="50000"/>
                <a:hueMod val="94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91C043-05D1-4A20-AE73-7FEF53F24BB3}"/>
              </a:ext>
            </a:extLst>
          </p:cNvPr>
          <p:cNvCxnSpPr>
            <a:cxnSpLocks/>
            <a:stCxn id="59" idx="6"/>
            <a:endCxn id="56" idx="1"/>
          </p:cNvCxnSpPr>
          <p:nvPr/>
        </p:nvCxnSpPr>
        <p:spPr>
          <a:xfrm>
            <a:off x="6378101" y="2655651"/>
            <a:ext cx="586903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0C94F3-6F35-403E-84CB-6ACBB1F9CAF6}"/>
              </a:ext>
            </a:extLst>
          </p:cNvPr>
          <p:cNvCxnSpPr>
            <a:cxnSpLocks/>
            <a:stCxn id="55" idx="0"/>
            <a:endCxn id="59" idx="4"/>
          </p:cNvCxnSpPr>
          <p:nvPr/>
        </p:nvCxnSpPr>
        <p:spPr>
          <a:xfrm flipV="1">
            <a:off x="6193276" y="2830749"/>
            <a:ext cx="0" cy="133269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99CB12-6BAA-43EE-BA0D-3CB0E630072D}"/>
              </a:ext>
            </a:extLst>
          </p:cNvPr>
          <p:cNvCxnSpPr>
            <a:cxnSpLocks/>
            <a:stCxn id="57" idx="6"/>
            <a:endCxn id="52" idx="1"/>
          </p:cNvCxnSpPr>
          <p:nvPr/>
        </p:nvCxnSpPr>
        <p:spPr>
          <a:xfrm>
            <a:off x="3171216" y="2641060"/>
            <a:ext cx="680326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43A661-59C3-4DDB-917C-EEDBC8CB89B3}"/>
              </a:ext>
            </a:extLst>
          </p:cNvPr>
          <p:cNvCxnSpPr>
            <a:cxnSpLocks/>
            <a:stCxn id="56" idx="3"/>
            <a:endCxn id="64" idx="2"/>
          </p:cNvCxnSpPr>
          <p:nvPr/>
        </p:nvCxnSpPr>
        <p:spPr>
          <a:xfrm>
            <a:off x="8686799" y="2655651"/>
            <a:ext cx="616086" cy="810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89F8ECF-991E-42AC-BDBB-33E5802230BC}"/>
              </a:ext>
            </a:extLst>
          </p:cNvPr>
          <p:cNvSpPr/>
          <p:nvPr/>
        </p:nvSpPr>
        <p:spPr>
          <a:xfrm>
            <a:off x="9302885" y="2488660"/>
            <a:ext cx="369651" cy="350196"/>
          </a:xfrm>
          <a:prstGeom prst="ellipse">
            <a:avLst/>
          </a:prstGeom>
          <a:solidFill>
            <a:srgbClr val="052F61"/>
          </a:solidFill>
          <a:ln w="15875" cap="rnd" cmpd="sng" algn="ctr">
            <a:solidFill>
              <a:srgbClr val="052F61">
                <a:shade val="50000"/>
                <a:hueMod val="94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61ABD-5C42-4614-ADC6-0D715A801725}"/>
              </a:ext>
            </a:extLst>
          </p:cNvPr>
          <p:cNvCxnSpPr>
            <a:cxnSpLocks/>
            <a:stCxn id="64" idx="6"/>
            <a:endCxn id="54" idx="1"/>
          </p:cNvCxnSpPr>
          <p:nvPr/>
        </p:nvCxnSpPr>
        <p:spPr>
          <a:xfrm flipV="1">
            <a:off x="9672536" y="2655650"/>
            <a:ext cx="473413" cy="810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A39BE9-0B3C-463D-867D-AAD40DEB5F44}"/>
              </a:ext>
            </a:extLst>
          </p:cNvPr>
          <p:cNvCxnSpPr>
            <a:cxnSpLocks/>
            <a:stCxn id="53" idx="0"/>
            <a:endCxn id="64" idx="4"/>
          </p:cNvCxnSpPr>
          <p:nvPr/>
        </p:nvCxnSpPr>
        <p:spPr>
          <a:xfrm flipV="1">
            <a:off x="9477984" y="2838856"/>
            <a:ext cx="9727" cy="129540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2FE774-28EC-4A4F-88D1-4EF569650F9C}"/>
              </a:ext>
            </a:extLst>
          </p:cNvPr>
          <p:cNvCxnSpPr>
            <a:cxnSpLocks/>
            <a:stCxn id="50" idx="3"/>
            <a:endCxn id="57" idx="2"/>
          </p:cNvCxnSpPr>
          <p:nvPr/>
        </p:nvCxnSpPr>
        <p:spPr>
          <a:xfrm>
            <a:off x="1994169" y="2636196"/>
            <a:ext cx="807396" cy="4864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BE17D6-3730-427A-AD21-E1CBA558D2F5}"/>
              </a:ext>
            </a:extLst>
          </p:cNvPr>
          <p:cNvCxnSpPr>
            <a:cxnSpLocks/>
            <a:stCxn id="51" idx="0"/>
            <a:endCxn id="57" idx="4"/>
          </p:cNvCxnSpPr>
          <p:nvPr/>
        </p:nvCxnSpPr>
        <p:spPr>
          <a:xfrm flipV="1">
            <a:off x="2986391" y="2816158"/>
            <a:ext cx="0" cy="133755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tailEnd type="triangle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</p:spTree>
    <p:extLst>
      <p:ext uri="{BB962C8B-B14F-4D97-AF65-F5344CB8AC3E}">
        <p14:creationId xmlns:p14="http://schemas.microsoft.com/office/powerpoint/2010/main" val="72295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Alpha</dc:creator>
  <cp:lastModifiedBy>King Alpha</cp:lastModifiedBy>
  <cp:revision>1</cp:revision>
  <dcterms:created xsi:type="dcterms:W3CDTF">2023-07-04T21:38:35Z</dcterms:created>
  <dcterms:modified xsi:type="dcterms:W3CDTF">2023-07-04T23:12:03Z</dcterms:modified>
</cp:coreProperties>
</file>