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1" d="100"/>
          <a:sy n="61" d="100"/>
        </p:scale>
        <p:origin x="53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EE37D2-AEE8-4D47-A6C2-73AC8D1F5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90F841E-3448-42DA-8112-B1B6D72F2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3BDF86-8A4A-46D8-BD18-ED9A066A4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E7604-750B-4833-968E-9D0A0EF0F90E}" type="datetimeFigureOut">
              <a:rPr lang="zh-TW" altLang="en-US" smtClean="0"/>
              <a:t>2022/11/15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3DCACD-C75B-422B-9569-DB3F6D212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B7A868-4AB1-451A-931A-4047F17DA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F00FB-5935-4A0F-AFCF-C0BBFD1245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0668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AFEC3E-02EB-45E1-9985-43DBE7786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FED59D0-207B-4B7F-B219-65E19ECE7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EBCB63-0A65-4A20-A29B-FDDFFDE7C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E7604-750B-4833-968E-9D0A0EF0F90E}" type="datetimeFigureOut">
              <a:rPr lang="zh-TW" altLang="en-US" smtClean="0"/>
              <a:t>2022/11/15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E9B21C-37BC-4166-B3D2-8C24646BB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492F44-5F86-40DC-83E7-B67AB658F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F00FB-5935-4A0F-AFCF-C0BBFD1245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7823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86B4B6-10C7-4A28-9661-A6231F3A54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84E826A-19EB-44CE-A12A-C935EFB04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34DFB4-A618-42FE-B937-49582FD5D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E7604-750B-4833-968E-9D0A0EF0F90E}" type="datetimeFigureOut">
              <a:rPr lang="zh-TW" altLang="en-US" smtClean="0"/>
              <a:t>2022/11/15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D19277-4D86-494D-99E3-18BBEA688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A34923-B396-4500-B193-D78BA0971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F00FB-5935-4A0F-AFCF-C0BBFD1245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0646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620768-E1B9-4BA3-A5C2-36825B1BE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5A986D-9BC6-4FB5-9013-D44A7EFEA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B825F0-AE33-4DCD-A931-0D6CD1E7D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E7604-750B-4833-968E-9D0A0EF0F90E}" type="datetimeFigureOut">
              <a:rPr lang="zh-TW" altLang="en-US" smtClean="0"/>
              <a:t>2022/11/15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7E42FB-248A-4EB7-80F9-02E5963C4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42D2C1-4DB8-4437-B671-F0BC6588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F00FB-5935-4A0F-AFCF-C0BBFD1245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621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B67B41-9AEA-4E65-8136-3BA106EA0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ED69CA5-AC1A-428E-AE72-2F0966831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FB6B9E-F807-4323-B58F-1401A69DB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E7604-750B-4833-968E-9D0A0EF0F90E}" type="datetimeFigureOut">
              <a:rPr lang="zh-TW" altLang="en-US" smtClean="0"/>
              <a:t>2022/11/15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BC484B-3FC8-4E5B-BEDD-0D9B2183B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BDA40C-07F9-44F9-9021-7391CAFD5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F00FB-5935-4A0F-AFCF-C0BBFD1245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7635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C181FE-0B3C-4E48-85C7-4B0FA73DC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10037E-95C3-4DE2-BAEC-65B19BF12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AF31EC1-B8F5-4326-9F89-10A4643C6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DBF0A32-3154-421B-BC16-64E402748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E7604-750B-4833-968E-9D0A0EF0F90E}" type="datetimeFigureOut">
              <a:rPr lang="zh-TW" altLang="en-US" smtClean="0"/>
              <a:t>2022/11/15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21A93E6-7B93-4203-9DA9-A2A25E217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C7D374C-FC73-44B1-894C-352CB353A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F00FB-5935-4A0F-AFCF-C0BBFD1245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3585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F28DF8-6AD7-46D7-A186-1489D862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6A84C7D-EDAC-4BA8-AE48-870BB423E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DEB03EF-F7E7-4E17-8FDE-0CC2756D4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1EAA837-49CD-4D56-BD00-46E568D26D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CA015EE-147D-4E82-B025-DAC88F7417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E78531C-ECE4-4ACC-958A-AD59B857E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E7604-750B-4833-968E-9D0A0EF0F90E}" type="datetimeFigureOut">
              <a:rPr lang="zh-TW" altLang="en-US" smtClean="0"/>
              <a:t>2022/11/15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17CAAE4-C725-4B21-B06E-A81D50950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A12291E-840A-4E93-9C97-42B472537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F00FB-5935-4A0F-AFCF-C0BBFD1245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3177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E1F457-3FBC-44BA-B12F-3C5778F63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8259115-9E5E-4A5A-9528-EE39BE686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E7604-750B-4833-968E-9D0A0EF0F90E}" type="datetimeFigureOut">
              <a:rPr lang="zh-TW" altLang="en-US" smtClean="0"/>
              <a:t>2022/11/15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E1A789F-9EAD-45FD-A711-20C2E90BC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4040BFC-2573-4B15-9FF5-3034785F2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F00FB-5935-4A0F-AFCF-C0BBFD1245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9879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74DED9C-13C9-49DC-8A1E-A09C4706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E7604-750B-4833-968E-9D0A0EF0F90E}" type="datetimeFigureOut">
              <a:rPr lang="zh-TW" altLang="en-US" smtClean="0"/>
              <a:t>2022/11/15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A1D96DF-F099-482A-83A8-E3242DB22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AD8EF09-6DB0-4DC0-8D7A-C98910BEE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F00FB-5935-4A0F-AFCF-C0BBFD1245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4601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0A7A3D-3B65-4DC7-998E-A3CFF2A1C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DAFA49-1C54-4EE7-A388-F5E122C52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33FA4A8-2E3F-4D50-9F70-68DF32A96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A7412BE-EEC5-4227-9BF5-8B0A38F27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E7604-750B-4833-968E-9D0A0EF0F90E}" type="datetimeFigureOut">
              <a:rPr lang="zh-TW" altLang="en-US" smtClean="0"/>
              <a:t>2022/11/15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4029609-8210-4559-88BF-EE304C7C0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04DE9D5-75A4-496A-A461-839C49DF2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F00FB-5935-4A0F-AFCF-C0BBFD1245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493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95EFC6-E356-4B66-9D76-0BA0B2C10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6DBB832-C7A5-41CA-950A-8F68AE7903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08AA994-F273-4CD7-B130-3BDCC55F6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C8B8E78-5A42-4C60-9511-AADF248EE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E7604-750B-4833-968E-9D0A0EF0F90E}" type="datetimeFigureOut">
              <a:rPr lang="zh-TW" altLang="en-US" smtClean="0"/>
              <a:t>2022/11/15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4EAF219-8748-4382-A2BA-D3CE188A8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14EF1F7-864E-4476-BEC7-F19A7736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F00FB-5935-4A0F-AFCF-C0BBFD1245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259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554F71E-19FB-4CAC-ACA9-B6186918D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FD35FD8-5DA4-41EC-AFF8-EB3B2A7BD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C2BC6B-6BF7-451F-A766-E8052AAB40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E7604-750B-4833-968E-9D0A0EF0F90E}" type="datetimeFigureOut">
              <a:rPr lang="zh-TW" altLang="en-US" smtClean="0"/>
              <a:t>2022/11/15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7A0F8F-F182-4320-B671-3C138BE298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BEA667-0E39-4F88-AB99-DC13E3B7A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F00FB-5935-4A0F-AFCF-C0BBFD1245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787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0317FDA-DB92-4ECF-BB65-A8518F3438F8}"/>
              </a:ext>
            </a:extLst>
          </p:cNvPr>
          <p:cNvSpPr/>
          <p:nvPr/>
        </p:nvSpPr>
        <p:spPr>
          <a:xfrm>
            <a:off x="651354" y="363256"/>
            <a:ext cx="3594970" cy="1365336"/>
          </a:xfrm>
          <a:prstGeom prst="rect">
            <a:avLst/>
          </a:prstGeom>
          <a:solidFill>
            <a:srgbClr val="EA7D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97429C3-EA7E-448F-B64D-AF7DF38581BB}"/>
              </a:ext>
            </a:extLst>
          </p:cNvPr>
          <p:cNvSpPr/>
          <p:nvPr/>
        </p:nvSpPr>
        <p:spPr>
          <a:xfrm>
            <a:off x="651354" y="4311956"/>
            <a:ext cx="3594970" cy="1365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07D547A-DE59-40A9-B00E-B7D40BED4F93}"/>
              </a:ext>
            </a:extLst>
          </p:cNvPr>
          <p:cNvSpPr/>
          <p:nvPr/>
        </p:nvSpPr>
        <p:spPr>
          <a:xfrm>
            <a:off x="651354" y="2236702"/>
            <a:ext cx="3594970" cy="1365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3028E12-05FF-41B4-851C-F644B49BE8E5}"/>
              </a:ext>
            </a:extLst>
          </p:cNvPr>
          <p:cNvSpPr txBox="1"/>
          <p:nvPr/>
        </p:nvSpPr>
        <p:spPr>
          <a:xfrm>
            <a:off x="2287133" y="1327745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rgb(234,125,45)</a:t>
            </a:r>
            <a:endParaRPr lang="zh-TW" alt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3542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Times New Roman"/>
        <a:ea typeface="Microsoft JhengHei UI"/>
        <a:cs typeface=""/>
      </a:majorFont>
      <a:minorFont>
        <a:latin typeface="Times New Roman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</Words>
  <Application>Microsoft Office PowerPoint</Application>
  <PresentationFormat>寬螢幕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Microsoft JhengHei UI</vt:lpstr>
      <vt:lpstr>Arial</vt:lpstr>
      <vt:lpstr>Times New Roman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冠華 黃</dc:creator>
  <cp:lastModifiedBy>冠華 黃</cp:lastModifiedBy>
  <cp:revision>1</cp:revision>
  <dcterms:created xsi:type="dcterms:W3CDTF">2022-11-15T02:38:00Z</dcterms:created>
  <dcterms:modified xsi:type="dcterms:W3CDTF">2022-11-15T03:00:02Z</dcterms:modified>
</cp:coreProperties>
</file>