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4" r:id="rId6"/>
    <p:sldId id="263" r:id="rId7"/>
    <p:sldId id="266" r:id="rId8"/>
    <p:sldId id="265" r:id="rId9"/>
    <p:sldId id="267" r:id="rId10"/>
    <p:sldId id="268" r:id="rId11"/>
    <p:sldId id="269" r:id="rId12"/>
    <p:sldId id="272" r:id="rId13"/>
    <p:sldId id="270" r:id="rId14"/>
    <p:sldId id="273" r:id="rId15"/>
    <p:sldId id="275" r:id="rId16"/>
    <p:sldId id="274" r:id="rId17"/>
    <p:sldId id="271" r:id="rId18"/>
    <p:sldId id="259"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07" autoAdjust="0"/>
  </p:normalViewPr>
  <p:slideViewPr>
    <p:cSldViewPr snapToGrid="0">
      <p:cViewPr>
        <p:scale>
          <a:sx n="75" d="100"/>
          <a:sy n="75" d="100"/>
        </p:scale>
        <p:origin x="87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MST2023_master_program\Gernany%20semester\projectA_fuelcell\Data_LeHoangKhan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a:t>Voltage regulator chart</a:t>
            </a:r>
          </a:p>
        </c:rich>
      </c:tx>
      <c:overlay val="0"/>
      <c:spPr>
        <a:noFill/>
        <a:ln>
          <a:noFill/>
        </a:ln>
        <a:effectLst/>
      </c:spPr>
      <c:txPr>
        <a:bodyPr rot="0" spcFirstLastPara="1" vertOverflow="ellipsis" vert="horz" wrap="square" anchor="ctr" anchorCtr="1"/>
        <a:lstStyle/>
        <a:p>
          <a:pPr>
            <a:defRPr sz="144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scatterChart>
        <c:scatterStyle val="smoothMarker"/>
        <c:varyColors val="0"/>
        <c:ser>
          <c:idx val="0"/>
          <c:order val="0"/>
          <c:tx>
            <c:strRef>
              <c:f>'Power data sheet'!$AU$2</c:f>
              <c:strCache>
                <c:ptCount val="1"/>
                <c:pt idx="0">
                  <c:v>2.776V</c:v>
                </c:pt>
              </c:strCache>
            </c:strRef>
          </c:tx>
          <c:spPr>
            <a:ln w="19050" cap="rnd">
              <a:solidFill>
                <a:schemeClr val="accent1"/>
              </a:solidFill>
              <a:round/>
            </a:ln>
            <a:effectLst/>
          </c:spPr>
          <c:marker>
            <c:symbol val="none"/>
          </c:marker>
          <c:xVal>
            <c:numRef>
              <c:f>'Power data sheet'!$AM$3:$AM$2171</c:f>
              <c:numCache>
                <c:formatCode>General</c:formatCode>
                <c:ptCount val="2169"/>
                <c:pt idx="0">
                  <c:v>1.7999999999999999E-2</c:v>
                </c:pt>
                <c:pt idx="1">
                  <c:v>8.2000000000000003E-2</c:v>
                </c:pt>
                <c:pt idx="2">
                  <c:v>0.109</c:v>
                </c:pt>
                <c:pt idx="3">
                  <c:v>0.14499999999999999</c:v>
                </c:pt>
                <c:pt idx="4">
                  <c:v>0.26700000000000002</c:v>
                </c:pt>
                <c:pt idx="5">
                  <c:v>0.29499999999999998</c:v>
                </c:pt>
                <c:pt idx="6">
                  <c:v>0.32300000000000001</c:v>
                </c:pt>
                <c:pt idx="7">
                  <c:v>0.35</c:v>
                </c:pt>
                <c:pt idx="8">
                  <c:v>0.45400000000000001</c:v>
                </c:pt>
                <c:pt idx="9">
                  <c:v>0.51800000000000002</c:v>
                </c:pt>
                <c:pt idx="10">
                  <c:v>0.58199999999999996</c:v>
                </c:pt>
                <c:pt idx="11">
                  <c:v>0.60899999999999999</c:v>
                </c:pt>
                <c:pt idx="12">
                  <c:v>0.64500000000000002</c:v>
                </c:pt>
                <c:pt idx="13">
                  <c:v>0.76700000000000002</c:v>
                </c:pt>
                <c:pt idx="14">
                  <c:v>0.79500000000000004</c:v>
                </c:pt>
                <c:pt idx="15">
                  <c:v>0.82299999999999995</c:v>
                </c:pt>
                <c:pt idx="16">
                  <c:v>0.85</c:v>
                </c:pt>
                <c:pt idx="17">
                  <c:v>0.95399999999999996</c:v>
                </c:pt>
                <c:pt idx="18">
                  <c:v>1.018</c:v>
                </c:pt>
                <c:pt idx="19">
                  <c:v>1.0820000000000001</c:v>
                </c:pt>
                <c:pt idx="20">
                  <c:v>1.109</c:v>
                </c:pt>
                <c:pt idx="21">
                  <c:v>1.145</c:v>
                </c:pt>
                <c:pt idx="22">
                  <c:v>1.2669999999999999</c:v>
                </c:pt>
                <c:pt idx="23">
                  <c:v>1.2949999999999999</c:v>
                </c:pt>
                <c:pt idx="24">
                  <c:v>1.323</c:v>
                </c:pt>
                <c:pt idx="25">
                  <c:v>1.35</c:v>
                </c:pt>
                <c:pt idx="26">
                  <c:v>1.454</c:v>
                </c:pt>
                <c:pt idx="27">
                  <c:v>1.518</c:v>
                </c:pt>
                <c:pt idx="28">
                  <c:v>1.5820000000000001</c:v>
                </c:pt>
                <c:pt idx="29">
                  <c:v>1.609</c:v>
                </c:pt>
                <c:pt idx="30">
                  <c:v>1.645</c:v>
                </c:pt>
                <c:pt idx="31">
                  <c:v>1.7669999999999999</c:v>
                </c:pt>
                <c:pt idx="32">
                  <c:v>1.7949999999999999</c:v>
                </c:pt>
                <c:pt idx="33">
                  <c:v>1.823</c:v>
                </c:pt>
                <c:pt idx="34">
                  <c:v>1.85</c:v>
                </c:pt>
                <c:pt idx="35">
                  <c:v>1.954</c:v>
                </c:pt>
                <c:pt idx="36">
                  <c:v>2.0179999999999998</c:v>
                </c:pt>
                <c:pt idx="37">
                  <c:v>2.0819999999999999</c:v>
                </c:pt>
                <c:pt idx="38">
                  <c:v>2.109</c:v>
                </c:pt>
                <c:pt idx="39">
                  <c:v>2.145</c:v>
                </c:pt>
                <c:pt idx="40">
                  <c:v>2.2669999999999999</c:v>
                </c:pt>
                <c:pt idx="41">
                  <c:v>2.2949999999999999</c:v>
                </c:pt>
                <c:pt idx="42">
                  <c:v>2.323</c:v>
                </c:pt>
                <c:pt idx="43">
                  <c:v>2.35</c:v>
                </c:pt>
                <c:pt idx="44">
                  <c:v>2.4540000000000002</c:v>
                </c:pt>
                <c:pt idx="45">
                  <c:v>2.5179999999999998</c:v>
                </c:pt>
                <c:pt idx="46">
                  <c:v>2.5819999999999999</c:v>
                </c:pt>
                <c:pt idx="47">
                  <c:v>2.609</c:v>
                </c:pt>
                <c:pt idx="48">
                  <c:v>2.645</c:v>
                </c:pt>
                <c:pt idx="49">
                  <c:v>2.7669999999999999</c:v>
                </c:pt>
                <c:pt idx="50">
                  <c:v>2.7949999999999999</c:v>
                </c:pt>
                <c:pt idx="51">
                  <c:v>2.823</c:v>
                </c:pt>
                <c:pt idx="52">
                  <c:v>2.85</c:v>
                </c:pt>
                <c:pt idx="53">
                  <c:v>2.9540000000000002</c:v>
                </c:pt>
                <c:pt idx="54">
                  <c:v>3.0179999999999998</c:v>
                </c:pt>
                <c:pt idx="55">
                  <c:v>3.0819999999999999</c:v>
                </c:pt>
                <c:pt idx="56">
                  <c:v>3.109</c:v>
                </c:pt>
                <c:pt idx="57">
                  <c:v>3.145</c:v>
                </c:pt>
                <c:pt idx="58">
                  <c:v>3.2669999999999999</c:v>
                </c:pt>
                <c:pt idx="59">
                  <c:v>3.2949999999999999</c:v>
                </c:pt>
                <c:pt idx="60">
                  <c:v>3.323</c:v>
                </c:pt>
                <c:pt idx="61">
                  <c:v>3.35</c:v>
                </c:pt>
                <c:pt idx="62">
                  <c:v>3.4540000000000002</c:v>
                </c:pt>
                <c:pt idx="63">
                  <c:v>3.5179999999999998</c:v>
                </c:pt>
                <c:pt idx="64">
                  <c:v>3.5819999999999999</c:v>
                </c:pt>
                <c:pt idx="65">
                  <c:v>3.609</c:v>
                </c:pt>
                <c:pt idx="66">
                  <c:v>3.645</c:v>
                </c:pt>
                <c:pt idx="67">
                  <c:v>3.7669999999999999</c:v>
                </c:pt>
                <c:pt idx="68">
                  <c:v>3.7949999999999999</c:v>
                </c:pt>
                <c:pt idx="69">
                  <c:v>3.823</c:v>
                </c:pt>
                <c:pt idx="70">
                  <c:v>3.85</c:v>
                </c:pt>
                <c:pt idx="71">
                  <c:v>3.9540000000000002</c:v>
                </c:pt>
                <c:pt idx="72">
                  <c:v>4.0179999999999998</c:v>
                </c:pt>
                <c:pt idx="73">
                  <c:v>4.0819999999999999</c:v>
                </c:pt>
                <c:pt idx="74">
                  <c:v>4.109</c:v>
                </c:pt>
                <c:pt idx="75">
                  <c:v>4.1449999999999996</c:v>
                </c:pt>
                <c:pt idx="76">
                  <c:v>4.2670000000000003</c:v>
                </c:pt>
                <c:pt idx="77">
                  <c:v>4.2949999999999999</c:v>
                </c:pt>
                <c:pt idx="78">
                  <c:v>4.3230000000000004</c:v>
                </c:pt>
                <c:pt idx="79">
                  <c:v>4.3499999999999996</c:v>
                </c:pt>
                <c:pt idx="80">
                  <c:v>4.4539999999999997</c:v>
                </c:pt>
                <c:pt idx="81">
                  <c:v>4.5179999999999998</c:v>
                </c:pt>
                <c:pt idx="82">
                  <c:v>4.5819999999999999</c:v>
                </c:pt>
                <c:pt idx="83">
                  <c:v>4.609</c:v>
                </c:pt>
                <c:pt idx="84">
                  <c:v>4.6449999999999996</c:v>
                </c:pt>
                <c:pt idx="85">
                  <c:v>4.7670000000000003</c:v>
                </c:pt>
                <c:pt idx="86">
                  <c:v>4.7949999999999999</c:v>
                </c:pt>
                <c:pt idx="87">
                  <c:v>4.8230000000000004</c:v>
                </c:pt>
                <c:pt idx="88">
                  <c:v>4.8499999999999996</c:v>
                </c:pt>
                <c:pt idx="89">
                  <c:v>4.9539999999999997</c:v>
                </c:pt>
                <c:pt idx="90">
                  <c:v>5.0179999999999998</c:v>
                </c:pt>
                <c:pt idx="91">
                  <c:v>5.0819999999999999</c:v>
                </c:pt>
                <c:pt idx="92">
                  <c:v>5.109</c:v>
                </c:pt>
                <c:pt idx="93">
                  <c:v>5.1449999999999996</c:v>
                </c:pt>
                <c:pt idx="94">
                  <c:v>5.2670000000000003</c:v>
                </c:pt>
                <c:pt idx="95">
                  <c:v>5.2949999999999999</c:v>
                </c:pt>
                <c:pt idx="96">
                  <c:v>5.3230000000000004</c:v>
                </c:pt>
                <c:pt idx="97">
                  <c:v>5.35</c:v>
                </c:pt>
                <c:pt idx="98">
                  <c:v>5.4539999999999997</c:v>
                </c:pt>
                <c:pt idx="99">
                  <c:v>5.5179999999999998</c:v>
                </c:pt>
                <c:pt idx="100">
                  <c:v>5.5819999999999999</c:v>
                </c:pt>
                <c:pt idx="101">
                  <c:v>5.609</c:v>
                </c:pt>
                <c:pt idx="102">
                  <c:v>5.6449999999999996</c:v>
                </c:pt>
                <c:pt idx="103">
                  <c:v>5.7670000000000003</c:v>
                </c:pt>
                <c:pt idx="104">
                  <c:v>5.7949999999999999</c:v>
                </c:pt>
                <c:pt idx="105">
                  <c:v>5.8230000000000004</c:v>
                </c:pt>
                <c:pt idx="106">
                  <c:v>5.85</c:v>
                </c:pt>
                <c:pt idx="107">
                  <c:v>5.9539999999999997</c:v>
                </c:pt>
                <c:pt idx="108">
                  <c:v>6.0179999999999998</c:v>
                </c:pt>
                <c:pt idx="109">
                  <c:v>6.0819999999999999</c:v>
                </c:pt>
                <c:pt idx="110">
                  <c:v>6.109</c:v>
                </c:pt>
                <c:pt idx="111">
                  <c:v>6.1449999999999996</c:v>
                </c:pt>
                <c:pt idx="112">
                  <c:v>6.2670000000000003</c:v>
                </c:pt>
                <c:pt idx="113">
                  <c:v>6.2949999999999999</c:v>
                </c:pt>
                <c:pt idx="114">
                  <c:v>6.3230000000000004</c:v>
                </c:pt>
                <c:pt idx="115">
                  <c:v>6.35</c:v>
                </c:pt>
                <c:pt idx="116">
                  <c:v>6.4539999999999997</c:v>
                </c:pt>
                <c:pt idx="117">
                  <c:v>6.5179999999999998</c:v>
                </c:pt>
                <c:pt idx="118">
                  <c:v>6.5819999999999999</c:v>
                </c:pt>
                <c:pt idx="119">
                  <c:v>6.609</c:v>
                </c:pt>
                <c:pt idx="120">
                  <c:v>6.6449999999999996</c:v>
                </c:pt>
                <c:pt idx="121">
                  <c:v>6.7670000000000003</c:v>
                </c:pt>
                <c:pt idx="122">
                  <c:v>6.7949999999999999</c:v>
                </c:pt>
                <c:pt idx="123">
                  <c:v>6.8230000000000004</c:v>
                </c:pt>
                <c:pt idx="124">
                  <c:v>6.85</c:v>
                </c:pt>
                <c:pt idx="125">
                  <c:v>6.9539999999999997</c:v>
                </c:pt>
                <c:pt idx="126">
                  <c:v>7.0179999999999998</c:v>
                </c:pt>
                <c:pt idx="127">
                  <c:v>7.0819999999999999</c:v>
                </c:pt>
                <c:pt idx="128">
                  <c:v>7.109</c:v>
                </c:pt>
                <c:pt idx="129">
                  <c:v>7.1449999999999996</c:v>
                </c:pt>
                <c:pt idx="130">
                  <c:v>7.2670000000000003</c:v>
                </c:pt>
                <c:pt idx="131">
                  <c:v>7.2949999999999999</c:v>
                </c:pt>
                <c:pt idx="132">
                  <c:v>7.3230000000000004</c:v>
                </c:pt>
                <c:pt idx="133">
                  <c:v>7.35</c:v>
                </c:pt>
                <c:pt idx="134">
                  <c:v>7.4539999999999997</c:v>
                </c:pt>
                <c:pt idx="135">
                  <c:v>7.5179999999999998</c:v>
                </c:pt>
                <c:pt idx="136">
                  <c:v>7.5819999999999999</c:v>
                </c:pt>
                <c:pt idx="137">
                  <c:v>7.609</c:v>
                </c:pt>
                <c:pt idx="138">
                  <c:v>7.6449999999999996</c:v>
                </c:pt>
                <c:pt idx="139">
                  <c:v>7.7670000000000003</c:v>
                </c:pt>
                <c:pt idx="140">
                  <c:v>7.7949999999999999</c:v>
                </c:pt>
                <c:pt idx="141">
                  <c:v>7.8230000000000004</c:v>
                </c:pt>
                <c:pt idx="142">
                  <c:v>7.85</c:v>
                </c:pt>
                <c:pt idx="143">
                  <c:v>7.9539999999999997</c:v>
                </c:pt>
                <c:pt idx="144">
                  <c:v>8.0180000000000007</c:v>
                </c:pt>
                <c:pt idx="145">
                  <c:v>8.0820000000000007</c:v>
                </c:pt>
                <c:pt idx="146">
                  <c:v>8.109</c:v>
                </c:pt>
                <c:pt idx="147">
                  <c:v>8.1449999999999996</c:v>
                </c:pt>
                <c:pt idx="148">
                  <c:v>8.2669999999999995</c:v>
                </c:pt>
                <c:pt idx="149">
                  <c:v>8.2949999999999999</c:v>
                </c:pt>
                <c:pt idx="150">
                  <c:v>8.3230000000000004</c:v>
                </c:pt>
                <c:pt idx="151">
                  <c:v>8.35</c:v>
                </c:pt>
                <c:pt idx="152">
                  <c:v>8.4540000000000006</c:v>
                </c:pt>
                <c:pt idx="153">
                  <c:v>8.5180000000000007</c:v>
                </c:pt>
                <c:pt idx="154">
                  <c:v>8.5820000000000007</c:v>
                </c:pt>
                <c:pt idx="155">
                  <c:v>8.609</c:v>
                </c:pt>
                <c:pt idx="156">
                  <c:v>8.6449999999999996</c:v>
                </c:pt>
                <c:pt idx="157">
                  <c:v>8.7669999999999995</c:v>
                </c:pt>
                <c:pt idx="158">
                  <c:v>8.7949999999999999</c:v>
                </c:pt>
                <c:pt idx="159">
                  <c:v>8.8230000000000004</c:v>
                </c:pt>
                <c:pt idx="160">
                  <c:v>8.85</c:v>
                </c:pt>
                <c:pt idx="161">
                  <c:v>8.9540000000000006</c:v>
                </c:pt>
                <c:pt idx="162">
                  <c:v>9.0180000000000007</c:v>
                </c:pt>
                <c:pt idx="163">
                  <c:v>9.0820000000000007</c:v>
                </c:pt>
                <c:pt idx="164">
                  <c:v>9.109</c:v>
                </c:pt>
                <c:pt idx="165">
                  <c:v>9.1449999999999996</c:v>
                </c:pt>
                <c:pt idx="166">
                  <c:v>9.2669999999999995</c:v>
                </c:pt>
                <c:pt idx="167">
                  <c:v>9.2949999999999999</c:v>
                </c:pt>
                <c:pt idx="168">
                  <c:v>9.3230000000000004</c:v>
                </c:pt>
                <c:pt idx="169">
                  <c:v>9.35</c:v>
                </c:pt>
                <c:pt idx="170">
                  <c:v>9.4540000000000006</c:v>
                </c:pt>
                <c:pt idx="171">
                  <c:v>9.5180000000000007</c:v>
                </c:pt>
                <c:pt idx="172">
                  <c:v>9.5820000000000007</c:v>
                </c:pt>
                <c:pt idx="173">
                  <c:v>9.609</c:v>
                </c:pt>
                <c:pt idx="174">
                  <c:v>9.6449999999999996</c:v>
                </c:pt>
                <c:pt idx="175">
                  <c:v>9.7669999999999995</c:v>
                </c:pt>
                <c:pt idx="176">
                  <c:v>9.7949999999999999</c:v>
                </c:pt>
                <c:pt idx="177">
                  <c:v>9.8230000000000004</c:v>
                </c:pt>
                <c:pt idx="178">
                  <c:v>9.85</c:v>
                </c:pt>
                <c:pt idx="179">
                  <c:v>9.9540000000000006</c:v>
                </c:pt>
                <c:pt idx="180">
                  <c:v>10.018000000000001</c:v>
                </c:pt>
                <c:pt idx="181">
                  <c:v>10.082000000000001</c:v>
                </c:pt>
                <c:pt idx="182">
                  <c:v>10.109</c:v>
                </c:pt>
                <c:pt idx="183">
                  <c:v>10.145</c:v>
                </c:pt>
                <c:pt idx="184">
                  <c:v>10.266999999999999</c:v>
                </c:pt>
                <c:pt idx="185">
                  <c:v>10.295</c:v>
                </c:pt>
                <c:pt idx="186">
                  <c:v>10.323</c:v>
                </c:pt>
                <c:pt idx="187">
                  <c:v>10.35</c:v>
                </c:pt>
                <c:pt idx="188">
                  <c:v>10.454000000000001</c:v>
                </c:pt>
                <c:pt idx="189">
                  <c:v>10.518000000000001</c:v>
                </c:pt>
                <c:pt idx="190">
                  <c:v>10.582000000000001</c:v>
                </c:pt>
                <c:pt idx="191">
                  <c:v>10.609</c:v>
                </c:pt>
                <c:pt idx="192">
                  <c:v>10.645</c:v>
                </c:pt>
                <c:pt idx="193">
                  <c:v>10.766999999999999</c:v>
                </c:pt>
                <c:pt idx="194">
                  <c:v>10.795</c:v>
                </c:pt>
                <c:pt idx="195">
                  <c:v>10.823</c:v>
                </c:pt>
                <c:pt idx="196">
                  <c:v>10.85</c:v>
                </c:pt>
                <c:pt idx="197">
                  <c:v>10.954000000000001</c:v>
                </c:pt>
                <c:pt idx="198">
                  <c:v>11.018000000000001</c:v>
                </c:pt>
                <c:pt idx="199">
                  <c:v>11.082000000000001</c:v>
                </c:pt>
                <c:pt idx="200">
                  <c:v>11.109</c:v>
                </c:pt>
                <c:pt idx="201">
                  <c:v>11.145</c:v>
                </c:pt>
                <c:pt idx="202">
                  <c:v>11.266999999999999</c:v>
                </c:pt>
                <c:pt idx="203">
                  <c:v>11.295</c:v>
                </c:pt>
                <c:pt idx="204">
                  <c:v>11.323</c:v>
                </c:pt>
                <c:pt idx="205">
                  <c:v>11.35</c:v>
                </c:pt>
                <c:pt idx="206">
                  <c:v>11.455</c:v>
                </c:pt>
                <c:pt idx="207">
                  <c:v>11.518000000000001</c:v>
                </c:pt>
                <c:pt idx="208">
                  <c:v>11.582000000000001</c:v>
                </c:pt>
                <c:pt idx="209">
                  <c:v>11.609</c:v>
                </c:pt>
                <c:pt idx="210">
                  <c:v>11.645</c:v>
                </c:pt>
                <c:pt idx="211">
                  <c:v>11.766999999999999</c:v>
                </c:pt>
                <c:pt idx="212">
                  <c:v>11.795</c:v>
                </c:pt>
                <c:pt idx="213">
                  <c:v>11.823</c:v>
                </c:pt>
                <c:pt idx="214">
                  <c:v>11.85</c:v>
                </c:pt>
                <c:pt idx="215">
                  <c:v>11.954000000000001</c:v>
                </c:pt>
                <c:pt idx="216">
                  <c:v>12.018000000000001</c:v>
                </c:pt>
                <c:pt idx="217">
                  <c:v>12.082000000000001</c:v>
                </c:pt>
                <c:pt idx="218">
                  <c:v>12.109</c:v>
                </c:pt>
                <c:pt idx="219">
                  <c:v>12.145</c:v>
                </c:pt>
                <c:pt idx="220">
                  <c:v>12.266999999999999</c:v>
                </c:pt>
                <c:pt idx="221">
                  <c:v>12.295</c:v>
                </c:pt>
                <c:pt idx="222">
                  <c:v>12.323</c:v>
                </c:pt>
                <c:pt idx="223">
                  <c:v>12.35</c:v>
                </c:pt>
                <c:pt idx="224">
                  <c:v>12.454000000000001</c:v>
                </c:pt>
                <c:pt idx="225">
                  <c:v>12.518000000000001</c:v>
                </c:pt>
                <c:pt idx="226">
                  <c:v>12.582000000000001</c:v>
                </c:pt>
                <c:pt idx="227">
                  <c:v>12.61</c:v>
                </c:pt>
                <c:pt idx="228">
                  <c:v>12.645</c:v>
                </c:pt>
                <c:pt idx="229">
                  <c:v>12.766999999999999</c:v>
                </c:pt>
                <c:pt idx="230">
                  <c:v>12.795</c:v>
                </c:pt>
                <c:pt idx="231">
                  <c:v>12.823</c:v>
                </c:pt>
                <c:pt idx="232">
                  <c:v>12.85</c:v>
                </c:pt>
                <c:pt idx="233">
                  <c:v>12.954000000000001</c:v>
                </c:pt>
                <c:pt idx="234">
                  <c:v>13.018000000000001</c:v>
                </c:pt>
                <c:pt idx="235">
                  <c:v>13.082000000000001</c:v>
                </c:pt>
                <c:pt idx="236">
                  <c:v>13.109</c:v>
                </c:pt>
                <c:pt idx="237">
                  <c:v>13.145</c:v>
                </c:pt>
                <c:pt idx="238">
                  <c:v>13.266999999999999</c:v>
                </c:pt>
                <c:pt idx="239">
                  <c:v>13.295</c:v>
                </c:pt>
                <c:pt idx="240">
                  <c:v>13.323</c:v>
                </c:pt>
                <c:pt idx="241">
                  <c:v>13.35</c:v>
                </c:pt>
                <c:pt idx="242">
                  <c:v>13.454000000000001</c:v>
                </c:pt>
                <c:pt idx="243">
                  <c:v>13.518000000000001</c:v>
                </c:pt>
                <c:pt idx="244">
                  <c:v>13.582000000000001</c:v>
                </c:pt>
                <c:pt idx="245">
                  <c:v>13.609</c:v>
                </c:pt>
                <c:pt idx="246">
                  <c:v>13.645</c:v>
                </c:pt>
                <c:pt idx="247">
                  <c:v>13.766999999999999</c:v>
                </c:pt>
                <c:pt idx="248">
                  <c:v>13.795</c:v>
                </c:pt>
                <c:pt idx="249">
                  <c:v>13.823</c:v>
                </c:pt>
                <c:pt idx="250">
                  <c:v>13.85</c:v>
                </c:pt>
                <c:pt idx="251">
                  <c:v>13.954000000000001</c:v>
                </c:pt>
                <c:pt idx="252">
                  <c:v>14.018000000000001</c:v>
                </c:pt>
                <c:pt idx="253">
                  <c:v>14.082000000000001</c:v>
                </c:pt>
                <c:pt idx="254">
                  <c:v>14.109</c:v>
                </c:pt>
                <c:pt idx="255">
                  <c:v>14.145</c:v>
                </c:pt>
                <c:pt idx="256">
                  <c:v>14.266999999999999</c:v>
                </c:pt>
                <c:pt idx="257">
                  <c:v>14.295</c:v>
                </c:pt>
                <c:pt idx="258">
                  <c:v>14.323</c:v>
                </c:pt>
                <c:pt idx="259">
                  <c:v>14.35</c:v>
                </c:pt>
                <c:pt idx="260">
                  <c:v>14.454000000000001</c:v>
                </c:pt>
                <c:pt idx="261">
                  <c:v>14.518000000000001</c:v>
                </c:pt>
                <c:pt idx="262">
                  <c:v>14.582000000000001</c:v>
                </c:pt>
                <c:pt idx="263">
                  <c:v>14.609</c:v>
                </c:pt>
                <c:pt idx="264">
                  <c:v>14.645</c:v>
                </c:pt>
                <c:pt idx="265">
                  <c:v>14.766999999999999</c:v>
                </c:pt>
                <c:pt idx="266">
                  <c:v>14.795</c:v>
                </c:pt>
                <c:pt idx="267">
                  <c:v>14.823</c:v>
                </c:pt>
                <c:pt idx="268">
                  <c:v>14.85</c:v>
                </c:pt>
                <c:pt idx="269">
                  <c:v>14.954000000000001</c:v>
                </c:pt>
                <c:pt idx="270">
                  <c:v>15.018000000000001</c:v>
                </c:pt>
                <c:pt idx="271">
                  <c:v>15.082000000000001</c:v>
                </c:pt>
                <c:pt idx="272">
                  <c:v>15.109</c:v>
                </c:pt>
                <c:pt idx="273">
                  <c:v>15.145</c:v>
                </c:pt>
                <c:pt idx="274">
                  <c:v>15.266999999999999</c:v>
                </c:pt>
                <c:pt idx="275">
                  <c:v>15.295</c:v>
                </c:pt>
                <c:pt idx="276">
                  <c:v>15.324999999999999</c:v>
                </c:pt>
                <c:pt idx="277">
                  <c:v>15.35</c:v>
                </c:pt>
                <c:pt idx="278">
                  <c:v>15.454000000000001</c:v>
                </c:pt>
                <c:pt idx="279">
                  <c:v>15.518000000000001</c:v>
                </c:pt>
                <c:pt idx="280">
                  <c:v>15.582000000000001</c:v>
                </c:pt>
                <c:pt idx="281">
                  <c:v>15.609</c:v>
                </c:pt>
                <c:pt idx="282">
                  <c:v>15.645</c:v>
                </c:pt>
                <c:pt idx="283">
                  <c:v>15.766999999999999</c:v>
                </c:pt>
                <c:pt idx="284">
                  <c:v>15.795</c:v>
                </c:pt>
                <c:pt idx="285">
                  <c:v>15.823</c:v>
                </c:pt>
                <c:pt idx="286">
                  <c:v>15.85</c:v>
                </c:pt>
                <c:pt idx="287">
                  <c:v>15.954000000000001</c:v>
                </c:pt>
                <c:pt idx="288">
                  <c:v>16.018999999999998</c:v>
                </c:pt>
                <c:pt idx="289">
                  <c:v>16.082000000000001</c:v>
                </c:pt>
                <c:pt idx="290">
                  <c:v>16.109000000000002</c:v>
                </c:pt>
                <c:pt idx="291">
                  <c:v>16.145</c:v>
                </c:pt>
                <c:pt idx="292">
                  <c:v>16.266999999999999</c:v>
                </c:pt>
                <c:pt idx="293">
                  <c:v>16.295000000000002</c:v>
                </c:pt>
                <c:pt idx="294">
                  <c:v>16.323</c:v>
                </c:pt>
                <c:pt idx="295">
                  <c:v>16.350000000000001</c:v>
                </c:pt>
                <c:pt idx="296">
                  <c:v>16.454000000000001</c:v>
                </c:pt>
                <c:pt idx="297">
                  <c:v>16.518000000000001</c:v>
                </c:pt>
                <c:pt idx="298">
                  <c:v>16.582000000000001</c:v>
                </c:pt>
                <c:pt idx="299">
                  <c:v>16.609000000000002</c:v>
                </c:pt>
                <c:pt idx="300">
                  <c:v>16.645</c:v>
                </c:pt>
                <c:pt idx="301">
                  <c:v>16.766999999999999</c:v>
                </c:pt>
                <c:pt idx="302">
                  <c:v>16.795000000000002</c:v>
                </c:pt>
                <c:pt idx="303">
                  <c:v>16.823</c:v>
                </c:pt>
                <c:pt idx="304">
                  <c:v>16.850000000000001</c:v>
                </c:pt>
                <c:pt idx="305">
                  <c:v>16.954000000000001</c:v>
                </c:pt>
                <c:pt idx="306">
                  <c:v>17.018000000000001</c:v>
                </c:pt>
                <c:pt idx="307">
                  <c:v>17.082000000000001</c:v>
                </c:pt>
                <c:pt idx="308">
                  <c:v>17.109000000000002</c:v>
                </c:pt>
                <c:pt idx="309">
                  <c:v>17.145</c:v>
                </c:pt>
                <c:pt idx="310">
                  <c:v>17.266999999999999</c:v>
                </c:pt>
                <c:pt idx="311">
                  <c:v>17.295000000000002</c:v>
                </c:pt>
                <c:pt idx="312">
                  <c:v>17.323</c:v>
                </c:pt>
                <c:pt idx="313">
                  <c:v>17.350000000000001</c:v>
                </c:pt>
                <c:pt idx="314">
                  <c:v>17.454000000000001</c:v>
                </c:pt>
                <c:pt idx="315">
                  <c:v>17.518000000000001</c:v>
                </c:pt>
                <c:pt idx="316">
                  <c:v>17.582000000000001</c:v>
                </c:pt>
                <c:pt idx="317">
                  <c:v>17.609000000000002</c:v>
                </c:pt>
                <c:pt idx="318">
                  <c:v>17.645</c:v>
                </c:pt>
                <c:pt idx="319">
                  <c:v>17.766999999999999</c:v>
                </c:pt>
                <c:pt idx="320">
                  <c:v>17.795000000000002</c:v>
                </c:pt>
                <c:pt idx="321">
                  <c:v>17.823</c:v>
                </c:pt>
                <c:pt idx="322">
                  <c:v>17.850000000000001</c:v>
                </c:pt>
                <c:pt idx="323">
                  <c:v>17.954000000000001</c:v>
                </c:pt>
                <c:pt idx="324">
                  <c:v>18.018000000000001</c:v>
                </c:pt>
                <c:pt idx="325">
                  <c:v>18.082000000000001</c:v>
                </c:pt>
                <c:pt idx="326">
                  <c:v>18.109000000000002</c:v>
                </c:pt>
                <c:pt idx="327">
                  <c:v>18.145</c:v>
                </c:pt>
                <c:pt idx="328">
                  <c:v>18.266999999999999</c:v>
                </c:pt>
                <c:pt idx="329">
                  <c:v>18.297000000000001</c:v>
                </c:pt>
                <c:pt idx="330">
                  <c:v>18.323</c:v>
                </c:pt>
                <c:pt idx="331">
                  <c:v>18.350000000000001</c:v>
                </c:pt>
                <c:pt idx="332">
                  <c:v>18.454000000000001</c:v>
                </c:pt>
                <c:pt idx="333">
                  <c:v>18.518000000000001</c:v>
                </c:pt>
                <c:pt idx="334">
                  <c:v>18.582000000000001</c:v>
                </c:pt>
                <c:pt idx="335">
                  <c:v>18.609000000000002</c:v>
                </c:pt>
                <c:pt idx="336">
                  <c:v>18.645</c:v>
                </c:pt>
                <c:pt idx="337">
                  <c:v>18.766999999999999</c:v>
                </c:pt>
                <c:pt idx="338">
                  <c:v>18.795000000000002</c:v>
                </c:pt>
                <c:pt idx="339">
                  <c:v>18.823</c:v>
                </c:pt>
                <c:pt idx="340">
                  <c:v>18.850000000000001</c:v>
                </c:pt>
                <c:pt idx="341">
                  <c:v>18.954000000000001</c:v>
                </c:pt>
                <c:pt idx="342">
                  <c:v>19.018000000000001</c:v>
                </c:pt>
                <c:pt idx="343">
                  <c:v>19.082000000000001</c:v>
                </c:pt>
                <c:pt idx="344">
                  <c:v>19.109000000000002</c:v>
                </c:pt>
                <c:pt idx="345">
                  <c:v>19.145</c:v>
                </c:pt>
                <c:pt idx="346">
                  <c:v>19.266999999999999</c:v>
                </c:pt>
                <c:pt idx="347">
                  <c:v>19.295000000000002</c:v>
                </c:pt>
                <c:pt idx="348">
                  <c:v>19.323</c:v>
                </c:pt>
                <c:pt idx="349">
                  <c:v>19.350000000000001</c:v>
                </c:pt>
                <c:pt idx="350">
                  <c:v>19.454000000000001</c:v>
                </c:pt>
                <c:pt idx="351">
                  <c:v>19.518000000000001</c:v>
                </c:pt>
                <c:pt idx="352">
                  <c:v>19.582000000000001</c:v>
                </c:pt>
                <c:pt idx="353">
                  <c:v>19.609000000000002</c:v>
                </c:pt>
                <c:pt idx="354">
                  <c:v>19.645</c:v>
                </c:pt>
                <c:pt idx="355">
                  <c:v>19.766999999999999</c:v>
                </c:pt>
                <c:pt idx="356">
                  <c:v>19.795000000000002</c:v>
                </c:pt>
                <c:pt idx="357">
                  <c:v>19.823</c:v>
                </c:pt>
                <c:pt idx="358">
                  <c:v>19.850000000000001</c:v>
                </c:pt>
                <c:pt idx="359">
                  <c:v>19.954000000000001</c:v>
                </c:pt>
                <c:pt idx="360">
                  <c:v>20.018000000000001</c:v>
                </c:pt>
                <c:pt idx="361">
                  <c:v>20.082000000000001</c:v>
                </c:pt>
                <c:pt idx="362">
                  <c:v>20.109000000000002</c:v>
                </c:pt>
                <c:pt idx="363">
                  <c:v>20.145</c:v>
                </c:pt>
                <c:pt idx="364">
                  <c:v>20.266999999999999</c:v>
                </c:pt>
                <c:pt idx="365">
                  <c:v>20.295000000000002</c:v>
                </c:pt>
                <c:pt idx="366">
                  <c:v>20.323</c:v>
                </c:pt>
                <c:pt idx="367">
                  <c:v>20.350000000000001</c:v>
                </c:pt>
                <c:pt idx="368">
                  <c:v>20.454000000000001</c:v>
                </c:pt>
                <c:pt idx="369">
                  <c:v>20.518000000000001</c:v>
                </c:pt>
                <c:pt idx="370">
                  <c:v>20.582000000000001</c:v>
                </c:pt>
                <c:pt idx="371">
                  <c:v>20.609000000000002</c:v>
                </c:pt>
                <c:pt idx="372">
                  <c:v>20.645</c:v>
                </c:pt>
                <c:pt idx="373">
                  <c:v>20.766999999999999</c:v>
                </c:pt>
                <c:pt idx="374">
                  <c:v>20.795000000000002</c:v>
                </c:pt>
                <c:pt idx="375">
                  <c:v>20.823</c:v>
                </c:pt>
                <c:pt idx="376">
                  <c:v>20.85</c:v>
                </c:pt>
                <c:pt idx="377">
                  <c:v>20.954000000000001</c:v>
                </c:pt>
                <c:pt idx="378">
                  <c:v>21.018000000000001</c:v>
                </c:pt>
                <c:pt idx="379">
                  <c:v>21.082000000000001</c:v>
                </c:pt>
                <c:pt idx="380">
                  <c:v>21.109000000000002</c:v>
                </c:pt>
                <c:pt idx="381">
                  <c:v>21.145</c:v>
                </c:pt>
                <c:pt idx="382">
                  <c:v>21.266999999999999</c:v>
                </c:pt>
                <c:pt idx="383">
                  <c:v>21.295000000000002</c:v>
                </c:pt>
                <c:pt idx="384">
                  <c:v>21.323</c:v>
                </c:pt>
                <c:pt idx="385">
                  <c:v>21.35</c:v>
                </c:pt>
                <c:pt idx="386">
                  <c:v>21.454000000000001</c:v>
                </c:pt>
                <c:pt idx="387">
                  <c:v>21.518000000000001</c:v>
                </c:pt>
                <c:pt idx="388">
                  <c:v>21.582000000000001</c:v>
                </c:pt>
                <c:pt idx="389">
                  <c:v>21.609000000000002</c:v>
                </c:pt>
                <c:pt idx="390">
                  <c:v>21.645</c:v>
                </c:pt>
                <c:pt idx="391">
                  <c:v>21.766999999999999</c:v>
                </c:pt>
                <c:pt idx="392">
                  <c:v>21.795000000000002</c:v>
                </c:pt>
                <c:pt idx="393">
                  <c:v>21.823</c:v>
                </c:pt>
                <c:pt idx="394">
                  <c:v>21.85</c:v>
                </c:pt>
                <c:pt idx="395">
                  <c:v>21.954000000000001</c:v>
                </c:pt>
                <c:pt idx="396">
                  <c:v>22.018000000000001</c:v>
                </c:pt>
                <c:pt idx="397">
                  <c:v>22.082000000000001</c:v>
                </c:pt>
                <c:pt idx="398">
                  <c:v>22.109000000000002</c:v>
                </c:pt>
                <c:pt idx="399">
                  <c:v>22.145</c:v>
                </c:pt>
                <c:pt idx="400">
                  <c:v>22.266999999999999</c:v>
                </c:pt>
                <c:pt idx="401">
                  <c:v>22.295000000000002</c:v>
                </c:pt>
                <c:pt idx="402">
                  <c:v>22.323</c:v>
                </c:pt>
                <c:pt idx="403">
                  <c:v>22.35</c:v>
                </c:pt>
                <c:pt idx="404">
                  <c:v>22.454000000000001</c:v>
                </c:pt>
                <c:pt idx="405">
                  <c:v>22.518000000000001</c:v>
                </c:pt>
                <c:pt idx="406">
                  <c:v>22.582000000000001</c:v>
                </c:pt>
                <c:pt idx="407">
                  <c:v>22.609000000000002</c:v>
                </c:pt>
                <c:pt idx="408">
                  <c:v>22.645</c:v>
                </c:pt>
                <c:pt idx="409">
                  <c:v>22.766999999999999</c:v>
                </c:pt>
                <c:pt idx="410">
                  <c:v>22.795000000000002</c:v>
                </c:pt>
                <c:pt idx="411">
                  <c:v>22.823</c:v>
                </c:pt>
                <c:pt idx="412">
                  <c:v>22.85</c:v>
                </c:pt>
                <c:pt idx="413">
                  <c:v>22.954000000000001</c:v>
                </c:pt>
                <c:pt idx="414">
                  <c:v>23.018000000000001</c:v>
                </c:pt>
                <c:pt idx="415">
                  <c:v>23.082000000000001</c:v>
                </c:pt>
                <c:pt idx="416">
                  <c:v>23.109000000000002</c:v>
                </c:pt>
                <c:pt idx="417">
                  <c:v>23.145</c:v>
                </c:pt>
                <c:pt idx="418">
                  <c:v>23.266999999999999</c:v>
                </c:pt>
                <c:pt idx="419">
                  <c:v>23.295000000000002</c:v>
                </c:pt>
                <c:pt idx="420">
                  <c:v>23.323</c:v>
                </c:pt>
                <c:pt idx="421">
                  <c:v>23.35</c:v>
                </c:pt>
                <c:pt idx="422">
                  <c:v>23.454000000000001</c:v>
                </c:pt>
                <c:pt idx="423">
                  <c:v>23.518000000000001</c:v>
                </c:pt>
                <c:pt idx="424">
                  <c:v>23.582000000000001</c:v>
                </c:pt>
                <c:pt idx="425">
                  <c:v>23.609000000000002</c:v>
                </c:pt>
                <c:pt idx="426">
                  <c:v>23.645</c:v>
                </c:pt>
                <c:pt idx="427">
                  <c:v>23.766999999999999</c:v>
                </c:pt>
                <c:pt idx="428">
                  <c:v>23.795000000000002</c:v>
                </c:pt>
                <c:pt idx="429">
                  <c:v>23.823</c:v>
                </c:pt>
                <c:pt idx="430">
                  <c:v>23.85</c:v>
                </c:pt>
                <c:pt idx="431">
                  <c:v>23.954000000000001</c:v>
                </c:pt>
                <c:pt idx="432">
                  <c:v>24.018000000000001</c:v>
                </c:pt>
                <c:pt idx="433">
                  <c:v>24.082000000000001</c:v>
                </c:pt>
                <c:pt idx="434">
                  <c:v>24.109000000000002</c:v>
                </c:pt>
                <c:pt idx="435">
                  <c:v>24.145</c:v>
                </c:pt>
                <c:pt idx="436">
                  <c:v>24.266999999999999</c:v>
                </c:pt>
                <c:pt idx="437">
                  <c:v>24.295000000000002</c:v>
                </c:pt>
                <c:pt idx="438">
                  <c:v>24.323</c:v>
                </c:pt>
                <c:pt idx="439">
                  <c:v>24.35</c:v>
                </c:pt>
                <c:pt idx="440">
                  <c:v>24.454000000000001</c:v>
                </c:pt>
                <c:pt idx="441">
                  <c:v>24.518000000000001</c:v>
                </c:pt>
                <c:pt idx="442">
                  <c:v>24.582000000000001</c:v>
                </c:pt>
                <c:pt idx="443">
                  <c:v>24.609000000000002</c:v>
                </c:pt>
                <c:pt idx="444">
                  <c:v>24.645</c:v>
                </c:pt>
                <c:pt idx="445">
                  <c:v>24.766999999999999</c:v>
                </c:pt>
                <c:pt idx="446">
                  <c:v>24.795000000000002</c:v>
                </c:pt>
                <c:pt idx="447">
                  <c:v>24.823</c:v>
                </c:pt>
                <c:pt idx="448">
                  <c:v>24.85</c:v>
                </c:pt>
                <c:pt idx="449">
                  <c:v>24.954000000000001</c:v>
                </c:pt>
                <c:pt idx="450">
                  <c:v>25.018000000000001</c:v>
                </c:pt>
                <c:pt idx="451">
                  <c:v>25.082000000000001</c:v>
                </c:pt>
                <c:pt idx="452">
                  <c:v>25.109000000000002</c:v>
                </c:pt>
                <c:pt idx="453">
                  <c:v>25.145</c:v>
                </c:pt>
                <c:pt idx="454">
                  <c:v>25.266999999999999</c:v>
                </c:pt>
                <c:pt idx="455">
                  <c:v>25.295000000000002</c:v>
                </c:pt>
                <c:pt idx="456">
                  <c:v>25.323</c:v>
                </c:pt>
                <c:pt idx="457">
                  <c:v>25.35</c:v>
                </c:pt>
                <c:pt idx="458">
                  <c:v>25.454000000000001</c:v>
                </c:pt>
                <c:pt idx="459">
                  <c:v>25.518000000000001</c:v>
                </c:pt>
                <c:pt idx="460">
                  <c:v>25.582000000000001</c:v>
                </c:pt>
                <c:pt idx="461">
                  <c:v>25.609000000000002</c:v>
                </c:pt>
                <c:pt idx="462">
                  <c:v>25.645</c:v>
                </c:pt>
                <c:pt idx="463">
                  <c:v>25.766999999999999</c:v>
                </c:pt>
                <c:pt idx="464">
                  <c:v>25.795000000000002</c:v>
                </c:pt>
                <c:pt idx="465">
                  <c:v>25.823</c:v>
                </c:pt>
                <c:pt idx="466">
                  <c:v>25.85</c:v>
                </c:pt>
                <c:pt idx="467">
                  <c:v>25.954000000000001</c:v>
                </c:pt>
                <c:pt idx="468">
                  <c:v>26.018000000000001</c:v>
                </c:pt>
                <c:pt idx="469">
                  <c:v>26.082000000000001</c:v>
                </c:pt>
                <c:pt idx="470">
                  <c:v>26.109000000000002</c:v>
                </c:pt>
                <c:pt idx="471">
                  <c:v>26.145</c:v>
                </c:pt>
                <c:pt idx="472">
                  <c:v>26.266999999999999</c:v>
                </c:pt>
                <c:pt idx="473">
                  <c:v>26.295000000000002</c:v>
                </c:pt>
                <c:pt idx="474">
                  <c:v>26.323</c:v>
                </c:pt>
                <c:pt idx="475">
                  <c:v>26.35</c:v>
                </c:pt>
                <c:pt idx="476">
                  <c:v>26.454000000000001</c:v>
                </c:pt>
                <c:pt idx="477">
                  <c:v>26.518000000000001</c:v>
                </c:pt>
                <c:pt idx="478">
                  <c:v>26.582000000000001</c:v>
                </c:pt>
                <c:pt idx="479">
                  <c:v>26.609000000000002</c:v>
                </c:pt>
                <c:pt idx="480">
                  <c:v>26.645</c:v>
                </c:pt>
                <c:pt idx="481">
                  <c:v>26.766999999999999</c:v>
                </c:pt>
                <c:pt idx="482">
                  <c:v>26.795000000000002</c:v>
                </c:pt>
                <c:pt idx="483">
                  <c:v>26.823</c:v>
                </c:pt>
                <c:pt idx="484">
                  <c:v>26.85</c:v>
                </c:pt>
                <c:pt idx="485">
                  <c:v>26.954000000000001</c:v>
                </c:pt>
                <c:pt idx="486">
                  <c:v>27.018000000000001</c:v>
                </c:pt>
                <c:pt idx="487">
                  <c:v>27.082000000000001</c:v>
                </c:pt>
                <c:pt idx="488">
                  <c:v>27.109000000000002</c:v>
                </c:pt>
                <c:pt idx="489">
                  <c:v>27.145</c:v>
                </c:pt>
                <c:pt idx="490">
                  <c:v>27.266999999999999</c:v>
                </c:pt>
                <c:pt idx="491">
                  <c:v>27.295000000000002</c:v>
                </c:pt>
                <c:pt idx="492">
                  <c:v>27.323</c:v>
                </c:pt>
                <c:pt idx="493">
                  <c:v>27.35</c:v>
                </c:pt>
                <c:pt idx="494">
                  <c:v>27.454000000000001</c:v>
                </c:pt>
                <c:pt idx="495">
                  <c:v>27.518000000000001</c:v>
                </c:pt>
                <c:pt idx="496">
                  <c:v>27.582000000000001</c:v>
                </c:pt>
                <c:pt idx="497">
                  <c:v>27.609000000000002</c:v>
                </c:pt>
                <c:pt idx="498">
                  <c:v>27.645</c:v>
                </c:pt>
                <c:pt idx="499">
                  <c:v>27.766999999999999</c:v>
                </c:pt>
                <c:pt idx="500">
                  <c:v>27.795000000000002</c:v>
                </c:pt>
                <c:pt idx="501">
                  <c:v>27.823</c:v>
                </c:pt>
                <c:pt idx="502">
                  <c:v>27.85</c:v>
                </c:pt>
                <c:pt idx="503">
                  <c:v>27.954000000000001</c:v>
                </c:pt>
                <c:pt idx="504">
                  <c:v>28.018000000000001</c:v>
                </c:pt>
                <c:pt idx="505">
                  <c:v>28.082000000000001</c:v>
                </c:pt>
                <c:pt idx="506">
                  <c:v>28.109000000000002</c:v>
                </c:pt>
                <c:pt idx="507">
                  <c:v>28.145</c:v>
                </c:pt>
                <c:pt idx="508">
                  <c:v>28.266999999999999</c:v>
                </c:pt>
                <c:pt idx="509">
                  <c:v>28.297000000000001</c:v>
                </c:pt>
                <c:pt idx="510">
                  <c:v>28.323</c:v>
                </c:pt>
                <c:pt idx="511">
                  <c:v>28.35</c:v>
                </c:pt>
                <c:pt idx="512">
                  <c:v>28.454000000000001</c:v>
                </c:pt>
                <c:pt idx="513">
                  <c:v>28.518000000000001</c:v>
                </c:pt>
                <c:pt idx="514">
                  <c:v>28.582000000000001</c:v>
                </c:pt>
                <c:pt idx="515">
                  <c:v>28.609000000000002</c:v>
                </c:pt>
                <c:pt idx="516">
                  <c:v>28.645</c:v>
                </c:pt>
                <c:pt idx="517">
                  <c:v>28.766999999999999</c:v>
                </c:pt>
                <c:pt idx="518">
                  <c:v>28.795000000000002</c:v>
                </c:pt>
                <c:pt idx="519">
                  <c:v>28.823</c:v>
                </c:pt>
                <c:pt idx="520">
                  <c:v>28.85</c:v>
                </c:pt>
                <c:pt idx="521">
                  <c:v>28.954000000000001</c:v>
                </c:pt>
                <c:pt idx="522">
                  <c:v>29.018000000000001</c:v>
                </c:pt>
                <c:pt idx="523">
                  <c:v>29.082000000000001</c:v>
                </c:pt>
                <c:pt idx="524">
                  <c:v>29.109000000000002</c:v>
                </c:pt>
                <c:pt idx="525">
                  <c:v>29.145</c:v>
                </c:pt>
                <c:pt idx="526">
                  <c:v>29.266999999999999</c:v>
                </c:pt>
                <c:pt idx="527">
                  <c:v>29.295000000000002</c:v>
                </c:pt>
                <c:pt idx="528">
                  <c:v>29.323</c:v>
                </c:pt>
                <c:pt idx="529">
                  <c:v>29.35</c:v>
                </c:pt>
                <c:pt idx="530">
                  <c:v>29.454000000000001</c:v>
                </c:pt>
                <c:pt idx="531">
                  <c:v>29.518000000000001</c:v>
                </c:pt>
                <c:pt idx="532">
                  <c:v>29.582000000000001</c:v>
                </c:pt>
                <c:pt idx="533">
                  <c:v>29.609000000000002</c:v>
                </c:pt>
                <c:pt idx="534">
                  <c:v>29.645</c:v>
                </c:pt>
                <c:pt idx="535">
                  <c:v>29.766999999999999</c:v>
                </c:pt>
                <c:pt idx="536">
                  <c:v>29.795000000000002</c:v>
                </c:pt>
                <c:pt idx="537">
                  <c:v>29.823</c:v>
                </c:pt>
                <c:pt idx="538">
                  <c:v>29.85</c:v>
                </c:pt>
                <c:pt idx="539">
                  <c:v>29.954000000000001</c:v>
                </c:pt>
                <c:pt idx="540">
                  <c:v>30.018000000000001</c:v>
                </c:pt>
                <c:pt idx="541">
                  <c:v>30.082000000000001</c:v>
                </c:pt>
                <c:pt idx="542">
                  <c:v>30.109000000000002</c:v>
                </c:pt>
                <c:pt idx="543">
                  <c:v>30.145</c:v>
                </c:pt>
                <c:pt idx="544">
                  <c:v>30.266999999999999</c:v>
                </c:pt>
                <c:pt idx="545">
                  <c:v>30.295000000000002</c:v>
                </c:pt>
                <c:pt idx="546">
                  <c:v>30.323</c:v>
                </c:pt>
                <c:pt idx="547">
                  <c:v>30.35</c:v>
                </c:pt>
                <c:pt idx="548">
                  <c:v>30.454000000000001</c:v>
                </c:pt>
                <c:pt idx="549">
                  <c:v>30.518000000000001</c:v>
                </c:pt>
                <c:pt idx="550">
                  <c:v>30.582000000000001</c:v>
                </c:pt>
                <c:pt idx="551">
                  <c:v>30.609000000000002</c:v>
                </c:pt>
                <c:pt idx="552">
                  <c:v>30.645</c:v>
                </c:pt>
                <c:pt idx="553">
                  <c:v>30.766999999999999</c:v>
                </c:pt>
                <c:pt idx="554">
                  <c:v>30.795000000000002</c:v>
                </c:pt>
                <c:pt idx="555">
                  <c:v>30.823</c:v>
                </c:pt>
                <c:pt idx="556">
                  <c:v>30.85</c:v>
                </c:pt>
                <c:pt idx="557">
                  <c:v>30.954000000000001</c:v>
                </c:pt>
                <c:pt idx="558">
                  <c:v>31.018000000000001</c:v>
                </c:pt>
                <c:pt idx="559">
                  <c:v>31.082000000000001</c:v>
                </c:pt>
                <c:pt idx="560">
                  <c:v>31.109000000000002</c:v>
                </c:pt>
                <c:pt idx="561">
                  <c:v>31.145</c:v>
                </c:pt>
                <c:pt idx="562">
                  <c:v>31.266999999999999</c:v>
                </c:pt>
                <c:pt idx="563">
                  <c:v>31.295000000000002</c:v>
                </c:pt>
                <c:pt idx="564">
                  <c:v>31.323</c:v>
                </c:pt>
                <c:pt idx="565">
                  <c:v>31.35</c:v>
                </c:pt>
                <c:pt idx="566">
                  <c:v>31.454000000000001</c:v>
                </c:pt>
                <c:pt idx="567">
                  <c:v>31.518000000000001</c:v>
                </c:pt>
                <c:pt idx="568">
                  <c:v>31.582000000000001</c:v>
                </c:pt>
                <c:pt idx="569">
                  <c:v>31.609000000000002</c:v>
                </c:pt>
                <c:pt idx="570">
                  <c:v>31.645</c:v>
                </c:pt>
                <c:pt idx="571">
                  <c:v>31.766999999999999</c:v>
                </c:pt>
                <c:pt idx="572">
                  <c:v>31.795000000000002</c:v>
                </c:pt>
                <c:pt idx="573">
                  <c:v>31.823</c:v>
                </c:pt>
                <c:pt idx="574">
                  <c:v>31.85</c:v>
                </c:pt>
                <c:pt idx="575">
                  <c:v>31.954000000000001</c:v>
                </c:pt>
                <c:pt idx="576">
                  <c:v>32.018000000000001</c:v>
                </c:pt>
                <c:pt idx="577">
                  <c:v>32.082000000000001</c:v>
                </c:pt>
                <c:pt idx="578">
                  <c:v>32.109000000000002</c:v>
                </c:pt>
                <c:pt idx="579">
                  <c:v>32.145000000000003</c:v>
                </c:pt>
                <c:pt idx="580">
                  <c:v>32.267000000000003</c:v>
                </c:pt>
                <c:pt idx="581">
                  <c:v>32.295000000000002</c:v>
                </c:pt>
                <c:pt idx="582">
                  <c:v>32.323</c:v>
                </c:pt>
                <c:pt idx="583">
                  <c:v>32.35</c:v>
                </c:pt>
                <c:pt idx="584">
                  <c:v>32.454000000000001</c:v>
                </c:pt>
                <c:pt idx="585">
                  <c:v>32.518000000000001</c:v>
                </c:pt>
                <c:pt idx="586">
                  <c:v>32.582000000000001</c:v>
                </c:pt>
                <c:pt idx="587">
                  <c:v>32.609000000000002</c:v>
                </c:pt>
                <c:pt idx="588">
                  <c:v>32.645000000000003</c:v>
                </c:pt>
                <c:pt idx="589">
                  <c:v>32.767000000000003</c:v>
                </c:pt>
                <c:pt idx="590">
                  <c:v>32.795000000000002</c:v>
                </c:pt>
                <c:pt idx="591">
                  <c:v>32.823</c:v>
                </c:pt>
                <c:pt idx="592">
                  <c:v>32.85</c:v>
                </c:pt>
                <c:pt idx="593">
                  <c:v>32.954000000000001</c:v>
                </c:pt>
                <c:pt idx="594">
                  <c:v>33.018000000000001</c:v>
                </c:pt>
                <c:pt idx="595">
                  <c:v>33.082000000000001</c:v>
                </c:pt>
                <c:pt idx="596">
                  <c:v>33.109000000000002</c:v>
                </c:pt>
                <c:pt idx="597">
                  <c:v>33.145000000000003</c:v>
                </c:pt>
                <c:pt idx="598">
                  <c:v>33.267000000000003</c:v>
                </c:pt>
                <c:pt idx="599">
                  <c:v>33.295000000000002</c:v>
                </c:pt>
                <c:pt idx="600">
                  <c:v>33.323</c:v>
                </c:pt>
                <c:pt idx="601">
                  <c:v>33.35</c:v>
                </c:pt>
                <c:pt idx="602">
                  <c:v>33.454000000000001</c:v>
                </c:pt>
                <c:pt idx="603">
                  <c:v>33.518000000000001</c:v>
                </c:pt>
                <c:pt idx="604">
                  <c:v>33.582000000000001</c:v>
                </c:pt>
                <c:pt idx="605">
                  <c:v>33.609000000000002</c:v>
                </c:pt>
                <c:pt idx="606">
                  <c:v>33.645000000000003</c:v>
                </c:pt>
                <c:pt idx="607">
                  <c:v>33.767000000000003</c:v>
                </c:pt>
                <c:pt idx="608">
                  <c:v>33.795000000000002</c:v>
                </c:pt>
                <c:pt idx="609">
                  <c:v>33.823</c:v>
                </c:pt>
                <c:pt idx="610">
                  <c:v>33.85</c:v>
                </c:pt>
                <c:pt idx="611">
                  <c:v>33.954000000000001</c:v>
                </c:pt>
                <c:pt idx="612">
                  <c:v>34.018000000000001</c:v>
                </c:pt>
                <c:pt idx="613">
                  <c:v>34.082000000000001</c:v>
                </c:pt>
                <c:pt idx="614">
                  <c:v>34.109000000000002</c:v>
                </c:pt>
                <c:pt idx="615">
                  <c:v>34.145000000000003</c:v>
                </c:pt>
                <c:pt idx="616">
                  <c:v>34.267000000000003</c:v>
                </c:pt>
                <c:pt idx="617">
                  <c:v>34.295000000000002</c:v>
                </c:pt>
                <c:pt idx="618">
                  <c:v>34.323</c:v>
                </c:pt>
                <c:pt idx="619">
                  <c:v>34.35</c:v>
                </c:pt>
                <c:pt idx="620">
                  <c:v>34.454000000000001</c:v>
                </c:pt>
                <c:pt idx="621">
                  <c:v>34.518000000000001</c:v>
                </c:pt>
                <c:pt idx="622">
                  <c:v>34.582000000000001</c:v>
                </c:pt>
                <c:pt idx="623">
                  <c:v>34.609000000000002</c:v>
                </c:pt>
                <c:pt idx="624">
                  <c:v>34.645000000000003</c:v>
                </c:pt>
                <c:pt idx="625">
                  <c:v>34.767000000000003</c:v>
                </c:pt>
                <c:pt idx="626">
                  <c:v>34.795000000000002</c:v>
                </c:pt>
                <c:pt idx="627">
                  <c:v>34.823</c:v>
                </c:pt>
                <c:pt idx="628">
                  <c:v>34.85</c:v>
                </c:pt>
                <c:pt idx="629">
                  <c:v>34.954000000000001</c:v>
                </c:pt>
                <c:pt idx="630">
                  <c:v>35.018000000000001</c:v>
                </c:pt>
                <c:pt idx="631">
                  <c:v>35.082000000000001</c:v>
                </c:pt>
                <c:pt idx="632">
                  <c:v>35.109000000000002</c:v>
                </c:pt>
                <c:pt idx="633">
                  <c:v>35.145000000000003</c:v>
                </c:pt>
                <c:pt idx="634">
                  <c:v>35.267000000000003</c:v>
                </c:pt>
                <c:pt idx="635">
                  <c:v>35.295000000000002</c:v>
                </c:pt>
                <c:pt idx="636">
                  <c:v>35.323</c:v>
                </c:pt>
                <c:pt idx="637">
                  <c:v>35.35</c:v>
                </c:pt>
                <c:pt idx="638">
                  <c:v>35.454000000000001</c:v>
                </c:pt>
                <c:pt idx="639">
                  <c:v>35.518000000000001</c:v>
                </c:pt>
                <c:pt idx="640">
                  <c:v>35.582000000000001</c:v>
                </c:pt>
                <c:pt idx="641">
                  <c:v>35.609000000000002</c:v>
                </c:pt>
                <c:pt idx="642">
                  <c:v>35.645000000000003</c:v>
                </c:pt>
                <c:pt idx="643">
                  <c:v>35.767000000000003</c:v>
                </c:pt>
                <c:pt idx="644">
                  <c:v>35.795000000000002</c:v>
                </c:pt>
                <c:pt idx="645">
                  <c:v>35.823</c:v>
                </c:pt>
                <c:pt idx="646">
                  <c:v>35.850999999999999</c:v>
                </c:pt>
                <c:pt idx="647">
                  <c:v>35.954000000000001</c:v>
                </c:pt>
                <c:pt idx="648">
                  <c:v>36.018000000000001</c:v>
                </c:pt>
                <c:pt idx="649">
                  <c:v>36.082000000000001</c:v>
                </c:pt>
                <c:pt idx="650">
                  <c:v>36.109000000000002</c:v>
                </c:pt>
                <c:pt idx="651">
                  <c:v>36.145000000000003</c:v>
                </c:pt>
                <c:pt idx="652">
                  <c:v>36.267000000000003</c:v>
                </c:pt>
                <c:pt idx="653">
                  <c:v>36.295000000000002</c:v>
                </c:pt>
                <c:pt idx="654">
                  <c:v>36.323</c:v>
                </c:pt>
                <c:pt idx="655">
                  <c:v>36.35</c:v>
                </c:pt>
                <c:pt idx="656">
                  <c:v>36.454000000000001</c:v>
                </c:pt>
                <c:pt idx="657">
                  <c:v>36.518000000000001</c:v>
                </c:pt>
                <c:pt idx="658">
                  <c:v>36.582000000000001</c:v>
                </c:pt>
                <c:pt idx="659">
                  <c:v>36.609000000000002</c:v>
                </c:pt>
                <c:pt idx="660">
                  <c:v>36.645000000000003</c:v>
                </c:pt>
                <c:pt idx="661">
                  <c:v>36.767000000000003</c:v>
                </c:pt>
                <c:pt idx="662">
                  <c:v>36.795000000000002</c:v>
                </c:pt>
                <c:pt idx="663">
                  <c:v>36.823</c:v>
                </c:pt>
                <c:pt idx="664">
                  <c:v>36.85</c:v>
                </c:pt>
                <c:pt idx="665">
                  <c:v>36.954000000000001</c:v>
                </c:pt>
                <c:pt idx="666">
                  <c:v>37.018000000000001</c:v>
                </c:pt>
                <c:pt idx="667">
                  <c:v>37.082000000000001</c:v>
                </c:pt>
                <c:pt idx="668">
                  <c:v>37.109000000000002</c:v>
                </c:pt>
                <c:pt idx="669">
                  <c:v>37.145000000000003</c:v>
                </c:pt>
                <c:pt idx="670">
                  <c:v>37.267000000000003</c:v>
                </c:pt>
                <c:pt idx="671">
                  <c:v>37.295000000000002</c:v>
                </c:pt>
                <c:pt idx="672">
                  <c:v>37.323</c:v>
                </c:pt>
                <c:pt idx="673">
                  <c:v>37.35</c:v>
                </c:pt>
                <c:pt idx="674">
                  <c:v>37.454000000000001</c:v>
                </c:pt>
                <c:pt idx="675">
                  <c:v>37.518000000000001</c:v>
                </c:pt>
                <c:pt idx="676">
                  <c:v>37.582000000000001</c:v>
                </c:pt>
                <c:pt idx="677">
                  <c:v>37.609000000000002</c:v>
                </c:pt>
                <c:pt idx="678">
                  <c:v>37.645000000000003</c:v>
                </c:pt>
                <c:pt idx="679">
                  <c:v>37.767000000000003</c:v>
                </c:pt>
                <c:pt idx="680">
                  <c:v>37.795000000000002</c:v>
                </c:pt>
                <c:pt idx="681">
                  <c:v>37.823</c:v>
                </c:pt>
                <c:pt idx="682">
                  <c:v>37.85</c:v>
                </c:pt>
                <c:pt idx="683">
                  <c:v>37.954000000000001</c:v>
                </c:pt>
                <c:pt idx="684">
                  <c:v>38.018000000000001</c:v>
                </c:pt>
                <c:pt idx="685">
                  <c:v>38.082000000000001</c:v>
                </c:pt>
                <c:pt idx="686">
                  <c:v>38.109000000000002</c:v>
                </c:pt>
                <c:pt idx="687">
                  <c:v>38.145000000000003</c:v>
                </c:pt>
                <c:pt idx="688">
                  <c:v>38.267000000000003</c:v>
                </c:pt>
                <c:pt idx="689">
                  <c:v>38.295000000000002</c:v>
                </c:pt>
                <c:pt idx="690">
                  <c:v>38.323</c:v>
                </c:pt>
                <c:pt idx="691">
                  <c:v>38.35</c:v>
                </c:pt>
                <c:pt idx="692">
                  <c:v>38.454000000000001</c:v>
                </c:pt>
                <c:pt idx="693">
                  <c:v>38.518000000000001</c:v>
                </c:pt>
                <c:pt idx="694">
                  <c:v>38.582000000000001</c:v>
                </c:pt>
                <c:pt idx="695">
                  <c:v>38.609000000000002</c:v>
                </c:pt>
                <c:pt idx="696">
                  <c:v>38.645000000000003</c:v>
                </c:pt>
                <c:pt idx="697">
                  <c:v>38.767000000000003</c:v>
                </c:pt>
                <c:pt idx="698">
                  <c:v>38.795000000000002</c:v>
                </c:pt>
                <c:pt idx="699">
                  <c:v>38.823</c:v>
                </c:pt>
                <c:pt idx="700">
                  <c:v>38.85</c:v>
                </c:pt>
                <c:pt idx="701">
                  <c:v>38.954000000000001</c:v>
                </c:pt>
                <c:pt idx="702">
                  <c:v>39.018000000000001</c:v>
                </c:pt>
                <c:pt idx="703">
                  <c:v>39.082000000000001</c:v>
                </c:pt>
                <c:pt idx="704">
                  <c:v>39.109000000000002</c:v>
                </c:pt>
                <c:pt idx="705">
                  <c:v>39.145000000000003</c:v>
                </c:pt>
                <c:pt idx="706">
                  <c:v>39.267000000000003</c:v>
                </c:pt>
                <c:pt idx="707">
                  <c:v>39.295000000000002</c:v>
                </c:pt>
                <c:pt idx="708">
                  <c:v>39.323</c:v>
                </c:pt>
                <c:pt idx="709">
                  <c:v>39.35</c:v>
                </c:pt>
                <c:pt idx="710">
                  <c:v>39.454000000000001</c:v>
                </c:pt>
                <c:pt idx="711">
                  <c:v>39.518000000000001</c:v>
                </c:pt>
                <c:pt idx="712">
                  <c:v>39.582000000000001</c:v>
                </c:pt>
                <c:pt idx="713">
                  <c:v>39.609000000000002</c:v>
                </c:pt>
                <c:pt idx="714">
                  <c:v>39.645000000000003</c:v>
                </c:pt>
                <c:pt idx="715">
                  <c:v>39.767000000000003</c:v>
                </c:pt>
                <c:pt idx="716">
                  <c:v>39.795000000000002</c:v>
                </c:pt>
                <c:pt idx="717">
                  <c:v>39.823</c:v>
                </c:pt>
                <c:pt idx="718">
                  <c:v>39.85</c:v>
                </c:pt>
                <c:pt idx="719">
                  <c:v>39.954000000000001</c:v>
                </c:pt>
                <c:pt idx="720">
                  <c:v>40.018000000000001</c:v>
                </c:pt>
                <c:pt idx="721">
                  <c:v>40.082000000000001</c:v>
                </c:pt>
                <c:pt idx="722">
                  <c:v>40.109000000000002</c:v>
                </c:pt>
                <c:pt idx="723">
                  <c:v>40.145000000000003</c:v>
                </c:pt>
                <c:pt idx="724">
                  <c:v>40.267000000000003</c:v>
                </c:pt>
                <c:pt idx="725">
                  <c:v>40.295000000000002</c:v>
                </c:pt>
                <c:pt idx="726">
                  <c:v>40.323</c:v>
                </c:pt>
                <c:pt idx="727">
                  <c:v>40.35</c:v>
                </c:pt>
                <c:pt idx="728">
                  <c:v>40.454000000000001</c:v>
                </c:pt>
                <c:pt idx="729">
                  <c:v>40.518000000000001</c:v>
                </c:pt>
                <c:pt idx="730">
                  <c:v>40.582000000000001</c:v>
                </c:pt>
                <c:pt idx="731">
                  <c:v>40.609000000000002</c:v>
                </c:pt>
                <c:pt idx="732">
                  <c:v>40.645000000000003</c:v>
                </c:pt>
                <c:pt idx="733">
                  <c:v>40.767000000000003</c:v>
                </c:pt>
                <c:pt idx="734">
                  <c:v>40.795000000000002</c:v>
                </c:pt>
                <c:pt idx="735">
                  <c:v>40.823</c:v>
                </c:pt>
                <c:pt idx="736">
                  <c:v>40.85</c:v>
                </c:pt>
                <c:pt idx="737">
                  <c:v>40.954000000000001</c:v>
                </c:pt>
                <c:pt idx="738">
                  <c:v>41.018000000000001</c:v>
                </c:pt>
                <c:pt idx="739">
                  <c:v>41.082000000000001</c:v>
                </c:pt>
                <c:pt idx="740">
                  <c:v>41.109000000000002</c:v>
                </c:pt>
                <c:pt idx="741">
                  <c:v>41.145000000000003</c:v>
                </c:pt>
                <c:pt idx="742">
                  <c:v>41.267000000000003</c:v>
                </c:pt>
                <c:pt idx="743">
                  <c:v>41.295000000000002</c:v>
                </c:pt>
                <c:pt idx="744">
                  <c:v>41.323</c:v>
                </c:pt>
                <c:pt idx="745">
                  <c:v>41.35</c:v>
                </c:pt>
                <c:pt idx="746">
                  <c:v>41.454000000000001</c:v>
                </c:pt>
                <c:pt idx="747">
                  <c:v>41.518000000000001</c:v>
                </c:pt>
                <c:pt idx="748">
                  <c:v>41.582000000000001</c:v>
                </c:pt>
                <c:pt idx="749">
                  <c:v>41.609000000000002</c:v>
                </c:pt>
                <c:pt idx="750">
                  <c:v>41.645000000000003</c:v>
                </c:pt>
                <c:pt idx="751">
                  <c:v>41.767000000000003</c:v>
                </c:pt>
                <c:pt idx="752">
                  <c:v>41.795000000000002</c:v>
                </c:pt>
                <c:pt idx="753">
                  <c:v>41.823</c:v>
                </c:pt>
                <c:pt idx="754">
                  <c:v>41.85</c:v>
                </c:pt>
                <c:pt idx="755">
                  <c:v>41.954000000000001</c:v>
                </c:pt>
                <c:pt idx="756">
                  <c:v>42.018000000000001</c:v>
                </c:pt>
                <c:pt idx="757">
                  <c:v>42.082000000000001</c:v>
                </c:pt>
                <c:pt idx="758">
                  <c:v>42.109000000000002</c:v>
                </c:pt>
                <c:pt idx="759">
                  <c:v>42.145000000000003</c:v>
                </c:pt>
                <c:pt idx="760">
                  <c:v>42.267000000000003</c:v>
                </c:pt>
                <c:pt idx="761">
                  <c:v>42.295000000000002</c:v>
                </c:pt>
                <c:pt idx="762">
                  <c:v>42.323</c:v>
                </c:pt>
                <c:pt idx="763">
                  <c:v>42.35</c:v>
                </c:pt>
                <c:pt idx="764">
                  <c:v>42.454000000000001</c:v>
                </c:pt>
                <c:pt idx="765">
                  <c:v>42.518000000000001</c:v>
                </c:pt>
                <c:pt idx="766">
                  <c:v>42.582000000000001</c:v>
                </c:pt>
                <c:pt idx="767">
                  <c:v>42.609000000000002</c:v>
                </c:pt>
                <c:pt idx="768">
                  <c:v>42.645000000000003</c:v>
                </c:pt>
                <c:pt idx="769">
                  <c:v>42.767000000000003</c:v>
                </c:pt>
                <c:pt idx="770">
                  <c:v>42.795000000000002</c:v>
                </c:pt>
                <c:pt idx="771">
                  <c:v>42.823</c:v>
                </c:pt>
                <c:pt idx="772">
                  <c:v>42.85</c:v>
                </c:pt>
                <c:pt idx="773">
                  <c:v>42.954000000000001</c:v>
                </c:pt>
                <c:pt idx="774">
                  <c:v>43.018000000000001</c:v>
                </c:pt>
                <c:pt idx="775">
                  <c:v>43.082000000000001</c:v>
                </c:pt>
                <c:pt idx="776">
                  <c:v>43.109000000000002</c:v>
                </c:pt>
                <c:pt idx="777">
                  <c:v>43.145000000000003</c:v>
                </c:pt>
                <c:pt idx="778">
                  <c:v>43.267000000000003</c:v>
                </c:pt>
                <c:pt idx="779">
                  <c:v>43.295000000000002</c:v>
                </c:pt>
                <c:pt idx="780">
                  <c:v>43.323</c:v>
                </c:pt>
                <c:pt idx="781">
                  <c:v>43.35</c:v>
                </c:pt>
                <c:pt idx="782">
                  <c:v>43.454000000000001</c:v>
                </c:pt>
                <c:pt idx="783">
                  <c:v>43.518000000000001</c:v>
                </c:pt>
                <c:pt idx="784">
                  <c:v>43.582000000000001</c:v>
                </c:pt>
                <c:pt idx="785">
                  <c:v>43.609000000000002</c:v>
                </c:pt>
                <c:pt idx="786">
                  <c:v>43.645000000000003</c:v>
                </c:pt>
                <c:pt idx="787">
                  <c:v>43.767000000000003</c:v>
                </c:pt>
                <c:pt idx="788">
                  <c:v>43.795000000000002</c:v>
                </c:pt>
                <c:pt idx="789">
                  <c:v>43.823</c:v>
                </c:pt>
                <c:pt idx="790">
                  <c:v>43.85</c:v>
                </c:pt>
                <c:pt idx="791">
                  <c:v>43.954000000000001</c:v>
                </c:pt>
                <c:pt idx="792">
                  <c:v>44.018000000000001</c:v>
                </c:pt>
                <c:pt idx="793">
                  <c:v>44.082000000000001</c:v>
                </c:pt>
                <c:pt idx="794">
                  <c:v>44.109000000000002</c:v>
                </c:pt>
                <c:pt idx="795">
                  <c:v>44.145000000000003</c:v>
                </c:pt>
                <c:pt idx="796">
                  <c:v>44.267000000000003</c:v>
                </c:pt>
                <c:pt idx="797">
                  <c:v>44.295000000000002</c:v>
                </c:pt>
                <c:pt idx="798">
                  <c:v>44.323</c:v>
                </c:pt>
                <c:pt idx="799">
                  <c:v>44.35</c:v>
                </c:pt>
                <c:pt idx="800">
                  <c:v>44.454000000000001</c:v>
                </c:pt>
                <c:pt idx="801">
                  <c:v>44.518000000000001</c:v>
                </c:pt>
                <c:pt idx="802">
                  <c:v>44.582000000000001</c:v>
                </c:pt>
                <c:pt idx="803">
                  <c:v>44.609000000000002</c:v>
                </c:pt>
                <c:pt idx="804">
                  <c:v>44.645000000000003</c:v>
                </c:pt>
                <c:pt idx="805">
                  <c:v>44.767000000000003</c:v>
                </c:pt>
                <c:pt idx="806">
                  <c:v>44.795000000000002</c:v>
                </c:pt>
                <c:pt idx="807">
                  <c:v>44.823</c:v>
                </c:pt>
                <c:pt idx="808">
                  <c:v>44.85</c:v>
                </c:pt>
                <c:pt idx="809">
                  <c:v>44.954000000000001</c:v>
                </c:pt>
                <c:pt idx="810">
                  <c:v>45.018000000000001</c:v>
                </c:pt>
                <c:pt idx="811">
                  <c:v>45.082000000000001</c:v>
                </c:pt>
                <c:pt idx="812">
                  <c:v>45.109000000000002</c:v>
                </c:pt>
                <c:pt idx="813">
                  <c:v>45.145000000000003</c:v>
                </c:pt>
                <c:pt idx="814">
                  <c:v>45.267000000000003</c:v>
                </c:pt>
                <c:pt idx="815">
                  <c:v>45.295000000000002</c:v>
                </c:pt>
                <c:pt idx="816">
                  <c:v>45.323</c:v>
                </c:pt>
                <c:pt idx="817">
                  <c:v>45.35</c:v>
                </c:pt>
                <c:pt idx="818">
                  <c:v>45.454000000000001</c:v>
                </c:pt>
                <c:pt idx="819">
                  <c:v>45.518000000000001</c:v>
                </c:pt>
                <c:pt idx="820">
                  <c:v>45.582000000000001</c:v>
                </c:pt>
                <c:pt idx="821">
                  <c:v>45.609000000000002</c:v>
                </c:pt>
                <c:pt idx="822">
                  <c:v>45.645000000000003</c:v>
                </c:pt>
                <c:pt idx="823">
                  <c:v>45.767000000000003</c:v>
                </c:pt>
                <c:pt idx="824">
                  <c:v>45.795000000000002</c:v>
                </c:pt>
                <c:pt idx="825">
                  <c:v>45.823</c:v>
                </c:pt>
                <c:pt idx="826">
                  <c:v>45.85</c:v>
                </c:pt>
                <c:pt idx="827">
                  <c:v>45.954000000000001</c:v>
                </c:pt>
                <c:pt idx="828">
                  <c:v>46.018000000000001</c:v>
                </c:pt>
                <c:pt idx="829">
                  <c:v>46.082000000000001</c:v>
                </c:pt>
                <c:pt idx="830">
                  <c:v>46.109000000000002</c:v>
                </c:pt>
                <c:pt idx="831">
                  <c:v>46.145000000000003</c:v>
                </c:pt>
                <c:pt idx="832">
                  <c:v>46.267000000000003</c:v>
                </c:pt>
                <c:pt idx="833">
                  <c:v>46.295000000000002</c:v>
                </c:pt>
                <c:pt idx="834">
                  <c:v>46.323</c:v>
                </c:pt>
                <c:pt idx="835">
                  <c:v>46.35</c:v>
                </c:pt>
                <c:pt idx="836">
                  <c:v>46.454000000000001</c:v>
                </c:pt>
                <c:pt idx="837">
                  <c:v>46.518000000000001</c:v>
                </c:pt>
                <c:pt idx="838">
                  <c:v>46.582000000000001</c:v>
                </c:pt>
                <c:pt idx="839">
                  <c:v>46.609000000000002</c:v>
                </c:pt>
                <c:pt idx="840">
                  <c:v>46.645000000000003</c:v>
                </c:pt>
                <c:pt idx="841">
                  <c:v>46.767000000000003</c:v>
                </c:pt>
                <c:pt idx="842">
                  <c:v>46.795000000000002</c:v>
                </c:pt>
                <c:pt idx="843">
                  <c:v>46.823</c:v>
                </c:pt>
                <c:pt idx="844">
                  <c:v>46.85</c:v>
                </c:pt>
                <c:pt idx="845">
                  <c:v>46.954000000000001</c:v>
                </c:pt>
                <c:pt idx="846">
                  <c:v>47.018000000000001</c:v>
                </c:pt>
                <c:pt idx="847">
                  <c:v>47.082000000000001</c:v>
                </c:pt>
                <c:pt idx="848">
                  <c:v>47.109000000000002</c:v>
                </c:pt>
                <c:pt idx="849">
                  <c:v>47.145000000000003</c:v>
                </c:pt>
                <c:pt idx="850">
                  <c:v>47.267000000000003</c:v>
                </c:pt>
                <c:pt idx="851">
                  <c:v>47.295000000000002</c:v>
                </c:pt>
                <c:pt idx="852">
                  <c:v>47.323</c:v>
                </c:pt>
                <c:pt idx="853">
                  <c:v>47.35</c:v>
                </c:pt>
                <c:pt idx="854">
                  <c:v>47.454000000000001</c:v>
                </c:pt>
                <c:pt idx="855">
                  <c:v>47.518000000000001</c:v>
                </c:pt>
                <c:pt idx="856">
                  <c:v>47.582000000000001</c:v>
                </c:pt>
                <c:pt idx="857">
                  <c:v>47.609000000000002</c:v>
                </c:pt>
                <c:pt idx="858">
                  <c:v>47.645000000000003</c:v>
                </c:pt>
                <c:pt idx="859">
                  <c:v>47.767000000000003</c:v>
                </c:pt>
                <c:pt idx="860">
                  <c:v>47.795000000000002</c:v>
                </c:pt>
                <c:pt idx="861">
                  <c:v>47.823</c:v>
                </c:pt>
                <c:pt idx="862">
                  <c:v>47.85</c:v>
                </c:pt>
                <c:pt idx="863">
                  <c:v>47.954000000000001</c:v>
                </c:pt>
                <c:pt idx="864">
                  <c:v>48.018000000000001</c:v>
                </c:pt>
                <c:pt idx="865">
                  <c:v>48.082000000000001</c:v>
                </c:pt>
                <c:pt idx="866">
                  <c:v>48.109000000000002</c:v>
                </c:pt>
                <c:pt idx="867">
                  <c:v>48.145000000000003</c:v>
                </c:pt>
                <c:pt idx="868">
                  <c:v>48.267000000000003</c:v>
                </c:pt>
                <c:pt idx="869">
                  <c:v>48.295000000000002</c:v>
                </c:pt>
                <c:pt idx="870">
                  <c:v>48.323</c:v>
                </c:pt>
                <c:pt idx="871">
                  <c:v>48.35</c:v>
                </c:pt>
                <c:pt idx="872">
                  <c:v>48.454000000000001</c:v>
                </c:pt>
                <c:pt idx="873">
                  <c:v>48.518000000000001</c:v>
                </c:pt>
                <c:pt idx="874">
                  <c:v>48.582000000000001</c:v>
                </c:pt>
                <c:pt idx="875">
                  <c:v>48.609000000000002</c:v>
                </c:pt>
                <c:pt idx="876">
                  <c:v>48.645000000000003</c:v>
                </c:pt>
                <c:pt idx="877">
                  <c:v>48.767000000000003</c:v>
                </c:pt>
                <c:pt idx="878">
                  <c:v>48.795000000000002</c:v>
                </c:pt>
                <c:pt idx="879">
                  <c:v>48.823</c:v>
                </c:pt>
                <c:pt idx="880">
                  <c:v>48.85</c:v>
                </c:pt>
                <c:pt idx="881">
                  <c:v>48.954000000000001</c:v>
                </c:pt>
                <c:pt idx="882">
                  <c:v>49.018000000000001</c:v>
                </c:pt>
                <c:pt idx="883">
                  <c:v>49.082000000000001</c:v>
                </c:pt>
                <c:pt idx="884">
                  <c:v>49.109000000000002</c:v>
                </c:pt>
                <c:pt idx="885">
                  <c:v>49.145000000000003</c:v>
                </c:pt>
                <c:pt idx="886">
                  <c:v>49.267000000000003</c:v>
                </c:pt>
                <c:pt idx="887">
                  <c:v>49.295000000000002</c:v>
                </c:pt>
                <c:pt idx="888">
                  <c:v>49.323</c:v>
                </c:pt>
                <c:pt idx="889">
                  <c:v>49.35</c:v>
                </c:pt>
                <c:pt idx="890">
                  <c:v>49.454000000000001</c:v>
                </c:pt>
                <c:pt idx="891">
                  <c:v>49.518000000000001</c:v>
                </c:pt>
                <c:pt idx="892">
                  <c:v>49.582000000000001</c:v>
                </c:pt>
                <c:pt idx="893">
                  <c:v>49.609000000000002</c:v>
                </c:pt>
                <c:pt idx="894">
                  <c:v>49.645000000000003</c:v>
                </c:pt>
                <c:pt idx="895">
                  <c:v>49.767000000000003</c:v>
                </c:pt>
                <c:pt idx="896">
                  <c:v>49.795000000000002</c:v>
                </c:pt>
                <c:pt idx="897">
                  <c:v>49.823</c:v>
                </c:pt>
                <c:pt idx="898">
                  <c:v>49.85</c:v>
                </c:pt>
                <c:pt idx="899">
                  <c:v>49.954000000000001</c:v>
                </c:pt>
                <c:pt idx="900">
                  <c:v>50.018000000000001</c:v>
                </c:pt>
                <c:pt idx="901">
                  <c:v>50.082000000000001</c:v>
                </c:pt>
                <c:pt idx="902">
                  <c:v>50.109000000000002</c:v>
                </c:pt>
                <c:pt idx="903">
                  <c:v>50.145000000000003</c:v>
                </c:pt>
                <c:pt idx="904">
                  <c:v>50.267000000000003</c:v>
                </c:pt>
                <c:pt idx="905">
                  <c:v>50.295000000000002</c:v>
                </c:pt>
                <c:pt idx="906">
                  <c:v>50.323</c:v>
                </c:pt>
                <c:pt idx="907">
                  <c:v>50.35</c:v>
                </c:pt>
                <c:pt idx="908">
                  <c:v>50.454000000000001</c:v>
                </c:pt>
                <c:pt idx="909">
                  <c:v>50.518000000000001</c:v>
                </c:pt>
                <c:pt idx="910">
                  <c:v>50.582000000000001</c:v>
                </c:pt>
                <c:pt idx="911">
                  <c:v>50.609000000000002</c:v>
                </c:pt>
                <c:pt idx="912">
                  <c:v>50.645000000000003</c:v>
                </c:pt>
                <c:pt idx="913">
                  <c:v>50.767000000000003</c:v>
                </c:pt>
                <c:pt idx="914">
                  <c:v>50.795000000000002</c:v>
                </c:pt>
                <c:pt idx="915">
                  <c:v>50.823</c:v>
                </c:pt>
                <c:pt idx="916">
                  <c:v>50.85</c:v>
                </c:pt>
                <c:pt idx="917">
                  <c:v>50.954000000000001</c:v>
                </c:pt>
                <c:pt idx="918">
                  <c:v>51.018000000000001</c:v>
                </c:pt>
                <c:pt idx="919">
                  <c:v>51.082000000000001</c:v>
                </c:pt>
                <c:pt idx="920">
                  <c:v>51.109000000000002</c:v>
                </c:pt>
                <c:pt idx="921">
                  <c:v>51.145000000000003</c:v>
                </c:pt>
                <c:pt idx="922">
                  <c:v>51.267000000000003</c:v>
                </c:pt>
                <c:pt idx="923">
                  <c:v>51.295000000000002</c:v>
                </c:pt>
                <c:pt idx="924">
                  <c:v>51.323</c:v>
                </c:pt>
                <c:pt idx="925">
                  <c:v>51.35</c:v>
                </c:pt>
                <c:pt idx="926">
                  <c:v>51.454000000000001</c:v>
                </c:pt>
                <c:pt idx="927">
                  <c:v>51.518000000000001</c:v>
                </c:pt>
                <c:pt idx="928">
                  <c:v>51.582000000000001</c:v>
                </c:pt>
                <c:pt idx="929">
                  <c:v>51.609000000000002</c:v>
                </c:pt>
                <c:pt idx="930">
                  <c:v>51.645000000000003</c:v>
                </c:pt>
                <c:pt idx="931">
                  <c:v>51.767000000000003</c:v>
                </c:pt>
                <c:pt idx="932">
                  <c:v>51.795000000000002</c:v>
                </c:pt>
                <c:pt idx="933">
                  <c:v>51.823</c:v>
                </c:pt>
                <c:pt idx="934">
                  <c:v>51.85</c:v>
                </c:pt>
                <c:pt idx="935">
                  <c:v>51.954000000000001</c:v>
                </c:pt>
                <c:pt idx="936">
                  <c:v>52.018000000000001</c:v>
                </c:pt>
                <c:pt idx="937">
                  <c:v>52.082000000000001</c:v>
                </c:pt>
                <c:pt idx="938">
                  <c:v>52.109000000000002</c:v>
                </c:pt>
                <c:pt idx="939">
                  <c:v>52.145000000000003</c:v>
                </c:pt>
                <c:pt idx="940">
                  <c:v>52.267000000000003</c:v>
                </c:pt>
                <c:pt idx="941">
                  <c:v>52.295000000000002</c:v>
                </c:pt>
                <c:pt idx="942">
                  <c:v>52.323</c:v>
                </c:pt>
                <c:pt idx="943">
                  <c:v>52.35</c:v>
                </c:pt>
                <c:pt idx="944">
                  <c:v>52.454000000000001</c:v>
                </c:pt>
                <c:pt idx="945">
                  <c:v>52.518000000000001</c:v>
                </c:pt>
                <c:pt idx="946">
                  <c:v>52.582000000000001</c:v>
                </c:pt>
                <c:pt idx="947">
                  <c:v>52.609000000000002</c:v>
                </c:pt>
                <c:pt idx="948">
                  <c:v>52.645000000000003</c:v>
                </c:pt>
                <c:pt idx="949">
                  <c:v>52.767000000000003</c:v>
                </c:pt>
                <c:pt idx="950">
                  <c:v>52.795000000000002</c:v>
                </c:pt>
                <c:pt idx="951">
                  <c:v>52.823</c:v>
                </c:pt>
                <c:pt idx="952">
                  <c:v>52.85</c:v>
                </c:pt>
                <c:pt idx="953">
                  <c:v>52.954000000000001</c:v>
                </c:pt>
                <c:pt idx="954">
                  <c:v>53.018000000000001</c:v>
                </c:pt>
                <c:pt idx="955">
                  <c:v>53.082000000000001</c:v>
                </c:pt>
                <c:pt idx="956">
                  <c:v>53.109000000000002</c:v>
                </c:pt>
                <c:pt idx="957">
                  <c:v>53.145000000000003</c:v>
                </c:pt>
                <c:pt idx="958">
                  <c:v>53.267000000000003</c:v>
                </c:pt>
                <c:pt idx="959">
                  <c:v>53.295000000000002</c:v>
                </c:pt>
                <c:pt idx="960">
                  <c:v>53.323</c:v>
                </c:pt>
                <c:pt idx="961">
                  <c:v>53.35</c:v>
                </c:pt>
                <c:pt idx="962">
                  <c:v>53.454000000000001</c:v>
                </c:pt>
                <c:pt idx="963">
                  <c:v>53.518000000000001</c:v>
                </c:pt>
                <c:pt idx="964">
                  <c:v>53.582000000000001</c:v>
                </c:pt>
                <c:pt idx="965">
                  <c:v>53.609000000000002</c:v>
                </c:pt>
                <c:pt idx="966">
                  <c:v>53.645000000000003</c:v>
                </c:pt>
                <c:pt idx="967">
                  <c:v>53.767000000000003</c:v>
                </c:pt>
                <c:pt idx="968">
                  <c:v>53.795000000000002</c:v>
                </c:pt>
                <c:pt idx="969">
                  <c:v>53.823</c:v>
                </c:pt>
                <c:pt idx="970">
                  <c:v>53.85</c:v>
                </c:pt>
                <c:pt idx="971">
                  <c:v>53.954000000000001</c:v>
                </c:pt>
                <c:pt idx="972">
                  <c:v>54.018000000000001</c:v>
                </c:pt>
                <c:pt idx="973">
                  <c:v>54.082000000000001</c:v>
                </c:pt>
                <c:pt idx="974">
                  <c:v>54.109000000000002</c:v>
                </c:pt>
                <c:pt idx="975">
                  <c:v>54.145000000000003</c:v>
                </c:pt>
                <c:pt idx="976">
                  <c:v>54.267000000000003</c:v>
                </c:pt>
                <c:pt idx="977">
                  <c:v>54.295000000000002</c:v>
                </c:pt>
                <c:pt idx="978">
                  <c:v>54.323</c:v>
                </c:pt>
                <c:pt idx="979">
                  <c:v>54.35</c:v>
                </c:pt>
                <c:pt idx="980">
                  <c:v>54.454000000000001</c:v>
                </c:pt>
                <c:pt idx="981">
                  <c:v>54.518000000000001</c:v>
                </c:pt>
                <c:pt idx="982">
                  <c:v>54.582000000000001</c:v>
                </c:pt>
                <c:pt idx="983">
                  <c:v>54.609000000000002</c:v>
                </c:pt>
                <c:pt idx="984">
                  <c:v>54.645000000000003</c:v>
                </c:pt>
                <c:pt idx="985">
                  <c:v>54.767000000000003</c:v>
                </c:pt>
                <c:pt idx="986">
                  <c:v>54.795000000000002</c:v>
                </c:pt>
                <c:pt idx="987">
                  <c:v>54.823</c:v>
                </c:pt>
                <c:pt idx="988">
                  <c:v>54.85</c:v>
                </c:pt>
                <c:pt idx="989">
                  <c:v>54.954000000000001</c:v>
                </c:pt>
                <c:pt idx="990">
                  <c:v>55.018000000000001</c:v>
                </c:pt>
                <c:pt idx="991">
                  <c:v>55.082000000000001</c:v>
                </c:pt>
                <c:pt idx="992">
                  <c:v>55.109000000000002</c:v>
                </c:pt>
                <c:pt idx="993">
                  <c:v>55.145000000000003</c:v>
                </c:pt>
                <c:pt idx="994">
                  <c:v>55.267000000000003</c:v>
                </c:pt>
                <c:pt idx="995">
                  <c:v>55.295000000000002</c:v>
                </c:pt>
                <c:pt idx="996">
                  <c:v>55.323</c:v>
                </c:pt>
                <c:pt idx="997">
                  <c:v>55.35</c:v>
                </c:pt>
                <c:pt idx="998">
                  <c:v>55.454000000000001</c:v>
                </c:pt>
                <c:pt idx="999">
                  <c:v>55.518000000000001</c:v>
                </c:pt>
                <c:pt idx="1000">
                  <c:v>55.582000000000001</c:v>
                </c:pt>
                <c:pt idx="1001">
                  <c:v>55.609000000000002</c:v>
                </c:pt>
                <c:pt idx="1002">
                  <c:v>55.645000000000003</c:v>
                </c:pt>
                <c:pt idx="1003">
                  <c:v>55.767000000000003</c:v>
                </c:pt>
                <c:pt idx="1004">
                  <c:v>55.795000000000002</c:v>
                </c:pt>
                <c:pt idx="1005">
                  <c:v>55.823</c:v>
                </c:pt>
                <c:pt idx="1006">
                  <c:v>55.85</c:v>
                </c:pt>
                <c:pt idx="1007">
                  <c:v>55.954000000000001</c:v>
                </c:pt>
                <c:pt idx="1008">
                  <c:v>56.018000000000001</c:v>
                </c:pt>
                <c:pt idx="1009">
                  <c:v>56.082000000000001</c:v>
                </c:pt>
                <c:pt idx="1010">
                  <c:v>56.109000000000002</c:v>
                </c:pt>
                <c:pt idx="1011">
                  <c:v>56.145000000000003</c:v>
                </c:pt>
                <c:pt idx="1012">
                  <c:v>56.267000000000003</c:v>
                </c:pt>
                <c:pt idx="1013">
                  <c:v>56.295000000000002</c:v>
                </c:pt>
                <c:pt idx="1014">
                  <c:v>56.323</c:v>
                </c:pt>
                <c:pt idx="1015">
                  <c:v>56.35</c:v>
                </c:pt>
                <c:pt idx="1016">
                  <c:v>56.454000000000001</c:v>
                </c:pt>
                <c:pt idx="1017">
                  <c:v>56.518000000000001</c:v>
                </c:pt>
                <c:pt idx="1018">
                  <c:v>56.582000000000001</c:v>
                </c:pt>
                <c:pt idx="1019">
                  <c:v>56.609000000000002</c:v>
                </c:pt>
                <c:pt idx="1020">
                  <c:v>56.645000000000003</c:v>
                </c:pt>
                <c:pt idx="1021">
                  <c:v>56.767000000000003</c:v>
                </c:pt>
                <c:pt idx="1022">
                  <c:v>56.795000000000002</c:v>
                </c:pt>
                <c:pt idx="1023">
                  <c:v>56.823</c:v>
                </c:pt>
                <c:pt idx="1024">
                  <c:v>56.85</c:v>
                </c:pt>
                <c:pt idx="1025">
                  <c:v>56.954000000000001</c:v>
                </c:pt>
                <c:pt idx="1026">
                  <c:v>57.018000000000001</c:v>
                </c:pt>
                <c:pt idx="1027">
                  <c:v>57.082000000000001</c:v>
                </c:pt>
                <c:pt idx="1028">
                  <c:v>57.109000000000002</c:v>
                </c:pt>
                <c:pt idx="1029">
                  <c:v>57.145000000000003</c:v>
                </c:pt>
                <c:pt idx="1030">
                  <c:v>57.267000000000003</c:v>
                </c:pt>
                <c:pt idx="1031">
                  <c:v>57.295000000000002</c:v>
                </c:pt>
                <c:pt idx="1032">
                  <c:v>57.323</c:v>
                </c:pt>
                <c:pt idx="1033">
                  <c:v>57.35</c:v>
                </c:pt>
                <c:pt idx="1034">
                  <c:v>57.454000000000001</c:v>
                </c:pt>
                <c:pt idx="1035">
                  <c:v>57.518000000000001</c:v>
                </c:pt>
                <c:pt idx="1036">
                  <c:v>57.582000000000001</c:v>
                </c:pt>
                <c:pt idx="1037">
                  <c:v>57.609000000000002</c:v>
                </c:pt>
                <c:pt idx="1038">
                  <c:v>57.645000000000003</c:v>
                </c:pt>
                <c:pt idx="1039">
                  <c:v>57.767000000000003</c:v>
                </c:pt>
                <c:pt idx="1040">
                  <c:v>57.795000000000002</c:v>
                </c:pt>
                <c:pt idx="1041">
                  <c:v>57.823</c:v>
                </c:pt>
                <c:pt idx="1042">
                  <c:v>57.85</c:v>
                </c:pt>
                <c:pt idx="1043">
                  <c:v>57.954000000000001</c:v>
                </c:pt>
                <c:pt idx="1044">
                  <c:v>58.018000000000001</c:v>
                </c:pt>
                <c:pt idx="1045">
                  <c:v>58.082000000000001</c:v>
                </c:pt>
                <c:pt idx="1046">
                  <c:v>58.109000000000002</c:v>
                </c:pt>
                <c:pt idx="1047">
                  <c:v>58.145000000000003</c:v>
                </c:pt>
                <c:pt idx="1048">
                  <c:v>58.267000000000003</c:v>
                </c:pt>
                <c:pt idx="1049">
                  <c:v>58.295000000000002</c:v>
                </c:pt>
                <c:pt idx="1050">
                  <c:v>58.323</c:v>
                </c:pt>
                <c:pt idx="1051">
                  <c:v>58.35</c:v>
                </c:pt>
                <c:pt idx="1052">
                  <c:v>58.454000000000001</c:v>
                </c:pt>
                <c:pt idx="1053">
                  <c:v>58.518000000000001</c:v>
                </c:pt>
                <c:pt idx="1054">
                  <c:v>58.582000000000001</c:v>
                </c:pt>
                <c:pt idx="1055">
                  <c:v>58.609000000000002</c:v>
                </c:pt>
                <c:pt idx="1056">
                  <c:v>58.645000000000003</c:v>
                </c:pt>
                <c:pt idx="1057">
                  <c:v>58.767000000000003</c:v>
                </c:pt>
                <c:pt idx="1058">
                  <c:v>58.795000000000002</c:v>
                </c:pt>
                <c:pt idx="1059">
                  <c:v>58.823</c:v>
                </c:pt>
                <c:pt idx="1060">
                  <c:v>58.85</c:v>
                </c:pt>
                <c:pt idx="1061">
                  <c:v>58.954000000000001</c:v>
                </c:pt>
                <c:pt idx="1062">
                  <c:v>59.018000000000001</c:v>
                </c:pt>
                <c:pt idx="1063">
                  <c:v>59.082000000000001</c:v>
                </c:pt>
                <c:pt idx="1064">
                  <c:v>59.109000000000002</c:v>
                </c:pt>
                <c:pt idx="1065">
                  <c:v>59.145000000000003</c:v>
                </c:pt>
                <c:pt idx="1066">
                  <c:v>59.267000000000003</c:v>
                </c:pt>
                <c:pt idx="1067">
                  <c:v>59.295000000000002</c:v>
                </c:pt>
                <c:pt idx="1068">
                  <c:v>59.323</c:v>
                </c:pt>
                <c:pt idx="1069">
                  <c:v>59.35</c:v>
                </c:pt>
                <c:pt idx="1070">
                  <c:v>59.454000000000001</c:v>
                </c:pt>
                <c:pt idx="1071">
                  <c:v>59.518000000000001</c:v>
                </c:pt>
                <c:pt idx="1072">
                  <c:v>59.582000000000001</c:v>
                </c:pt>
                <c:pt idx="1073">
                  <c:v>59.609000000000002</c:v>
                </c:pt>
                <c:pt idx="1074">
                  <c:v>59.645000000000003</c:v>
                </c:pt>
                <c:pt idx="1075">
                  <c:v>59.767000000000003</c:v>
                </c:pt>
                <c:pt idx="1076">
                  <c:v>59.795000000000002</c:v>
                </c:pt>
                <c:pt idx="1077">
                  <c:v>59.823</c:v>
                </c:pt>
                <c:pt idx="1078">
                  <c:v>59.85</c:v>
                </c:pt>
                <c:pt idx="1079">
                  <c:v>59.954000000000001</c:v>
                </c:pt>
                <c:pt idx="1080">
                  <c:v>60.018000000000001</c:v>
                </c:pt>
                <c:pt idx="1081">
                  <c:v>60.082000000000001</c:v>
                </c:pt>
                <c:pt idx="1082">
                  <c:v>60.109000000000002</c:v>
                </c:pt>
                <c:pt idx="1083">
                  <c:v>60.145000000000003</c:v>
                </c:pt>
                <c:pt idx="1084">
                  <c:v>60.267000000000003</c:v>
                </c:pt>
                <c:pt idx="1085">
                  <c:v>60.295000000000002</c:v>
                </c:pt>
                <c:pt idx="1086">
                  <c:v>60.323</c:v>
                </c:pt>
                <c:pt idx="1087">
                  <c:v>60.35</c:v>
                </c:pt>
                <c:pt idx="1088">
                  <c:v>60.454000000000001</c:v>
                </c:pt>
                <c:pt idx="1089">
                  <c:v>60.518000000000001</c:v>
                </c:pt>
                <c:pt idx="1090">
                  <c:v>60.582000000000001</c:v>
                </c:pt>
                <c:pt idx="1091">
                  <c:v>60.609000000000002</c:v>
                </c:pt>
                <c:pt idx="1092">
                  <c:v>60.645000000000003</c:v>
                </c:pt>
                <c:pt idx="1093">
                  <c:v>60.767000000000003</c:v>
                </c:pt>
                <c:pt idx="1094">
                  <c:v>60.795000000000002</c:v>
                </c:pt>
                <c:pt idx="1095">
                  <c:v>60.823</c:v>
                </c:pt>
                <c:pt idx="1096">
                  <c:v>60.85</c:v>
                </c:pt>
                <c:pt idx="1097">
                  <c:v>60.954000000000001</c:v>
                </c:pt>
                <c:pt idx="1098">
                  <c:v>61.018000000000001</c:v>
                </c:pt>
                <c:pt idx="1099">
                  <c:v>61.082000000000001</c:v>
                </c:pt>
                <c:pt idx="1100">
                  <c:v>61.109000000000002</c:v>
                </c:pt>
                <c:pt idx="1101">
                  <c:v>61.145000000000003</c:v>
                </c:pt>
                <c:pt idx="1102">
                  <c:v>61.267000000000003</c:v>
                </c:pt>
                <c:pt idx="1103">
                  <c:v>61.295000000000002</c:v>
                </c:pt>
                <c:pt idx="1104">
                  <c:v>61.323</c:v>
                </c:pt>
                <c:pt idx="1105">
                  <c:v>61.35</c:v>
                </c:pt>
                <c:pt idx="1106">
                  <c:v>61.454000000000001</c:v>
                </c:pt>
                <c:pt idx="1107">
                  <c:v>61.518000000000001</c:v>
                </c:pt>
                <c:pt idx="1108">
                  <c:v>61.582000000000001</c:v>
                </c:pt>
                <c:pt idx="1109">
                  <c:v>61.609000000000002</c:v>
                </c:pt>
                <c:pt idx="1110">
                  <c:v>61.645000000000003</c:v>
                </c:pt>
                <c:pt idx="1111">
                  <c:v>61.767000000000003</c:v>
                </c:pt>
                <c:pt idx="1112">
                  <c:v>61.795000000000002</c:v>
                </c:pt>
                <c:pt idx="1113">
                  <c:v>61.823</c:v>
                </c:pt>
                <c:pt idx="1114">
                  <c:v>61.85</c:v>
                </c:pt>
                <c:pt idx="1115">
                  <c:v>61.954000000000001</c:v>
                </c:pt>
                <c:pt idx="1116">
                  <c:v>62.018000000000001</c:v>
                </c:pt>
                <c:pt idx="1117">
                  <c:v>62.082000000000001</c:v>
                </c:pt>
                <c:pt idx="1118">
                  <c:v>62.109000000000002</c:v>
                </c:pt>
                <c:pt idx="1119">
                  <c:v>62.145000000000003</c:v>
                </c:pt>
                <c:pt idx="1120">
                  <c:v>62.267000000000003</c:v>
                </c:pt>
                <c:pt idx="1121">
                  <c:v>62.295000000000002</c:v>
                </c:pt>
                <c:pt idx="1122">
                  <c:v>62.323</c:v>
                </c:pt>
                <c:pt idx="1123">
                  <c:v>62.35</c:v>
                </c:pt>
                <c:pt idx="1124">
                  <c:v>62.454000000000001</c:v>
                </c:pt>
                <c:pt idx="1125">
                  <c:v>62.518000000000001</c:v>
                </c:pt>
                <c:pt idx="1126">
                  <c:v>62.582000000000001</c:v>
                </c:pt>
                <c:pt idx="1127">
                  <c:v>62.609000000000002</c:v>
                </c:pt>
                <c:pt idx="1128">
                  <c:v>62.645000000000003</c:v>
                </c:pt>
                <c:pt idx="1129">
                  <c:v>62.767000000000003</c:v>
                </c:pt>
                <c:pt idx="1130">
                  <c:v>62.795000000000002</c:v>
                </c:pt>
                <c:pt idx="1131">
                  <c:v>62.823</c:v>
                </c:pt>
                <c:pt idx="1132">
                  <c:v>62.85</c:v>
                </c:pt>
                <c:pt idx="1133">
                  <c:v>62.954000000000001</c:v>
                </c:pt>
                <c:pt idx="1134">
                  <c:v>63.018000000000001</c:v>
                </c:pt>
                <c:pt idx="1135">
                  <c:v>63.082000000000001</c:v>
                </c:pt>
                <c:pt idx="1136">
                  <c:v>63.109000000000002</c:v>
                </c:pt>
                <c:pt idx="1137">
                  <c:v>63.145000000000003</c:v>
                </c:pt>
                <c:pt idx="1138">
                  <c:v>63.267000000000003</c:v>
                </c:pt>
                <c:pt idx="1139">
                  <c:v>63.295000000000002</c:v>
                </c:pt>
                <c:pt idx="1140">
                  <c:v>63.323</c:v>
                </c:pt>
                <c:pt idx="1141">
                  <c:v>63.35</c:v>
                </c:pt>
                <c:pt idx="1142">
                  <c:v>63.454000000000001</c:v>
                </c:pt>
                <c:pt idx="1143">
                  <c:v>63.518000000000001</c:v>
                </c:pt>
                <c:pt idx="1144">
                  <c:v>63.582000000000001</c:v>
                </c:pt>
                <c:pt idx="1145">
                  <c:v>63.609000000000002</c:v>
                </c:pt>
                <c:pt idx="1146">
                  <c:v>63.645000000000003</c:v>
                </c:pt>
                <c:pt idx="1147">
                  <c:v>63.767000000000003</c:v>
                </c:pt>
                <c:pt idx="1148">
                  <c:v>63.795000000000002</c:v>
                </c:pt>
                <c:pt idx="1149">
                  <c:v>63.823</c:v>
                </c:pt>
                <c:pt idx="1150">
                  <c:v>63.85</c:v>
                </c:pt>
                <c:pt idx="1151">
                  <c:v>63.954000000000001</c:v>
                </c:pt>
                <c:pt idx="1152">
                  <c:v>64.018000000000001</c:v>
                </c:pt>
                <c:pt idx="1153">
                  <c:v>64.081999999999994</c:v>
                </c:pt>
                <c:pt idx="1154">
                  <c:v>64.108999999999995</c:v>
                </c:pt>
                <c:pt idx="1155">
                  <c:v>64.144999999999996</c:v>
                </c:pt>
                <c:pt idx="1156">
                  <c:v>64.266999999999996</c:v>
                </c:pt>
                <c:pt idx="1157">
                  <c:v>64.295000000000002</c:v>
                </c:pt>
                <c:pt idx="1158">
                  <c:v>64.322999999999993</c:v>
                </c:pt>
                <c:pt idx="1159">
                  <c:v>64.349999999999994</c:v>
                </c:pt>
                <c:pt idx="1160">
                  <c:v>64.453999999999994</c:v>
                </c:pt>
                <c:pt idx="1161">
                  <c:v>64.518000000000001</c:v>
                </c:pt>
                <c:pt idx="1162">
                  <c:v>64.581999999999994</c:v>
                </c:pt>
                <c:pt idx="1163">
                  <c:v>64.608999999999995</c:v>
                </c:pt>
                <c:pt idx="1164">
                  <c:v>64.644999999999996</c:v>
                </c:pt>
                <c:pt idx="1165">
                  <c:v>64.766999999999996</c:v>
                </c:pt>
                <c:pt idx="1166">
                  <c:v>64.795000000000002</c:v>
                </c:pt>
                <c:pt idx="1167">
                  <c:v>64.822999999999993</c:v>
                </c:pt>
                <c:pt idx="1168">
                  <c:v>64.849999999999994</c:v>
                </c:pt>
                <c:pt idx="1169">
                  <c:v>64.953999999999994</c:v>
                </c:pt>
                <c:pt idx="1170">
                  <c:v>65.018000000000001</c:v>
                </c:pt>
                <c:pt idx="1171">
                  <c:v>65.081999999999994</c:v>
                </c:pt>
                <c:pt idx="1172">
                  <c:v>65.108999999999995</c:v>
                </c:pt>
                <c:pt idx="1173">
                  <c:v>65.144999999999996</c:v>
                </c:pt>
                <c:pt idx="1174">
                  <c:v>65.266999999999996</c:v>
                </c:pt>
                <c:pt idx="1175">
                  <c:v>65.295000000000002</c:v>
                </c:pt>
                <c:pt idx="1176">
                  <c:v>65.322999999999993</c:v>
                </c:pt>
                <c:pt idx="1177">
                  <c:v>65.349999999999994</c:v>
                </c:pt>
                <c:pt idx="1178">
                  <c:v>65.453999999999994</c:v>
                </c:pt>
                <c:pt idx="1179">
                  <c:v>65.518000000000001</c:v>
                </c:pt>
                <c:pt idx="1180">
                  <c:v>65.581999999999994</c:v>
                </c:pt>
                <c:pt idx="1181">
                  <c:v>65.608999999999995</c:v>
                </c:pt>
                <c:pt idx="1182">
                  <c:v>65.644999999999996</c:v>
                </c:pt>
                <c:pt idx="1183">
                  <c:v>65.766999999999996</c:v>
                </c:pt>
                <c:pt idx="1184">
                  <c:v>65.795000000000002</c:v>
                </c:pt>
                <c:pt idx="1185">
                  <c:v>65.822999999999993</c:v>
                </c:pt>
                <c:pt idx="1186">
                  <c:v>65.849999999999994</c:v>
                </c:pt>
                <c:pt idx="1187">
                  <c:v>65.953999999999994</c:v>
                </c:pt>
                <c:pt idx="1188">
                  <c:v>66.018000000000001</c:v>
                </c:pt>
                <c:pt idx="1189">
                  <c:v>66.081999999999994</c:v>
                </c:pt>
                <c:pt idx="1190">
                  <c:v>66.108999999999995</c:v>
                </c:pt>
                <c:pt idx="1191">
                  <c:v>66.144999999999996</c:v>
                </c:pt>
                <c:pt idx="1192">
                  <c:v>66.266999999999996</c:v>
                </c:pt>
                <c:pt idx="1193">
                  <c:v>66.295000000000002</c:v>
                </c:pt>
                <c:pt idx="1194">
                  <c:v>66.322999999999993</c:v>
                </c:pt>
                <c:pt idx="1195">
                  <c:v>66.349999999999994</c:v>
                </c:pt>
                <c:pt idx="1196">
                  <c:v>66.453999999999994</c:v>
                </c:pt>
                <c:pt idx="1197">
                  <c:v>66.518000000000001</c:v>
                </c:pt>
                <c:pt idx="1198">
                  <c:v>66.581999999999994</c:v>
                </c:pt>
                <c:pt idx="1199">
                  <c:v>66.608999999999995</c:v>
                </c:pt>
                <c:pt idx="1200">
                  <c:v>66.644999999999996</c:v>
                </c:pt>
                <c:pt idx="1201">
                  <c:v>66.766999999999996</c:v>
                </c:pt>
                <c:pt idx="1202">
                  <c:v>66.795000000000002</c:v>
                </c:pt>
                <c:pt idx="1203">
                  <c:v>66.822999999999993</c:v>
                </c:pt>
                <c:pt idx="1204">
                  <c:v>66.849999999999994</c:v>
                </c:pt>
                <c:pt idx="1205">
                  <c:v>66.953999999999994</c:v>
                </c:pt>
                <c:pt idx="1206">
                  <c:v>67.018000000000001</c:v>
                </c:pt>
                <c:pt idx="1207">
                  <c:v>67.081999999999994</c:v>
                </c:pt>
                <c:pt idx="1208">
                  <c:v>67.108999999999995</c:v>
                </c:pt>
                <c:pt idx="1209">
                  <c:v>67.144999999999996</c:v>
                </c:pt>
                <c:pt idx="1210">
                  <c:v>67.266999999999996</c:v>
                </c:pt>
                <c:pt idx="1211">
                  <c:v>67.295000000000002</c:v>
                </c:pt>
                <c:pt idx="1212">
                  <c:v>67.322999999999993</c:v>
                </c:pt>
                <c:pt idx="1213">
                  <c:v>67.349999999999994</c:v>
                </c:pt>
                <c:pt idx="1214">
                  <c:v>67.453999999999994</c:v>
                </c:pt>
                <c:pt idx="1215">
                  <c:v>67.518000000000001</c:v>
                </c:pt>
                <c:pt idx="1216">
                  <c:v>67.581999999999994</c:v>
                </c:pt>
                <c:pt idx="1217">
                  <c:v>67.608999999999995</c:v>
                </c:pt>
                <c:pt idx="1218">
                  <c:v>67.644999999999996</c:v>
                </c:pt>
                <c:pt idx="1219">
                  <c:v>67.766999999999996</c:v>
                </c:pt>
                <c:pt idx="1220">
                  <c:v>67.795000000000002</c:v>
                </c:pt>
                <c:pt idx="1221">
                  <c:v>67.822999999999993</c:v>
                </c:pt>
                <c:pt idx="1222">
                  <c:v>67.849999999999994</c:v>
                </c:pt>
                <c:pt idx="1223">
                  <c:v>67.953999999999994</c:v>
                </c:pt>
                <c:pt idx="1224">
                  <c:v>68.018000000000001</c:v>
                </c:pt>
                <c:pt idx="1225">
                  <c:v>68.081999999999994</c:v>
                </c:pt>
                <c:pt idx="1226">
                  <c:v>68.108999999999995</c:v>
                </c:pt>
                <c:pt idx="1227">
                  <c:v>68.144999999999996</c:v>
                </c:pt>
                <c:pt idx="1228">
                  <c:v>68.266999999999996</c:v>
                </c:pt>
                <c:pt idx="1229">
                  <c:v>68.295000000000002</c:v>
                </c:pt>
                <c:pt idx="1230">
                  <c:v>68.322999999999993</c:v>
                </c:pt>
                <c:pt idx="1231">
                  <c:v>68.349999999999994</c:v>
                </c:pt>
                <c:pt idx="1232">
                  <c:v>68.453999999999994</c:v>
                </c:pt>
                <c:pt idx="1233">
                  <c:v>68.518000000000001</c:v>
                </c:pt>
                <c:pt idx="1234">
                  <c:v>68.581999999999994</c:v>
                </c:pt>
                <c:pt idx="1235">
                  <c:v>68.608999999999995</c:v>
                </c:pt>
                <c:pt idx="1236">
                  <c:v>68.644999999999996</c:v>
                </c:pt>
                <c:pt idx="1237">
                  <c:v>68.766999999999996</c:v>
                </c:pt>
                <c:pt idx="1238">
                  <c:v>68.795000000000002</c:v>
                </c:pt>
                <c:pt idx="1239">
                  <c:v>68.822999999999993</c:v>
                </c:pt>
                <c:pt idx="1240">
                  <c:v>68.849999999999994</c:v>
                </c:pt>
                <c:pt idx="1241">
                  <c:v>68.953999999999994</c:v>
                </c:pt>
                <c:pt idx="1242">
                  <c:v>69.018000000000001</c:v>
                </c:pt>
                <c:pt idx="1243">
                  <c:v>69.081999999999994</c:v>
                </c:pt>
                <c:pt idx="1244">
                  <c:v>69.108999999999995</c:v>
                </c:pt>
                <c:pt idx="1245">
                  <c:v>69.144999999999996</c:v>
                </c:pt>
                <c:pt idx="1246">
                  <c:v>69.266999999999996</c:v>
                </c:pt>
                <c:pt idx="1247">
                  <c:v>69.295000000000002</c:v>
                </c:pt>
                <c:pt idx="1248">
                  <c:v>69.322999999999993</c:v>
                </c:pt>
                <c:pt idx="1249">
                  <c:v>69.349999999999994</c:v>
                </c:pt>
                <c:pt idx="1250">
                  <c:v>69.453999999999994</c:v>
                </c:pt>
                <c:pt idx="1251">
                  <c:v>69.518000000000001</c:v>
                </c:pt>
                <c:pt idx="1252">
                  <c:v>69.581999999999994</c:v>
                </c:pt>
                <c:pt idx="1253">
                  <c:v>69.608999999999995</c:v>
                </c:pt>
                <c:pt idx="1254">
                  <c:v>69.644999999999996</c:v>
                </c:pt>
                <c:pt idx="1255">
                  <c:v>69.766999999999996</c:v>
                </c:pt>
                <c:pt idx="1256">
                  <c:v>69.795000000000002</c:v>
                </c:pt>
                <c:pt idx="1257">
                  <c:v>69.822999999999993</c:v>
                </c:pt>
                <c:pt idx="1258">
                  <c:v>69.849999999999994</c:v>
                </c:pt>
                <c:pt idx="1259">
                  <c:v>69.953999999999994</c:v>
                </c:pt>
                <c:pt idx="1260">
                  <c:v>70.018000000000001</c:v>
                </c:pt>
                <c:pt idx="1261">
                  <c:v>70.081999999999994</c:v>
                </c:pt>
                <c:pt idx="1262">
                  <c:v>70.108999999999995</c:v>
                </c:pt>
                <c:pt idx="1263">
                  <c:v>70.144999999999996</c:v>
                </c:pt>
                <c:pt idx="1264">
                  <c:v>70.266999999999996</c:v>
                </c:pt>
                <c:pt idx="1265">
                  <c:v>70.295000000000002</c:v>
                </c:pt>
                <c:pt idx="1266">
                  <c:v>70.322999999999993</c:v>
                </c:pt>
                <c:pt idx="1267">
                  <c:v>70.349999999999994</c:v>
                </c:pt>
                <c:pt idx="1268">
                  <c:v>70.453999999999994</c:v>
                </c:pt>
                <c:pt idx="1269">
                  <c:v>70.518000000000001</c:v>
                </c:pt>
                <c:pt idx="1270">
                  <c:v>70.581999999999994</c:v>
                </c:pt>
                <c:pt idx="1271">
                  <c:v>70.608999999999995</c:v>
                </c:pt>
                <c:pt idx="1272">
                  <c:v>70.644999999999996</c:v>
                </c:pt>
                <c:pt idx="1273">
                  <c:v>70.766999999999996</c:v>
                </c:pt>
                <c:pt idx="1274">
                  <c:v>70.795000000000002</c:v>
                </c:pt>
                <c:pt idx="1275">
                  <c:v>70.822999999999993</c:v>
                </c:pt>
                <c:pt idx="1276">
                  <c:v>70.849999999999994</c:v>
                </c:pt>
                <c:pt idx="1277">
                  <c:v>70.953999999999994</c:v>
                </c:pt>
                <c:pt idx="1278">
                  <c:v>71.018000000000001</c:v>
                </c:pt>
                <c:pt idx="1279">
                  <c:v>71.081999999999994</c:v>
                </c:pt>
                <c:pt idx="1280">
                  <c:v>71.108999999999995</c:v>
                </c:pt>
                <c:pt idx="1281">
                  <c:v>71.144999999999996</c:v>
                </c:pt>
                <c:pt idx="1282">
                  <c:v>71.266999999999996</c:v>
                </c:pt>
                <c:pt idx="1283">
                  <c:v>71.295000000000002</c:v>
                </c:pt>
                <c:pt idx="1284">
                  <c:v>71.322999999999993</c:v>
                </c:pt>
                <c:pt idx="1285">
                  <c:v>71.349999999999994</c:v>
                </c:pt>
                <c:pt idx="1286">
                  <c:v>71.453999999999994</c:v>
                </c:pt>
                <c:pt idx="1287">
                  <c:v>71.518000000000001</c:v>
                </c:pt>
                <c:pt idx="1288">
                  <c:v>71.581999999999994</c:v>
                </c:pt>
                <c:pt idx="1289">
                  <c:v>71.608999999999995</c:v>
                </c:pt>
                <c:pt idx="1290">
                  <c:v>71.644999999999996</c:v>
                </c:pt>
                <c:pt idx="1291">
                  <c:v>71.766999999999996</c:v>
                </c:pt>
                <c:pt idx="1292">
                  <c:v>71.795000000000002</c:v>
                </c:pt>
                <c:pt idx="1293">
                  <c:v>71.822999999999993</c:v>
                </c:pt>
                <c:pt idx="1294">
                  <c:v>71.849999999999994</c:v>
                </c:pt>
                <c:pt idx="1295">
                  <c:v>71.953999999999994</c:v>
                </c:pt>
                <c:pt idx="1296">
                  <c:v>72.018000000000001</c:v>
                </c:pt>
                <c:pt idx="1297">
                  <c:v>72.081999999999994</c:v>
                </c:pt>
                <c:pt idx="1298">
                  <c:v>72.108999999999995</c:v>
                </c:pt>
                <c:pt idx="1299">
                  <c:v>72.144999999999996</c:v>
                </c:pt>
                <c:pt idx="1300">
                  <c:v>72.266999999999996</c:v>
                </c:pt>
                <c:pt idx="1301">
                  <c:v>72.295000000000002</c:v>
                </c:pt>
                <c:pt idx="1302">
                  <c:v>72.322999999999993</c:v>
                </c:pt>
                <c:pt idx="1303">
                  <c:v>72.349999999999994</c:v>
                </c:pt>
                <c:pt idx="1304">
                  <c:v>72.453999999999994</c:v>
                </c:pt>
                <c:pt idx="1305">
                  <c:v>72.518000000000001</c:v>
                </c:pt>
                <c:pt idx="1306">
                  <c:v>72.581999999999994</c:v>
                </c:pt>
                <c:pt idx="1307">
                  <c:v>72.608999999999995</c:v>
                </c:pt>
                <c:pt idx="1308">
                  <c:v>72.644999999999996</c:v>
                </c:pt>
                <c:pt idx="1309">
                  <c:v>72.766999999999996</c:v>
                </c:pt>
                <c:pt idx="1310">
                  <c:v>72.795000000000002</c:v>
                </c:pt>
                <c:pt idx="1311">
                  <c:v>72.822999999999993</c:v>
                </c:pt>
                <c:pt idx="1312">
                  <c:v>72.849999999999994</c:v>
                </c:pt>
                <c:pt idx="1313">
                  <c:v>72.953999999999994</c:v>
                </c:pt>
                <c:pt idx="1314">
                  <c:v>73.018000000000001</c:v>
                </c:pt>
                <c:pt idx="1315">
                  <c:v>73.081999999999994</c:v>
                </c:pt>
                <c:pt idx="1316">
                  <c:v>73.108999999999995</c:v>
                </c:pt>
                <c:pt idx="1317">
                  <c:v>73.144999999999996</c:v>
                </c:pt>
                <c:pt idx="1318">
                  <c:v>73.266999999999996</c:v>
                </c:pt>
                <c:pt idx="1319">
                  <c:v>73.295000000000002</c:v>
                </c:pt>
                <c:pt idx="1320">
                  <c:v>73.322999999999993</c:v>
                </c:pt>
                <c:pt idx="1321">
                  <c:v>73.349999999999994</c:v>
                </c:pt>
                <c:pt idx="1322">
                  <c:v>73.453999999999994</c:v>
                </c:pt>
                <c:pt idx="1323">
                  <c:v>73.518000000000001</c:v>
                </c:pt>
                <c:pt idx="1324">
                  <c:v>73.581999999999994</c:v>
                </c:pt>
                <c:pt idx="1325">
                  <c:v>73.608999999999995</c:v>
                </c:pt>
                <c:pt idx="1326">
                  <c:v>73.644999999999996</c:v>
                </c:pt>
                <c:pt idx="1327">
                  <c:v>73.766999999999996</c:v>
                </c:pt>
                <c:pt idx="1328">
                  <c:v>73.795000000000002</c:v>
                </c:pt>
                <c:pt idx="1329">
                  <c:v>73.822999999999993</c:v>
                </c:pt>
                <c:pt idx="1330">
                  <c:v>73.849999999999994</c:v>
                </c:pt>
                <c:pt idx="1331">
                  <c:v>73.953999999999994</c:v>
                </c:pt>
                <c:pt idx="1332">
                  <c:v>74.018000000000001</c:v>
                </c:pt>
                <c:pt idx="1333">
                  <c:v>74.081999999999994</c:v>
                </c:pt>
                <c:pt idx="1334">
                  <c:v>74.108999999999995</c:v>
                </c:pt>
                <c:pt idx="1335">
                  <c:v>74.144999999999996</c:v>
                </c:pt>
                <c:pt idx="1336">
                  <c:v>74.266999999999996</c:v>
                </c:pt>
                <c:pt idx="1337">
                  <c:v>74.295000000000002</c:v>
                </c:pt>
                <c:pt idx="1338">
                  <c:v>74.322999999999993</c:v>
                </c:pt>
                <c:pt idx="1339">
                  <c:v>74.349999999999994</c:v>
                </c:pt>
                <c:pt idx="1340">
                  <c:v>74.453999999999994</c:v>
                </c:pt>
                <c:pt idx="1341">
                  <c:v>74.518000000000001</c:v>
                </c:pt>
                <c:pt idx="1342">
                  <c:v>74.581999999999994</c:v>
                </c:pt>
                <c:pt idx="1343">
                  <c:v>74.608999999999995</c:v>
                </c:pt>
                <c:pt idx="1344">
                  <c:v>74.644999999999996</c:v>
                </c:pt>
                <c:pt idx="1345">
                  <c:v>74.766999999999996</c:v>
                </c:pt>
                <c:pt idx="1346">
                  <c:v>74.795000000000002</c:v>
                </c:pt>
                <c:pt idx="1347">
                  <c:v>74.822999999999993</c:v>
                </c:pt>
                <c:pt idx="1348">
                  <c:v>74.849999999999994</c:v>
                </c:pt>
                <c:pt idx="1349">
                  <c:v>74.953999999999994</c:v>
                </c:pt>
                <c:pt idx="1350">
                  <c:v>75.018000000000001</c:v>
                </c:pt>
                <c:pt idx="1351">
                  <c:v>75.081999999999994</c:v>
                </c:pt>
                <c:pt idx="1352">
                  <c:v>75.108999999999995</c:v>
                </c:pt>
                <c:pt idx="1353">
                  <c:v>75.144999999999996</c:v>
                </c:pt>
                <c:pt idx="1354">
                  <c:v>75.266999999999996</c:v>
                </c:pt>
                <c:pt idx="1355">
                  <c:v>75.295000000000002</c:v>
                </c:pt>
                <c:pt idx="1356">
                  <c:v>75.322999999999993</c:v>
                </c:pt>
                <c:pt idx="1357">
                  <c:v>75.349999999999994</c:v>
                </c:pt>
                <c:pt idx="1358">
                  <c:v>75.453999999999994</c:v>
                </c:pt>
                <c:pt idx="1359">
                  <c:v>75.518000000000001</c:v>
                </c:pt>
                <c:pt idx="1360">
                  <c:v>75.581999999999994</c:v>
                </c:pt>
                <c:pt idx="1361">
                  <c:v>75.608999999999995</c:v>
                </c:pt>
                <c:pt idx="1362">
                  <c:v>75.644999999999996</c:v>
                </c:pt>
                <c:pt idx="1363">
                  <c:v>75.766999999999996</c:v>
                </c:pt>
                <c:pt idx="1364">
                  <c:v>75.795000000000002</c:v>
                </c:pt>
                <c:pt idx="1365">
                  <c:v>75.822999999999993</c:v>
                </c:pt>
                <c:pt idx="1366">
                  <c:v>75.849999999999994</c:v>
                </c:pt>
                <c:pt idx="1367">
                  <c:v>75.953999999999994</c:v>
                </c:pt>
                <c:pt idx="1368">
                  <c:v>76.018000000000001</c:v>
                </c:pt>
                <c:pt idx="1369">
                  <c:v>76.081999999999994</c:v>
                </c:pt>
                <c:pt idx="1370">
                  <c:v>76.108999999999995</c:v>
                </c:pt>
                <c:pt idx="1371">
                  <c:v>76.144999999999996</c:v>
                </c:pt>
                <c:pt idx="1372">
                  <c:v>76.266999999999996</c:v>
                </c:pt>
                <c:pt idx="1373">
                  <c:v>76.295000000000002</c:v>
                </c:pt>
                <c:pt idx="1374">
                  <c:v>76.322999999999993</c:v>
                </c:pt>
                <c:pt idx="1375">
                  <c:v>76.349999999999994</c:v>
                </c:pt>
                <c:pt idx="1376">
                  <c:v>76.453999999999994</c:v>
                </c:pt>
                <c:pt idx="1377">
                  <c:v>76.518000000000001</c:v>
                </c:pt>
                <c:pt idx="1378">
                  <c:v>76.581999999999994</c:v>
                </c:pt>
                <c:pt idx="1379">
                  <c:v>76.608999999999995</c:v>
                </c:pt>
                <c:pt idx="1380">
                  <c:v>76.644999999999996</c:v>
                </c:pt>
                <c:pt idx="1381">
                  <c:v>76.766999999999996</c:v>
                </c:pt>
                <c:pt idx="1382">
                  <c:v>76.795000000000002</c:v>
                </c:pt>
                <c:pt idx="1383">
                  <c:v>76.822999999999993</c:v>
                </c:pt>
                <c:pt idx="1384">
                  <c:v>76.849999999999994</c:v>
                </c:pt>
                <c:pt idx="1385">
                  <c:v>76.953999999999994</c:v>
                </c:pt>
                <c:pt idx="1386">
                  <c:v>77.018000000000001</c:v>
                </c:pt>
                <c:pt idx="1387">
                  <c:v>77.081999999999994</c:v>
                </c:pt>
                <c:pt idx="1388">
                  <c:v>77.108999999999995</c:v>
                </c:pt>
                <c:pt idx="1389">
                  <c:v>77.144999999999996</c:v>
                </c:pt>
                <c:pt idx="1390">
                  <c:v>77.266999999999996</c:v>
                </c:pt>
                <c:pt idx="1391">
                  <c:v>77.295000000000002</c:v>
                </c:pt>
                <c:pt idx="1392">
                  <c:v>77.322999999999993</c:v>
                </c:pt>
                <c:pt idx="1393">
                  <c:v>77.349999999999994</c:v>
                </c:pt>
                <c:pt idx="1394">
                  <c:v>77.453999999999994</c:v>
                </c:pt>
                <c:pt idx="1395">
                  <c:v>77.518000000000001</c:v>
                </c:pt>
                <c:pt idx="1396">
                  <c:v>77.581999999999994</c:v>
                </c:pt>
                <c:pt idx="1397">
                  <c:v>77.608999999999995</c:v>
                </c:pt>
                <c:pt idx="1398">
                  <c:v>77.644999999999996</c:v>
                </c:pt>
                <c:pt idx="1399">
                  <c:v>77.766999999999996</c:v>
                </c:pt>
                <c:pt idx="1400">
                  <c:v>77.795000000000002</c:v>
                </c:pt>
                <c:pt idx="1401">
                  <c:v>77.822999999999993</c:v>
                </c:pt>
                <c:pt idx="1402">
                  <c:v>77.849999999999994</c:v>
                </c:pt>
                <c:pt idx="1403">
                  <c:v>77.953999999999994</c:v>
                </c:pt>
                <c:pt idx="1404">
                  <c:v>78.018000000000001</c:v>
                </c:pt>
                <c:pt idx="1405">
                  <c:v>78.081999999999994</c:v>
                </c:pt>
                <c:pt idx="1406">
                  <c:v>78.108999999999995</c:v>
                </c:pt>
                <c:pt idx="1407">
                  <c:v>78.144999999999996</c:v>
                </c:pt>
                <c:pt idx="1408">
                  <c:v>78.266999999999996</c:v>
                </c:pt>
                <c:pt idx="1409">
                  <c:v>78.295000000000002</c:v>
                </c:pt>
                <c:pt idx="1410">
                  <c:v>78.322999999999993</c:v>
                </c:pt>
                <c:pt idx="1411">
                  <c:v>78.349999999999994</c:v>
                </c:pt>
                <c:pt idx="1412">
                  <c:v>78.453999999999994</c:v>
                </c:pt>
                <c:pt idx="1413">
                  <c:v>78.518000000000001</c:v>
                </c:pt>
                <c:pt idx="1414">
                  <c:v>78.581999999999994</c:v>
                </c:pt>
                <c:pt idx="1415">
                  <c:v>78.608999999999995</c:v>
                </c:pt>
                <c:pt idx="1416">
                  <c:v>78.644999999999996</c:v>
                </c:pt>
                <c:pt idx="1417">
                  <c:v>78.766999999999996</c:v>
                </c:pt>
                <c:pt idx="1418">
                  <c:v>78.795000000000002</c:v>
                </c:pt>
                <c:pt idx="1419">
                  <c:v>78.822999999999993</c:v>
                </c:pt>
                <c:pt idx="1420">
                  <c:v>78.849999999999994</c:v>
                </c:pt>
                <c:pt idx="1421">
                  <c:v>78.953999999999994</c:v>
                </c:pt>
                <c:pt idx="1422">
                  <c:v>79.018000000000001</c:v>
                </c:pt>
                <c:pt idx="1423">
                  <c:v>79.081999999999994</c:v>
                </c:pt>
                <c:pt idx="1424">
                  <c:v>79.108999999999995</c:v>
                </c:pt>
                <c:pt idx="1425">
                  <c:v>79.144999999999996</c:v>
                </c:pt>
                <c:pt idx="1426">
                  <c:v>79.266999999999996</c:v>
                </c:pt>
                <c:pt idx="1427">
                  <c:v>79.295000000000002</c:v>
                </c:pt>
                <c:pt idx="1428">
                  <c:v>79.322999999999993</c:v>
                </c:pt>
                <c:pt idx="1429">
                  <c:v>79.349999999999994</c:v>
                </c:pt>
                <c:pt idx="1430">
                  <c:v>79.453999999999994</c:v>
                </c:pt>
                <c:pt idx="1431">
                  <c:v>79.518000000000001</c:v>
                </c:pt>
                <c:pt idx="1432">
                  <c:v>79.581999999999994</c:v>
                </c:pt>
                <c:pt idx="1433">
                  <c:v>79.608999999999995</c:v>
                </c:pt>
                <c:pt idx="1434">
                  <c:v>79.644999999999996</c:v>
                </c:pt>
                <c:pt idx="1435">
                  <c:v>79.766999999999996</c:v>
                </c:pt>
                <c:pt idx="1436">
                  <c:v>79.795000000000002</c:v>
                </c:pt>
                <c:pt idx="1437">
                  <c:v>79.822999999999993</c:v>
                </c:pt>
                <c:pt idx="1438">
                  <c:v>79.849999999999994</c:v>
                </c:pt>
                <c:pt idx="1439">
                  <c:v>79.953999999999994</c:v>
                </c:pt>
                <c:pt idx="1440">
                  <c:v>80.018000000000001</c:v>
                </c:pt>
                <c:pt idx="1441">
                  <c:v>80.081999999999994</c:v>
                </c:pt>
                <c:pt idx="1442">
                  <c:v>80.108999999999995</c:v>
                </c:pt>
                <c:pt idx="1443">
                  <c:v>80.144999999999996</c:v>
                </c:pt>
                <c:pt idx="1444">
                  <c:v>80.266999999999996</c:v>
                </c:pt>
                <c:pt idx="1445">
                  <c:v>80.295000000000002</c:v>
                </c:pt>
                <c:pt idx="1446">
                  <c:v>80.322999999999993</c:v>
                </c:pt>
                <c:pt idx="1447">
                  <c:v>80.349999999999994</c:v>
                </c:pt>
                <c:pt idx="1448">
                  <c:v>80.453999999999994</c:v>
                </c:pt>
                <c:pt idx="1449">
                  <c:v>80.518000000000001</c:v>
                </c:pt>
                <c:pt idx="1450">
                  <c:v>80.581999999999994</c:v>
                </c:pt>
                <c:pt idx="1451">
                  <c:v>80.608999999999995</c:v>
                </c:pt>
                <c:pt idx="1452">
                  <c:v>80.644999999999996</c:v>
                </c:pt>
                <c:pt idx="1453">
                  <c:v>80.766999999999996</c:v>
                </c:pt>
                <c:pt idx="1454">
                  <c:v>80.795000000000002</c:v>
                </c:pt>
                <c:pt idx="1455">
                  <c:v>80.822999999999993</c:v>
                </c:pt>
                <c:pt idx="1456">
                  <c:v>80.849999999999994</c:v>
                </c:pt>
                <c:pt idx="1457">
                  <c:v>80.953999999999994</c:v>
                </c:pt>
                <c:pt idx="1458">
                  <c:v>81.018000000000001</c:v>
                </c:pt>
                <c:pt idx="1459">
                  <c:v>81.081999999999994</c:v>
                </c:pt>
                <c:pt idx="1460">
                  <c:v>81.108999999999995</c:v>
                </c:pt>
                <c:pt idx="1461">
                  <c:v>81.144999999999996</c:v>
                </c:pt>
                <c:pt idx="1462">
                  <c:v>81.266999999999996</c:v>
                </c:pt>
                <c:pt idx="1463">
                  <c:v>81.295000000000002</c:v>
                </c:pt>
                <c:pt idx="1464">
                  <c:v>81.322999999999993</c:v>
                </c:pt>
                <c:pt idx="1465">
                  <c:v>81.349999999999994</c:v>
                </c:pt>
                <c:pt idx="1466">
                  <c:v>81.453999999999994</c:v>
                </c:pt>
                <c:pt idx="1467">
                  <c:v>81.518000000000001</c:v>
                </c:pt>
                <c:pt idx="1468">
                  <c:v>81.581999999999994</c:v>
                </c:pt>
                <c:pt idx="1469">
                  <c:v>81.608999999999995</c:v>
                </c:pt>
                <c:pt idx="1470">
                  <c:v>81.644999999999996</c:v>
                </c:pt>
                <c:pt idx="1471">
                  <c:v>81.766999999999996</c:v>
                </c:pt>
                <c:pt idx="1472">
                  <c:v>81.795000000000002</c:v>
                </c:pt>
                <c:pt idx="1473">
                  <c:v>81.822999999999993</c:v>
                </c:pt>
                <c:pt idx="1474">
                  <c:v>81.849999999999994</c:v>
                </c:pt>
                <c:pt idx="1475">
                  <c:v>81.953999999999994</c:v>
                </c:pt>
                <c:pt idx="1476">
                  <c:v>82.018000000000001</c:v>
                </c:pt>
                <c:pt idx="1477">
                  <c:v>82.081999999999994</c:v>
                </c:pt>
                <c:pt idx="1478">
                  <c:v>82.108999999999995</c:v>
                </c:pt>
                <c:pt idx="1479">
                  <c:v>82.144999999999996</c:v>
                </c:pt>
                <c:pt idx="1480">
                  <c:v>82.266999999999996</c:v>
                </c:pt>
                <c:pt idx="1481">
                  <c:v>82.295000000000002</c:v>
                </c:pt>
                <c:pt idx="1482">
                  <c:v>82.322999999999993</c:v>
                </c:pt>
                <c:pt idx="1483">
                  <c:v>82.35</c:v>
                </c:pt>
                <c:pt idx="1484">
                  <c:v>82.453999999999994</c:v>
                </c:pt>
                <c:pt idx="1485">
                  <c:v>82.518000000000001</c:v>
                </c:pt>
                <c:pt idx="1486">
                  <c:v>82.581999999999994</c:v>
                </c:pt>
                <c:pt idx="1487">
                  <c:v>82.608999999999995</c:v>
                </c:pt>
                <c:pt idx="1488">
                  <c:v>82.644999999999996</c:v>
                </c:pt>
                <c:pt idx="1489">
                  <c:v>82.766999999999996</c:v>
                </c:pt>
                <c:pt idx="1490">
                  <c:v>82.796999999999997</c:v>
                </c:pt>
                <c:pt idx="1491">
                  <c:v>82.822999999999993</c:v>
                </c:pt>
                <c:pt idx="1492">
                  <c:v>82.850999999999999</c:v>
                </c:pt>
                <c:pt idx="1493">
                  <c:v>82.953999999999994</c:v>
                </c:pt>
                <c:pt idx="1494">
                  <c:v>83.018000000000001</c:v>
                </c:pt>
                <c:pt idx="1495">
                  <c:v>83.081999999999994</c:v>
                </c:pt>
                <c:pt idx="1496">
                  <c:v>83.108999999999995</c:v>
                </c:pt>
                <c:pt idx="1497">
                  <c:v>83.144999999999996</c:v>
                </c:pt>
                <c:pt idx="1498">
                  <c:v>83.266999999999996</c:v>
                </c:pt>
                <c:pt idx="1499">
                  <c:v>83.295000000000002</c:v>
                </c:pt>
                <c:pt idx="1500">
                  <c:v>83.322999999999993</c:v>
                </c:pt>
                <c:pt idx="1501">
                  <c:v>83.35</c:v>
                </c:pt>
                <c:pt idx="1502">
                  <c:v>83.453999999999994</c:v>
                </c:pt>
                <c:pt idx="1503">
                  <c:v>83.518000000000001</c:v>
                </c:pt>
                <c:pt idx="1504">
                  <c:v>83.581999999999994</c:v>
                </c:pt>
                <c:pt idx="1505">
                  <c:v>83.608999999999995</c:v>
                </c:pt>
                <c:pt idx="1506">
                  <c:v>83.644999999999996</c:v>
                </c:pt>
                <c:pt idx="1507">
                  <c:v>83.766999999999996</c:v>
                </c:pt>
                <c:pt idx="1508">
                  <c:v>83.795000000000002</c:v>
                </c:pt>
                <c:pt idx="1509">
                  <c:v>83.822999999999993</c:v>
                </c:pt>
                <c:pt idx="1510">
                  <c:v>83.85</c:v>
                </c:pt>
                <c:pt idx="1511">
                  <c:v>83.953999999999994</c:v>
                </c:pt>
                <c:pt idx="1512">
                  <c:v>84.018000000000001</c:v>
                </c:pt>
                <c:pt idx="1513">
                  <c:v>84.081999999999994</c:v>
                </c:pt>
                <c:pt idx="1514">
                  <c:v>84.108999999999995</c:v>
                </c:pt>
                <c:pt idx="1515">
                  <c:v>84.144999999999996</c:v>
                </c:pt>
                <c:pt idx="1516">
                  <c:v>84.266999999999996</c:v>
                </c:pt>
                <c:pt idx="1517">
                  <c:v>84.295000000000002</c:v>
                </c:pt>
                <c:pt idx="1518">
                  <c:v>84.322999999999993</c:v>
                </c:pt>
                <c:pt idx="1519">
                  <c:v>84.35</c:v>
                </c:pt>
                <c:pt idx="1520">
                  <c:v>84.453999999999994</c:v>
                </c:pt>
                <c:pt idx="1521">
                  <c:v>84.518000000000001</c:v>
                </c:pt>
                <c:pt idx="1522">
                  <c:v>84.581999999999994</c:v>
                </c:pt>
                <c:pt idx="1523">
                  <c:v>84.608999999999995</c:v>
                </c:pt>
                <c:pt idx="1524">
                  <c:v>84.644999999999996</c:v>
                </c:pt>
                <c:pt idx="1525">
                  <c:v>84.766999999999996</c:v>
                </c:pt>
                <c:pt idx="1526">
                  <c:v>84.795000000000002</c:v>
                </c:pt>
                <c:pt idx="1527">
                  <c:v>84.822999999999993</c:v>
                </c:pt>
                <c:pt idx="1528">
                  <c:v>84.85</c:v>
                </c:pt>
                <c:pt idx="1529">
                  <c:v>84.953999999999994</c:v>
                </c:pt>
                <c:pt idx="1530">
                  <c:v>85.018000000000001</c:v>
                </c:pt>
                <c:pt idx="1531">
                  <c:v>85.081999999999994</c:v>
                </c:pt>
                <c:pt idx="1532">
                  <c:v>85.108999999999995</c:v>
                </c:pt>
                <c:pt idx="1533">
                  <c:v>85.144999999999996</c:v>
                </c:pt>
                <c:pt idx="1534">
                  <c:v>85.266999999999996</c:v>
                </c:pt>
                <c:pt idx="1535">
                  <c:v>85.295000000000002</c:v>
                </c:pt>
                <c:pt idx="1536">
                  <c:v>85.322999999999993</c:v>
                </c:pt>
                <c:pt idx="1537">
                  <c:v>85.35</c:v>
                </c:pt>
                <c:pt idx="1538">
                  <c:v>85.453999999999994</c:v>
                </c:pt>
                <c:pt idx="1539">
                  <c:v>85.518000000000001</c:v>
                </c:pt>
                <c:pt idx="1540">
                  <c:v>85.581999999999994</c:v>
                </c:pt>
                <c:pt idx="1541">
                  <c:v>85.608999999999995</c:v>
                </c:pt>
                <c:pt idx="1542">
                  <c:v>85.647000000000006</c:v>
                </c:pt>
                <c:pt idx="1543">
                  <c:v>85.766999999999996</c:v>
                </c:pt>
                <c:pt idx="1544">
                  <c:v>85.795000000000002</c:v>
                </c:pt>
                <c:pt idx="1545">
                  <c:v>85.822999999999993</c:v>
                </c:pt>
                <c:pt idx="1546">
                  <c:v>85.85</c:v>
                </c:pt>
                <c:pt idx="1547">
                  <c:v>85.953999999999994</c:v>
                </c:pt>
                <c:pt idx="1548">
                  <c:v>86.018000000000001</c:v>
                </c:pt>
                <c:pt idx="1549">
                  <c:v>86.081999999999994</c:v>
                </c:pt>
                <c:pt idx="1550">
                  <c:v>86.108999999999995</c:v>
                </c:pt>
                <c:pt idx="1551">
                  <c:v>86.144999999999996</c:v>
                </c:pt>
                <c:pt idx="1552">
                  <c:v>86.266999999999996</c:v>
                </c:pt>
                <c:pt idx="1553">
                  <c:v>86.295000000000002</c:v>
                </c:pt>
                <c:pt idx="1554">
                  <c:v>86.322999999999993</c:v>
                </c:pt>
                <c:pt idx="1555">
                  <c:v>86.35</c:v>
                </c:pt>
                <c:pt idx="1556">
                  <c:v>86.453999999999994</c:v>
                </c:pt>
                <c:pt idx="1557">
                  <c:v>86.518000000000001</c:v>
                </c:pt>
                <c:pt idx="1558">
                  <c:v>86.581999999999994</c:v>
                </c:pt>
                <c:pt idx="1559">
                  <c:v>86.608999999999995</c:v>
                </c:pt>
                <c:pt idx="1560">
                  <c:v>86.644999999999996</c:v>
                </c:pt>
                <c:pt idx="1561">
                  <c:v>86.766999999999996</c:v>
                </c:pt>
                <c:pt idx="1562">
                  <c:v>86.795000000000002</c:v>
                </c:pt>
                <c:pt idx="1563">
                  <c:v>86.822999999999993</c:v>
                </c:pt>
                <c:pt idx="1564">
                  <c:v>86.85</c:v>
                </c:pt>
                <c:pt idx="1565">
                  <c:v>86.953999999999994</c:v>
                </c:pt>
                <c:pt idx="1566">
                  <c:v>87.018000000000001</c:v>
                </c:pt>
                <c:pt idx="1567">
                  <c:v>87.081999999999994</c:v>
                </c:pt>
                <c:pt idx="1568">
                  <c:v>87.108999999999995</c:v>
                </c:pt>
                <c:pt idx="1569">
                  <c:v>87.144999999999996</c:v>
                </c:pt>
                <c:pt idx="1570">
                  <c:v>87.266999999999996</c:v>
                </c:pt>
                <c:pt idx="1571">
                  <c:v>87.295000000000002</c:v>
                </c:pt>
                <c:pt idx="1572">
                  <c:v>87.322999999999993</c:v>
                </c:pt>
                <c:pt idx="1573">
                  <c:v>87.35</c:v>
                </c:pt>
                <c:pt idx="1574">
                  <c:v>87.453999999999994</c:v>
                </c:pt>
                <c:pt idx="1575">
                  <c:v>87.518000000000001</c:v>
                </c:pt>
                <c:pt idx="1576">
                  <c:v>87.581999999999994</c:v>
                </c:pt>
                <c:pt idx="1577">
                  <c:v>87.608999999999995</c:v>
                </c:pt>
                <c:pt idx="1578">
                  <c:v>87.644999999999996</c:v>
                </c:pt>
                <c:pt idx="1579">
                  <c:v>87.766999999999996</c:v>
                </c:pt>
                <c:pt idx="1580">
                  <c:v>87.795000000000002</c:v>
                </c:pt>
                <c:pt idx="1581">
                  <c:v>87.822999999999993</c:v>
                </c:pt>
                <c:pt idx="1582">
                  <c:v>87.85</c:v>
                </c:pt>
                <c:pt idx="1583">
                  <c:v>87.953999999999994</c:v>
                </c:pt>
                <c:pt idx="1584">
                  <c:v>88.018000000000001</c:v>
                </c:pt>
                <c:pt idx="1585">
                  <c:v>88.082999999999998</c:v>
                </c:pt>
                <c:pt idx="1586">
                  <c:v>88.108999999999995</c:v>
                </c:pt>
                <c:pt idx="1587">
                  <c:v>88.144999999999996</c:v>
                </c:pt>
                <c:pt idx="1588">
                  <c:v>88.266999999999996</c:v>
                </c:pt>
                <c:pt idx="1589">
                  <c:v>88.295000000000002</c:v>
                </c:pt>
                <c:pt idx="1590">
                  <c:v>88.322999999999993</c:v>
                </c:pt>
                <c:pt idx="1591">
                  <c:v>88.35</c:v>
                </c:pt>
                <c:pt idx="1592">
                  <c:v>88.453999999999994</c:v>
                </c:pt>
                <c:pt idx="1593">
                  <c:v>88.518000000000001</c:v>
                </c:pt>
                <c:pt idx="1594">
                  <c:v>88.581999999999994</c:v>
                </c:pt>
                <c:pt idx="1595">
                  <c:v>88.608999999999995</c:v>
                </c:pt>
                <c:pt idx="1596">
                  <c:v>88.644999999999996</c:v>
                </c:pt>
                <c:pt idx="1597">
                  <c:v>88.766999999999996</c:v>
                </c:pt>
                <c:pt idx="1598">
                  <c:v>88.795000000000002</c:v>
                </c:pt>
                <c:pt idx="1599">
                  <c:v>88.822999999999993</c:v>
                </c:pt>
                <c:pt idx="1600">
                  <c:v>88.85</c:v>
                </c:pt>
                <c:pt idx="1601">
                  <c:v>88.953999999999994</c:v>
                </c:pt>
                <c:pt idx="1602">
                  <c:v>89.018000000000001</c:v>
                </c:pt>
                <c:pt idx="1603">
                  <c:v>89.081999999999994</c:v>
                </c:pt>
                <c:pt idx="1604">
                  <c:v>89.108999999999995</c:v>
                </c:pt>
                <c:pt idx="1605">
                  <c:v>89.144999999999996</c:v>
                </c:pt>
                <c:pt idx="1606">
                  <c:v>89.266999999999996</c:v>
                </c:pt>
                <c:pt idx="1607">
                  <c:v>89.295000000000002</c:v>
                </c:pt>
                <c:pt idx="1608">
                  <c:v>89.322999999999993</c:v>
                </c:pt>
                <c:pt idx="1609">
                  <c:v>89.35</c:v>
                </c:pt>
                <c:pt idx="1610">
                  <c:v>89.453999999999994</c:v>
                </c:pt>
                <c:pt idx="1611">
                  <c:v>89.518000000000001</c:v>
                </c:pt>
                <c:pt idx="1612">
                  <c:v>89.581999999999994</c:v>
                </c:pt>
                <c:pt idx="1613">
                  <c:v>89.608999999999995</c:v>
                </c:pt>
                <c:pt idx="1614">
                  <c:v>89.644999999999996</c:v>
                </c:pt>
                <c:pt idx="1615">
                  <c:v>89.766999999999996</c:v>
                </c:pt>
                <c:pt idx="1616">
                  <c:v>89.795000000000002</c:v>
                </c:pt>
                <c:pt idx="1617">
                  <c:v>89.822999999999993</c:v>
                </c:pt>
                <c:pt idx="1618">
                  <c:v>89.85</c:v>
                </c:pt>
                <c:pt idx="1619">
                  <c:v>89.953999999999994</c:v>
                </c:pt>
                <c:pt idx="1620">
                  <c:v>90.018000000000001</c:v>
                </c:pt>
                <c:pt idx="1621">
                  <c:v>90.081999999999994</c:v>
                </c:pt>
                <c:pt idx="1622">
                  <c:v>90.108999999999995</c:v>
                </c:pt>
                <c:pt idx="1623">
                  <c:v>90.144999999999996</c:v>
                </c:pt>
                <c:pt idx="1624">
                  <c:v>90.266999999999996</c:v>
                </c:pt>
                <c:pt idx="1625">
                  <c:v>90.295000000000002</c:v>
                </c:pt>
                <c:pt idx="1626">
                  <c:v>90.322999999999993</c:v>
                </c:pt>
                <c:pt idx="1627">
                  <c:v>90.35</c:v>
                </c:pt>
                <c:pt idx="1628">
                  <c:v>90.453999999999994</c:v>
                </c:pt>
                <c:pt idx="1629">
                  <c:v>90.518000000000001</c:v>
                </c:pt>
                <c:pt idx="1630">
                  <c:v>90.581999999999994</c:v>
                </c:pt>
                <c:pt idx="1631">
                  <c:v>90.608999999999995</c:v>
                </c:pt>
                <c:pt idx="1632">
                  <c:v>90.644999999999996</c:v>
                </c:pt>
                <c:pt idx="1633">
                  <c:v>90.766999999999996</c:v>
                </c:pt>
                <c:pt idx="1634">
                  <c:v>90.795000000000002</c:v>
                </c:pt>
                <c:pt idx="1635">
                  <c:v>90.822999999999993</c:v>
                </c:pt>
                <c:pt idx="1636">
                  <c:v>90.85</c:v>
                </c:pt>
                <c:pt idx="1637">
                  <c:v>90.953999999999994</c:v>
                </c:pt>
                <c:pt idx="1638">
                  <c:v>91.018000000000001</c:v>
                </c:pt>
                <c:pt idx="1639">
                  <c:v>91.081999999999994</c:v>
                </c:pt>
                <c:pt idx="1640">
                  <c:v>91.108999999999995</c:v>
                </c:pt>
                <c:pt idx="1641">
                  <c:v>91.144999999999996</c:v>
                </c:pt>
                <c:pt idx="1642">
                  <c:v>91.266999999999996</c:v>
                </c:pt>
                <c:pt idx="1643">
                  <c:v>91.295000000000002</c:v>
                </c:pt>
                <c:pt idx="1644">
                  <c:v>91.322999999999993</c:v>
                </c:pt>
                <c:pt idx="1645">
                  <c:v>91.35</c:v>
                </c:pt>
                <c:pt idx="1646">
                  <c:v>91.453999999999994</c:v>
                </c:pt>
                <c:pt idx="1647">
                  <c:v>91.518000000000001</c:v>
                </c:pt>
                <c:pt idx="1648">
                  <c:v>91.581999999999994</c:v>
                </c:pt>
                <c:pt idx="1649">
                  <c:v>91.608999999999995</c:v>
                </c:pt>
                <c:pt idx="1650">
                  <c:v>91.644999999999996</c:v>
                </c:pt>
                <c:pt idx="1651">
                  <c:v>91.766999999999996</c:v>
                </c:pt>
                <c:pt idx="1652">
                  <c:v>91.795000000000002</c:v>
                </c:pt>
                <c:pt idx="1653">
                  <c:v>91.822999999999993</c:v>
                </c:pt>
                <c:pt idx="1654">
                  <c:v>91.85</c:v>
                </c:pt>
                <c:pt idx="1655">
                  <c:v>91.953999999999994</c:v>
                </c:pt>
                <c:pt idx="1656">
                  <c:v>92.018000000000001</c:v>
                </c:pt>
                <c:pt idx="1657">
                  <c:v>92.081999999999994</c:v>
                </c:pt>
                <c:pt idx="1658">
                  <c:v>92.108999999999995</c:v>
                </c:pt>
                <c:pt idx="1659">
                  <c:v>92.144999999999996</c:v>
                </c:pt>
                <c:pt idx="1660">
                  <c:v>92.266999999999996</c:v>
                </c:pt>
                <c:pt idx="1661">
                  <c:v>92.295000000000002</c:v>
                </c:pt>
                <c:pt idx="1662">
                  <c:v>92.322999999999993</c:v>
                </c:pt>
                <c:pt idx="1663">
                  <c:v>92.35</c:v>
                </c:pt>
                <c:pt idx="1664">
                  <c:v>92.453999999999994</c:v>
                </c:pt>
                <c:pt idx="1665">
                  <c:v>92.518000000000001</c:v>
                </c:pt>
                <c:pt idx="1666">
                  <c:v>92.581999999999994</c:v>
                </c:pt>
                <c:pt idx="1667">
                  <c:v>92.608999999999995</c:v>
                </c:pt>
                <c:pt idx="1668">
                  <c:v>92.644999999999996</c:v>
                </c:pt>
                <c:pt idx="1669">
                  <c:v>92.766999999999996</c:v>
                </c:pt>
                <c:pt idx="1670">
                  <c:v>92.795000000000002</c:v>
                </c:pt>
                <c:pt idx="1671">
                  <c:v>92.822999999999993</c:v>
                </c:pt>
                <c:pt idx="1672">
                  <c:v>92.85</c:v>
                </c:pt>
                <c:pt idx="1673">
                  <c:v>92.953999999999994</c:v>
                </c:pt>
                <c:pt idx="1674">
                  <c:v>93.018000000000001</c:v>
                </c:pt>
                <c:pt idx="1675">
                  <c:v>93.081999999999994</c:v>
                </c:pt>
                <c:pt idx="1676">
                  <c:v>93.108999999999995</c:v>
                </c:pt>
                <c:pt idx="1677">
                  <c:v>93.144999999999996</c:v>
                </c:pt>
                <c:pt idx="1678">
                  <c:v>93.266999999999996</c:v>
                </c:pt>
                <c:pt idx="1679">
                  <c:v>93.296999999999997</c:v>
                </c:pt>
                <c:pt idx="1680">
                  <c:v>93.322999999999993</c:v>
                </c:pt>
                <c:pt idx="1681">
                  <c:v>93.35</c:v>
                </c:pt>
                <c:pt idx="1682">
                  <c:v>93.453999999999994</c:v>
                </c:pt>
                <c:pt idx="1683">
                  <c:v>93.518000000000001</c:v>
                </c:pt>
                <c:pt idx="1684">
                  <c:v>93.581999999999994</c:v>
                </c:pt>
                <c:pt idx="1685">
                  <c:v>93.608999999999995</c:v>
                </c:pt>
                <c:pt idx="1686">
                  <c:v>93.644999999999996</c:v>
                </c:pt>
                <c:pt idx="1687">
                  <c:v>93.766999999999996</c:v>
                </c:pt>
                <c:pt idx="1688">
                  <c:v>93.795000000000002</c:v>
                </c:pt>
                <c:pt idx="1689">
                  <c:v>93.822999999999993</c:v>
                </c:pt>
                <c:pt idx="1690">
                  <c:v>93.85</c:v>
                </c:pt>
                <c:pt idx="1691">
                  <c:v>93.953999999999994</c:v>
                </c:pt>
                <c:pt idx="1692">
                  <c:v>94.018000000000001</c:v>
                </c:pt>
                <c:pt idx="1693">
                  <c:v>94.081999999999994</c:v>
                </c:pt>
                <c:pt idx="1694">
                  <c:v>94.108999999999995</c:v>
                </c:pt>
                <c:pt idx="1695">
                  <c:v>94.144999999999996</c:v>
                </c:pt>
                <c:pt idx="1696">
                  <c:v>94.266999999999996</c:v>
                </c:pt>
                <c:pt idx="1697">
                  <c:v>94.295000000000002</c:v>
                </c:pt>
                <c:pt idx="1698">
                  <c:v>94.322999999999993</c:v>
                </c:pt>
                <c:pt idx="1699">
                  <c:v>94.35</c:v>
                </c:pt>
                <c:pt idx="1700">
                  <c:v>94.453999999999994</c:v>
                </c:pt>
                <c:pt idx="1701">
                  <c:v>94.518000000000001</c:v>
                </c:pt>
                <c:pt idx="1702">
                  <c:v>94.581999999999994</c:v>
                </c:pt>
                <c:pt idx="1703">
                  <c:v>94.608999999999995</c:v>
                </c:pt>
                <c:pt idx="1704">
                  <c:v>94.644999999999996</c:v>
                </c:pt>
                <c:pt idx="1705">
                  <c:v>94.766999999999996</c:v>
                </c:pt>
                <c:pt idx="1706">
                  <c:v>94.795000000000002</c:v>
                </c:pt>
                <c:pt idx="1707">
                  <c:v>94.822999999999993</c:v>
                </c:pt>
                <c:pt idx="1708">
                  <c:v>94.85</c:v>
                </c:pt>
                <c:pt idx="1709">
                  <c:v>94.953999999999994</c:v>
                </c:pt>
                <c:pt idx="1710">
                  <c:v>95.018000000000001</c:v>
                </c:pt>
                <c:pt idx="1711">
                  <c:v>95.081999999999994</c:v>
                </c:pt>
                <c:pt idx="1712">
                  <c:v>95.108999999999995</c:v>
                </c:pt>
                <c:pt idx="1713">
                  <c:v>95.144999999999996</c:v>
                </c:pt>
                <c:pt idx="1714">
                  <c:v>95.266999999999996</c:v>
                </c:pt>
                <c:pt idx="1715">
                  <c:v>95.295000000000002</c:v>
                </c:pt>
                <c:pt idx="1716">
                  <c:v>95.322999999999993</c:v>
                </c:pt>
                <c:pt idx="1717">
                  <c:v>95.35</c:v>
                </c:pt>
                <c:pt idx="1718">
                  <c:v>95.453999999999994</c:v>
                </c:pt>
                <c:pt idx="1719">
                  <c:v>95.518000000000001</c:v>
                </c:pt>
                <c:pt idx="1720">
                  <c:v>95.581999999999994</c:v>
                </c:pt>
                <c:pt idx="1721">
                  <c:v>95.608999999999995</c:v>
                </c:pt>
                <c:pt idx="1722">
                  <c:v>95.644999999999996</c:v>
                </c:pt>
                <c:pt idx="1723">
                  <c:v>95.766999999999996</c:v>
                </c:pt>
                <c:pt idx="1724">
                  <c:v>95.795000000000002</c:v>
                </c:pt>
                <c:pt idx="1725">
                  <c:v>95.822999999999993</c:v>
                </c:pt>
                <c:pt idx="1726">
                  <c:v>95.85</c:v>
                </c:pt>
                <c:pt idx="1727">
                  <c:v>95.953999999999994</c:v>
                </c:pt>
                <c:pt idx="1728">
                  <c:v>96.018000000000001</c:v>
                </c:pt>
                <c:pt idx="1729">
                  <c:v>96.081999999999994</c:v>
                </c:pt>
                <c:pt idx="1730">
                  <c:v>96.108999999999995</c:v>
                </c:pt>
                <c:pt idx="1731">
                  <c:v>96.144999999999996</c:v>
                </c:pt>
                <c:pt idx="1732">
                  <c:v>96.266999999999996</c:v>
                </c:pt>
                <c:pt idx="1733">
                  <c:v>96.295000000000002</c:v>
                </c:pt>
                <c:pt idx="1734">
                  <c:v>96.322999999999993</c:v>
                </c:pt>
                <c:pt idx="1735">
                  <c:v>96.35</c:v>
                </c:pt>
                <c:pt idx="1736">
                  <c:v>96.453999999999994</c:v>
                </c:pt>
                <c:pt idx="1737">
                  <c:v>96.518000000000001</c:v>
                </c:pt>
                <c:pt idx="1738">
                  <c:v>96.581999999999994</c:v>
                </c:pt>
                <c:pt idx="1739">
                  <c:v>96.608999999999995</c:v>
                </c:pt>
                <c:pt idx="1740">
                  <c:v>96.644999999999996</c:v>
                </c:pt>
                <c:pt idx="1741">
                  <c:v>96.766999999999996</c:v>
                </c:pt>
                <c:pt idx="1742">
                  <c:v>96.795000000000002</c:v>
                </c:pt>
                <c:pt idx="1743">
                  <c:v>96.822999999999993</c:v>
                </c:pt>
                <c:pt idx="1744">
                  <c:v>96.85</c:v>
                </c:pt>
                <c:pt idx="1745">
                  <c:v>96.953999999999994</c:v>
                </c:pt>
                <c:pt idx="1746">
                  <c:v>97.018000000000001</c:v>
                </c:pt>
                <c:pt idx="1747">
                  <c:v>97.081999999999994</c:v>
                </c:pt>
                <c:pt idx="1748">
                  <c:v>97.108999999999995</c:v>
                </c:pt>
                <c:pt idx="1749">
                  <c:v>97.144999999999996</c:v>
                </c:pt>
                <c:pt idx="1750">
                  <c:v>97.266999999999996</c:v>
                </c:pt>
                <c:pt idx="1751">
                  <c:v>97.295000000000002</c:v>
                </c:pt>
                <c:pt idx="1752">
                  <c:v>97.322999999999993</c:v>
                </c:pt>
                <c:pt idx="1753">
                  <c:v>97.35</c:v>
                </c:pt>
                <c:pt idx="1754">
                  <c:v>97.453999999999994</c:v>
                </c:pt>
                <c:pt idx="1755">
                  <c:v>97.518000000000001</c:v>
                </c:pt>
                <c:pt idx="1756">
                  <c:v>97.581999999999994</c:v>
                </c:pt>
                <c:pt idx="1757">
                  <c:v>97.608999999999995</c:v>
                </c:pt>
                <c:pt idx="1758">
                  <c:v>97.644999999999996</c:v>
                </c:pt>
                <c:pt idx="1759">
                  <c:v>97.766999999999996</c:v>
                </c:pt>
                <c:pt idx="1760">
                  <c:v>97.795000000000002</c:v>
                </c:pt>
                <c:pt idx="1761">
                  <c:v>97.822999999999993</c:v>
                </c:pt>
                <c:pt idx="1762">
                  <c:v>97.85</c:v>
                </c:pt>
                <c:pt idx="1763">
                  <c:v>97.953999999999994</c:v>
                </c:pt>
                <c:pt idx="1764">
                  <c:v>98.018000000000001</c:v>
                </c:pt>
                <c:pt idx="1765">
                  <c:v>98.081999999999994</c:v>
                </c:pt>
                <c:pt idx="1766">
                  <c:v>98.108999999999995</c:v>
                </c:pt>
                <c:pt idx="1767">
                  <c:v>98.144999999999996</c:v>
                </c:pt>
                <c:pt idx="1768">
                  <c:v>98.266999999999996</c:v>
                </c:pt>
                <c:pt idx="1769">
                  <c:v>98.295000000000002</c:v>
                </c:pt>
                <c:pt idx="1770">
                  <c:v>98.322999999999993</c:v>
                </c:pt>
                <c:pt idx="1771">
                  <c:v>98.35</c:v>
                </c:pt>
                <c:pt idx="1772">
                  <c:v>98.453999999999994</c:v>
                </c:pt>
                <c:pt idx="1773">
                  <c:v>98.518000000000001</c:v>
                </c:pt>
                <c:pt idx="1774">
                  <c:v>98.581999999999994</c:v>
                </c:pt>
                <c:pt idx="1775">
                  <c:v>98.608999999999995</c:v>
                </c:pt>
                <c:pt idx="1776">
                  <c:v>98.644999999999996</c:v>
                </c:pt>
                <c:pt idx="1777">
                  <c:v>98.766999999999996</c:v>
                </c:pt>
                <c:pt idx="1778">
                  <c:v>98.795000000000002</c:v>
                </c:pt>
                <c:pt idx="1779">
                  <c:v>98.822999999999993</c:v>
                </c:pt>
                <c:pt idx="1780">
                  <c:v>98.85</c:v>
                </c:pt>
                <c:pt idx="1781">
                  <c:v>98.953999999999994</c:v>
                </c:pt>
                <c:pt idx="1782">
                  <c:v>99.018000000000001</c:v>
                </c:pt>
                <c:pt idx="1783">
                  <c:v>99.081999999999994</c:v>
                </c:pt>
                <c:pt idx="1784">
                  <c:v>99.108999999999995</c:v>
                </c:pt>
                <c:pt idx="1785">
                  <c:v>99.144999999999996</c:v>
                </c:pt>
                <c:pt idx="1786">
                  <c:v>99.266999999999996</c:v>
                </c:pt>
                <c:pt idx="1787">
                  <c:v>99.295000000000002</c:v>
                </c:pt>
                <c:pt idx="1788">
                  <c:v>99.322999999999993</c:v>
                </c:pt>
                <c:pt idx="1789">
                  <c:v>99.35</c:v>
                </c:pt>
                <c:pt idx="1790">
                  <c:v>99.453999999999994</c:v>
                </c:pt>
                <c:pt idx="1791">
                  <c:v>99.518000000000001</c:v>
                </c:pt>
                <c:pt idx="1792">
                  <c:v>99.581999999999994</c:v>
                </c:pt>
                <c:pt idx="1793">
                  <c:v>99.608999999999995</c:v>
                </c:pt>
                <c:pt idx="1794">
                  <c:v>99.644999999999996</c:v>
                </c:pt>
                <c:pt idx="1795">
                  <c:v>99.766999999999996</c:v>
                </c:pt>
                <c:pt idx="1796">
                  <c:v>99.795000000000002</c:v>
                </c:pt>
                <c:pt idx="1797">
                  <c:v>99.822999999999993</c:v>
                </c:pt>
                <c:pt idx="1798">
                  <c:v>99.85</c:v>
                </c:pt>
                <c:pt idx="1799">
                  <c:v>99.953999999999994</c:v>
                </c:pt>
                <c:pt idx="1800">
                  <c:v>100.018</c:v>
                </c:pt>
                <c:pt idx="1801">
                  <c:v>100.08199999999999</c:v>
                </c:pt>
                <c:pt idx="1802">
                  <c:v>100.10899999999999</c:v>
                </c:pt>
                <c:pt idx="1803">
                  <c:v>100.145</c:v>
                </c:pt>
                <c:pt idx="1804">
                  <c:v>100.267</c:v>
                </c:pt>
                <c:pt idx="1805">
                  <c:v>100.295</c:v>
                </c:pt>
                <c:pt idx="1806">
                  <c:v>100.32299999999999</c:v>
                </c:pt>
                <c:pt idx="1807">
                  <c:v>100.35</c:v>
                </c:pt>
                <c:pt idx="1808">
                  <c:v>100.45399999999999</c:v>
                </c:pt>
                <c:pt idx="1809">
                  <c:v>100.518</c:v>
                </c:pt>
                <c:pt idx="1810">
                  <c:v>100.58199999999999</c:v>
                </c:pt>
                <c:pt idx="1811">
                  <c:v>100.60899999999999</c:v>
                </c:pt>
                <c:pt idx="1812">
                  <c:v>100.645</c:v>
                </c:pt>
                <c:pt idx="1813">
                  <c:v>100.767</c:v>
                </c:pt>
                <c:pt idx="1814">
                  <c:v>100.795</c:v>
                </c:pt>
                <c:pt idx="1815">
                  <c:v>100.82299999999999</c:v>
                </c:pt>
                <c:pt idx="1816">
                  <c:v>100.85</c:v>
                </c:pt>
                <c:pt idx="1817">
                  <c:v>100.95399999999999</c:v>
                </c:pt>
                <c:pt idx="1818">
                  <c:v>101.018</c:v>
                </c:pt>
                <c:pt idx="1819">
                  <c:v>101.08199999999999</c:v>
                </c:pt>
                <c:pt idx="1820">
                  <c:v>101.10899999999999</c:v>
                </c:pt>
                <c:pt idx="1821">
                  <c:v>101.145</c:v>
                </c:pt>
                <c:pt idx="1822">
                  <c:v>101.267</c:v>
                </c:pt>
                <c:pt idx="1823">
                  <c:v>101.295</c:v>
                </c:pt>
                <c:pt idx="1824">
                  <c:v>101.32299999999999</c:v>
                </c:pt>
                <c:pt idx="1825">
                  <c:v>101.35</c:v>
                </c:pt>
                <c:pt idx="1826">
                  <c:v>101.45399999999999</c:v>
                </c:pt>
                <c:pt idx="1827">
                  <c:v>101.518</c:v>
                </c:pt>
                <c:pt idx="1828">
                  <c:v>101.58199999999999</c:v>
                </c:pt>
                <c:pt idx="1829">
                  <c:v>101.60899999999999</c:v>
                </c:pt>
                <c:pt idx="1830">
                  <c:v>101.645</c:v>
                </c:pt>
                <c:pt idx="1831">
                  <c:v>101.767</c:v>
                </c:pt>
                <c:pt idx="1832">
                  <c:v>101.795</c:v>
                </c:pt>
                <c:pt idx="1833">
                  <c:v>101.82299999999999</c:v>
                </c:pt>
                <c:pt idx="1834">
                  <c:v>101.85</c:v>
                </c:pt>
                <c:pt idx="1835">
                  <c:v>101.95399999999999</c:v>
                </c:pt>
                <c:pt idx="1836">
                  <c:v>102.018</c:v>
                </c:pt>
                <c:pt idx="1837">
                  <c:v>102.08199999999999</c:v>
                </c:pt>
                <c:pt idx="1838">
                  <c:v>102.10899999999999</c:v>
                </c:pt>
                <c:pt idx="1839">
                  <c:v>102.145</c:v>
                </c:pt>
                <c:pt idx="1840">
                  <c:v>102.267</c:v>
                </c:pt>
                <c:pt idx="1841">
                  <c:v>102.295</c:v>
                </c:pt>
                <c:pt idx="1842">
                  <c:v>102.32299999999999</c:v>
                </c:pt>
                <c:pt idx="1843">
                  <c:v>102.35</c:v>
                </c:pt>
                <c:pt idx="1844">
                  <c:v>102.45399999999999</c:v>
                </c:pt>
                <c:pt idx="1845">
                  <c:v>102.518</c:v>
                </c:pt>
                <c:pt idx="1846">
                  <c:v>102.58199999999999</c:v>
                </c:pt>
                <c:pt idx="1847">
                  <c:v>102.60899999999999</c:v>
                </c:pt>
                <c:pt idx="1848">
                  <c:v>102.645</c:v>
                </c:pt>
                <c:pt idx="1849">
                  <c:v>102.767</c:v>
                </c:pt>
                <c:pt idx="1850">
                  <c:v>102.795</c:v>
                </c:pt>
                <c:pt idx="1851">
                  <c:v>102.825</c:v>
                </c:pt>
                <c:pt idx="1852">
                  <c:v>102.85</c:v>
                </c:pt>
                <c:pt idx="1853">
                  <c:v>102.95399999999999</c:v>
                </c:pt>
                <c:pt idx="1854">
                  <c:v>103.018</c:v>
                </c:pt>
                <c:pt idx="1855">
                  <c:v>103.08199999999999</c:v>
                </c:pt>
                <c:pt idx="1856">
                  <c:v>103.10899999999999</c:v>
                </c:pt>
                <c:pt idx="1857">
                  <c:v>103.145</c:v>
                </c:pt>
                <c:pt idx="1858">
                  <c:v>103.267</c:v>
                </c:pt>
                <c:pt idx="1859">
                  <c:v>103.295</c:v>
                </c:pt>
                <c:pt idx="1860">
                  <c:v>103.32299999999999</c:v>
                </c:pt>
                <c:pt idx="1861">
                  <c:v>103.35</c:v>
                </c:pt>
                <c:pt idx="1862">
                  <c:v>103.45399999999999</c:v>
                </c:pt>
                <c:pt idx="1863">
                  <c:v>103.518</c:v>
                </c:pt>
                <c:pt idx="1864">
                  <c:v>103.58199999999999</c:v>
                </c:pt>
                <c:pt idx="1865">
                  <c:v>103.60899999999999</c:v>
                </c:pt>
                <c:pt idx="1866">
                  <c:v>103.645</c:v>
                </c:pt>
                <c:pt idx="1867">
                  <c:v>103.767</c:v>
                </c:pt>
                <c:pt idx="1868">
                  <c:v>103.795</c:v>
                </c:pt>
                <c:pt idx="1869">
                  <c:v>103.82299999999999</c:v>
                </c:pt>
                <c:pt idx="1870">
                  <c:v>103.85</c:v>
                </c:pt>
                <c:pt idx="1871">
                  <c:v>103.95399999999999</c:v>
                </c:pt>
                <c:pt idx="1872">
                  <c:v>104.018</c:v>
                </c:pt>
                <c:pt idx="1873">
                  <c:v>104.08199999999999</c:v>
                </c:pt>
                <c:pt idx="1874">
                  <c:v>104.10899999999999</c:v>
                </c:pt>
                <c:pt idx="1875">
                  <c:v>104.145</c:v>
                </c:pt>
                <c:pt idx="1876">
                  <c:v>104.267</c:v>
                </c:pt>
                <c:pt idx="1877">
                  <c:v>104.295</c:v>
                </c:pt>
                <c:pt idx="1878">
                  <c:v>104.32299999999999</c:v>
                </c:pt>
                <c:pt idx="1879">
                  <c:v>104.35</c:v>
                </c:pt>
                <c:pt idx="1880">
                  <c:v>104.45399999999999</c:v>
                </c:pt>
                <c:pt idx="1881">
                  <c:v>104.518</c:v>
                </c:pt>
                <c:pt idx="1882">
                  <c:v>104.58199999999999</c:v>
                </c:pt>
                <c:pt idx="1883">
                  <c:v>104.60899999999999</c:v>
                </c:pt>
                <c:pt idx="1884">
                  <c:v>104.645</c:v>
                </c:pt>
                <c:pt idx="1885">
                  <c:v>104.767</c:v>
                </c:pt>
                <c:pt idx="1886">
                  <c:v>104.795</c:v>
                </c:pt>
                <c:pt idx="1887">
                  <c:v>104.82299999999999</c:v>
                </c:pt>
                <c:pt idx="1888">
                  <c:v>104.85</c:v>
                </c:pt>
                <c:pt idx="1889">
                  <c:v>104.95399999999999</c:v>
                </c:pt>
                <c:pt idx="1890">
                  <c:v>105.018</c:v>
                </c:pt>
                <c:pt idx="1891">
                  <c:v>105.08199999999999</c:v>
                </c:pt>
                <c:pt idx="1892">
                  <c:v>105.10899999999999</c:v>
                </c:pt>
                <c:pt idx="1893">
                  <c:v>105.145</c:v>
                </c:pt>
                <c:pt idx="1894">
                  <c:v>105.267</c:v>
                </c:pt>
                <c:pt idx="1895">
                  <c:v>105.295</c:v>
                </c:pt>
                <c:pt idx="1896">
                  <c:v>105.32299999999999</c:v>
                </c:pt>
                <c:pt idx="1897">
                  <c:v>105.35</c:v>
                </c:pt>
                <c:pt idx="1898">
                  <c:v>105.45399999999999</c:v>
                </c:pt>
                <c:pt idx="1899">
                  <c:v>105.518</c:v>
                </c:pt>
                <c:pt idx="1900">
                  <c:v>105.58199999999999</c:v>
                </c:pt>
                <c:pt idx="1901">
                  <c:v>105.60899999999999</c:v>
                </c:pt>
                <c:pt idx="1902">
                  <c:v>105.645</c:v>
                </c:pt>
                <c:pt idx="1903">
                  <c:v>105.767</c:v>
                </c:pt>
                <c:pt idx="1904">
                  <c:v>105.795</c:v>
                </c:pt>
                <c:pt idx="1905">
                  <c:v>105.82299999999999</c:v>
                </c:pt>
                <c:pt idx="1906">
                  <c:v>105.85</c:v>
                </c:pt>
                <c:pt idx="1907">
                  <c:v>105.95399999999999</c:v>
                </c:pt>
                <c:pt idx="1908">
                  <c:v>106.018</c:v>
                </c:pt>
                <c:pt idx="1909">
                  <c:v>106.08199999999999</c:v>
                </c:pt>
                <c:pt idx="1910">
                  <c:v>106.10899999999999</c:v>
                </c:pt>
                <c:pt idx="1911">
                  <c:v>106.145</c:v>
                </c:pt>
                <c:pt idx="1912">
                  <c:v>106.267</c:v>
                </c:pt>
                <c:pt idx="1913">
                  <c:v>106.295</c:v>
                </c:pt>
                <c:pt idx="1914">
                  <c:v>106.32299999999999</c:v>
                </c:pt>
                <c:pt idx="1915">
                  <c:v>106.35</c:v>
                </c:pt>
                <c:pt idx="1916">
                  <c:v>106.45399999999999</c:v>
                </c:pt>
                <c:pt idx="1917">
                  <c:v>106.518</c:v>
                </c:pt>
                <c:pt idx="1918">
                  <c:v>106.58199999999999</c:v>
                </c:pt>
                <c:pt idx="1919">
                  <c:v>106.60899999999999</c:v>
                </c:pt>
                <c:pt idx="1920">
                  <c:v>106.645</c:v>
                </c:pt>
                <c:pt idx="1921">
                  <c:v>106.767</c:v>
                </c:pt>
                <c:pt idx="1922">
                  <c:v>106.795</c:v>
                </c:pt>
                <c:pt idx="1923">
                  <c:v>106.82299999999999</c:v>
                </c:pt>
                <c:pt idx="1924">
                  <c:v>106.85</c:v>
                </c:pt>
                <c:pt idx="1925">
                  <c:v>106.95399999999999</c:v>
                </c:pt>
                <c:pt idx="1926">
                  <c:v>107.018</c:v>
                </c:pt>
                <c:pt idx="1927">
                  <c:v>107.08199999999999</c:v>
                </c:pt>
                <c:pt idx="1928">
                  <c:v>107.10899999999999</c:v>
                </c:pt>
                <c:pt idx="1929">
                  <c:v>107.145</c:v>
                </c:pt>
                <c:pt idx="1930">
                  <c:v>107.267</c:v>
                </c:pt>
                <c:pt idx="1931">
                  <c:v>107.295</c:v>
                </c:pt>
                <c:pt idx="1932">
                  <c:v>107.32299999999999</c:v>
                </c:pt>
                <c:pt idx="1933">
                  <c:v>107.35</c:v>
                </c:pt>
                <c:pt idx="1934">
                  <c:v>107.45399999999999</c:v>
                </c:pt>
                <c:pt idx="1935">
                  <c:v>107.518</c:v>
                </c:pt>
                <c:pt idx="1936">
                  <c:v>107.58199999999999</c:v>
                </c:pt>
                <c:pt idx="1937">
                  <c:v>107.60899999999999</c:v>
                </c:pt>
                <c:pt idx="1938">
                  <c:v>107.645</c:v>
                </c:pt>
                <c:pt idx="1939">
                  <c:v>107.767</c:v>
                </c:pt>
                <c:pt idx="1940">
                  <c:v>107.795</c:v>
                </c:pt>
                <c:pt idx="1941">
                  <c:v>107.82299999999999</c:v>
                </c:pt>
                <c:pt idx="1942">
                  <c:v>107.85</c:v>
                </c:pt>
                <c:pt idx="1943">
                  <c:v>107.95399999999999</c:v>
                </c:pt>
                <c:pt idx="1944">
                  <c:v>108.018</c:v>
                </c:pt>
                <c:pt idx="1945">
                  <c:v>108.08199999999999</c:v>
                </c:pt>
                <c:pt idx="1946">
                  <c:v>108.10899999999999</c:v>
                </c:pt>
                <c:pt idx="1947">
                  <c:v>108.145</c:v>
                </c:pt>
                <c:pt idx="1948">
                  <c:v>108.267</c:v>
                </c:pt>
                <c:pt idx="1949">
                  <c:v>108.295</c:v>
                </c:pt>
                <c:pt idx="1950">
                  <c:v>108.32299999999999</c:v>
                </c:pt>
                <c:pt idx="1951">
                  <c:v>108.35</c:v>
                </c:pt>
                <c:pt idx="1952">
                  <c:v>108.45399999999999</c:v>
                </c:pt>
                <c:pt idx="1953">
                  <c:v>108.518</c:v>
                </c:pt>
                <c:pt idx="1954">
                  <c:v>108.58199999999999</c:v>
                </c:pt>
                <c:pt idx="1955">
                  <c:v>108.60899999999999</c:v>
                </c:pt>
                <c:pt idx="1956">
                  <c:v>108.645</c:v>
                </c:pt>
                <c:pt idx="1957">
                  <c:v>108.767</c:v>
                </c:pt>
                <c:pt idx="1958">
                  <c:v>108.795</c:v>
                </c:pt>
                <c:pt idx="1959">
                  <c:v>108.82299999999999</c:v>
                </c:pt>
                <c:pt idx="1960">
                  <c:v>108.85</c:v>
                </c:pt>
                <c:pt idx="1961">
                  <c:v>108.95399999999999</c:v>
                </c:pt>
                <c:pt idx="1962">
                  <c:v>109.018</c:v>
                </c:pt>
                <c:pt idx="1963">
                  <c:v>109.08199999999999</c:v>
                </c:pt>
                <c:pt idx="1964">
                  <c:v>109.10899999999999</c:v>
                </c:pt>
                <c:pt idx="1965">
                  <c:v>109.145</c:v>
                </c:pt>
                <c:pt idx="1966">
                  <c:v>109.267</c:v>
                </c:pt>
                <c:pt idx="1967">
                  <c:v>109.295</c:v>
                </c:pt>
                <c:pt idx="1968">
                  <c:v>109.32299999999999</c:v>
                </c:pt>
                <c:pt idx="1969">
                  <c:v>109.35</c:v>
                </c:pt>
                <c:pt idx="1970">
                  <c:v>109.45399999999999</c:v>
                </c:pt>
                <c:pt idx="1971">
                  <c:v>109.518</c:v>
                </c:pt>
                <c:pt idx="1972">
                  <c:v>109.58199999999999</c:v>
                </c:pt>
                <c:pt idx="1973">
                  <c:v>109.60899999999999</c:v>
                </c:pt>
                <c:pt idx="1974">
                  <c:v>109.645</c:v>
                </c:pt>
                <c:pt idx="1975">
                  <c:v>109.767</c:v>
                </c:pt>
                <c:pt idx="1976">
                  <c:v>109.795</c:v>
                </c:pt>
                <c:pt idx="1977">
                  <c:v>109.82299999999999</c:v>
                </c:pt>
                <c:pt idx="1978">
                  <c:v>109.85</c:v>
                </c:pt>
                <c:pt idx="1979">
                  <c:v>109.95399999999999</c:v>
                </c:pt>
                <c:pt idx="1980">
                  <c:v>110.018</c:v>
                </c:pt>
                <c:pt idx="1981">
                  <c:v>110.08199999999999</c:v>
                </c:pt>
                <c:pt idx="1982">
                  <c:v>110.10899999999999</c:v>
                </c:pt>
                <c:pt idx="1983">
                  <c:v>110.145</c:v>
                </c:pt>
                <c:pt idx="1984">
                  <c:v>110.267</c:v>
                </c:pt>
                <c:pt idx="1985">
                  <c:v>110.295</c:v>
                </c:pt>
                <c:pt idx="1986">
                  <c:v>110.32299999999999</c:v>
                </c:pt>
                <c:pt idx="1987">
                  <c:v>110.35</c:v>
                </c:pt>
                <c:pt idx="1988">
                  <c:v>110.45399999999999</c:v>
                </c:pt>
                <c:pt idx="1989">
                  <c:v>110.518</c:v>
                </c:pt>
                <c:pt idx="1990">
                  <c:v>110.58199999999999</c:v>
                </c:pt>
                <c:pt idx="1991">
                  <c:v>110.60899999999999</c:v>
                </c:pt>
                <c:pt idx="1992">
                  <c:v>110.645</c:v>
                </c:pt>
                <c:pt idx="1993">
                  <c:v>110.767</c:v>
                </c:pt>
                <c:pt idx="1994">
                  <c:v>110.795</c:v>
                </c:pt>
                <c:pt idx="1995">
                  <c:v>110.82299999999999</c:v>
                </c:pt>
                <c:pt idx="1996">
                  <c:v>110.85</c:v>
                </c:pt>
                <c:pt idx="1997">
                  <c:v>110.95399999999999</c:v>
                </c:pt>
                <c:pt idx="1998">
                  <c:v>111.018</c:v>
                </c:pt>
                <c:pt idx="1999">
                  <c:v>111.08199999999999</c:v>
                </c:pt>
                <c:pt idx="2000">
                  <c:v>111.10899999999999</c:v>
                </c:pt>
                <c:pt idx="2001">
                  <c:v>111.145</c:v>
                </c:pt>
                <c:pt idx="2002">
                  <c:v>111.267</c:v>
                </c:pt>
                <c:pt idx="2003">
                  <c:v>111.295</c:v>
                </c:pt>
                <c:pt idx="2004">
                  <c:v>111.32299999999999</c:v>
                </c:pt>
                <c:pt idx="2005">
                  <c:v>111.35</c:v>
                </c:pt>
                <c:pt idx="2006">
                  <c:v>111.45399999999999</c:v>
                </c:pt>
                <c:pt idx="2007">
                  <c:v>111.518</c:v>
                </c:pt>
                <c:pt idx="2008">
                  <c:v>111.58199999999999</c:v>
                </c:pt>
                <c:pt idx="2009">
                  <c:v>111.60899999999999</c:v>
                </c:pt>
                <c:pt idx="2010">
                  <c:v>111.645</c:v>
                </c:pt>
                <c:pt idx="2011">
                  <c:v>111.767</c:v>
                </c:pt>
                <c:pt idx="2012">
                  <c:v>111.795</c:v>
                </c:pt>
                <c:pt idx="2013">
                  <c:v>111.82299999999999</c:v>
                </c:pt>
                <c:pt idx="2014">
                  <c:v>111.85</c:v>
                </c:pt>
                <c:pt idx="2015">
                  <c:v>111.95399999999999</c:v>
                </c:pt>
                <c:pt idx="2016">
                  <c:v>112.018</c:v>
                </c:pt>
                <c:pt idx="2017">
                  <c:v>112.08199999999999</c:v>
                </c:pt>
                <c:pt idx="2018">
                  <c:v>112.10899999999999</c:v>
                </c:pt>
                <c:pt idx="2019">
                  <c:v>112.146</c:v>
                </c:pt>
                <c:pt idx="2020">
                  <c:v>112.267</c:v>
                </c:pt>
                <c:pt idx="2021">
                  <c:v>112.295</c:v>
                </c:pt>
                <c:pt idx="2022">
                  <c:v>112.32299999999999</c:v>
                </c:pt>
                <c:pt idx="2023">
                  <c:v>112.35</c:v>
                </c:pt>
                <c:pt idx="2024">
                  <c:v>112.45399999999999</c:v>
                </c:pt>
                <c:pt idx="2025">
                  <c:v>112.518</c:v>
                </c:pt>
                <c:pt idx="2026">
                  <c:v>112.58199999999999</c:v>
                </c:pt>
                <c:pt idx="2027">
                  <c:v>112.60899999999999</c:v>
                </c:pt>
                <c:pt idx="2028">
                  <c:v>112.645</c:v>
                </c:pt>
                <c:pt idx="2029">
                  <c:v>112.767</c:v>
                </c:pt>
                <c:pt idx="2030">
                  <c:v>112.795</c:v>
                </c:pt>
                <c:pt idx="2031">
                  <c:v>112.82299999999999</c:v>
                </c:pt>
                <c:pt idx="2032">
                  <c:v>112.85</c:v>
                </c:pt>
                <c:pt idx="2033">
                  <c:v>112.95399999999999</c:v>
                </c:pt>
                <c:pt idx="2034">
                  <c:v>113.018</c:v>
                </c:pt>
                <c:pt idx="2035">
                  <c:v>113.08199999999999</c:v>
                </c:pt>
                <c:pt idx="2036">
                  <c:v>113.10899999999999</c:v>
                </c:pt>
                <c:pt idx="2037">
                  <c:v>113.145</c:v>
                </c:pt>
                <c:pt idx="2038">
                  <c:v>113.267</c:v>
                </c:pt>
                <c:pt idx="2039">
                  <c:v>113.295</c:v>
                </c:pt>
                <c:pt idx="2040">
                  <c:v>113.32299999999999</c:v>
                </c:pt>
                <c:pt idx="2041">
                  <c:v>113.35</c:v>
                </c:pt>
                <c:pt idx="2042">
                  <c:v>113.45399999999999</c:v>
                </c:pt>
                <c:pt idx="2043">
                  <c:v>113.518</c:v>
                </c:pt>
                <c:pt idx="2044">
                  <c:v>113.58199999999999</c:v>
                </c:pt>
                <c:pt idx="2045">
                  <c:v>113.60899999999999</c:v>
                </c:pt>
                <c:pt idx="2046">
                  <c:v>113.645</c:v>
                </c:pt>
                <c:pt idx="2047">
                  <c:v>113.767</c:v>
                </c:pt>
                <c:pt idx="2048">
                  <c:v>113.795</c:v>
                </c:pt>
                <c:pt idx="2049">
                  <c:v>113.82299999999999</c:v>
                </c:pt>
                <c:pt idx="2050">
                  <c:v>113.85</c:v>
                </c:pt>
                <c:pt idx="2051">
                  <c:v>113.95399999999999</c:v>
                </c:pt>
                <c:pt idx="2052">
                  <c:v>114.018</c:v>
                </c:pt>
                <c:pt idx="2053">
                  <c:v>114.08199999999999</c:v>
                </c:pt>
                <c:pt idx="2054">
                  <c:v>114.10899999999999</c:v>
                </c:pt>
                <c:pt idx="2055">
                  <c:v>114.145</c:v>
                </c:pt>
                <c:pt idx="2056">
                  <c:v>114.267</c:v>
                </c:pt>
                <c:pt idx="2057">
                  <c:v>114.295</c:v>
                </c:pt>
                <c:pt idx="2058">
                  <c:v>114.32299999999999</c:v>
                </c:pt>
                <c:pt idx="2059">
                  <c:v>114.35</c:v>
                </c:pt>
                <c:pt idx="2060">
                  <c:v>114.45399999999999</c:v>
                </c:pt>
                <c:pt idx="2061">
                  <c:v>114.518</c:v>
                </c:pt>
                <c:pt idx="2062">
                  <c:v>114.58199999999999</c:v>
                </c:pt>
                <c:pt idx="2063">
                  <c:v>114.60899999999999</c:v>
                </c:pt>
                <c:pt idx="2064">
                  <c:v>114.645</c:v>
                </c:pt>
                <c:pt idx="2065">
                  <c:v>114.767</c:v>
                </c:pt>
                <c:pt idx="2066">
                  <c:v>114.795</c:v>
                </c:pt>
                <c:pt idx="2067">
                  <c:v>114.82299999999999</c:v>
                </c:pt>
                <c:pt idx="2068">
                  <c:v>114.85</c:v>
                </c:pt>
                <c:pt idx="2069">
                  <c:v>114.95399999999999</c:v>
                </c:pt>
                <c:pt idx="2070">
                  <c:v>115.018</c:v>
                </c:pt>
                <c:pt idx="2071">
                  <c:v>115.08199999999999</c:v>
                </c:pt>
                <c:pt idx="2072">
                  <c:v>115.10899999999999</c:v>
                </c:pt>
                <c:pt idx="2073">
                  <c:v>115.145</c:v>
                </c:pt>
                <c:pt idx="2074">
                  <c:v>115.267</c:v>
                </c:pt>
                <c:pt idx="2075">
                  <c:v>115.295</c:v>
                </c:pt>
                <c:pt idx="2076">
                  <c:v>115.32299999999999</c:v>
                </c:pt>
                <c:pt idx="2077">
                  <c:v>115.35</c:v>
                </c:pt>
                <c:pt idx="2078">
                  <c:v>115.45399999999999</c:v>
                </c:pt>
                <c:pt idx="2079">
                  <c:v>115.518</c:v>
                </c:pt>
                <c:pt idx="2080">
                  <c:v>115.58199999999999</c:v>
                </c:pt>
                <c:pt idx="2081">
                  <c:v>115.60899999999999</c:v>
                </c:pt>
                <c:pt idx="2082">
                  <c:v>115.645</c:v>
                </c:pt>
                <c:pt idx="2083">
                  <c:v>115.767</c:v>
                </c:pt>
                <c:pt idx="2084">
                  <c:v>115.795</c:v>
                </c:pt>
                <c:pt idx="2085">
                  <c:v>115.82299999999999</c:v>
                </c:pt>
                <c:pt idx="2086">
                  <c:v>115.85</c:v>
                </c:pt>
                <c:pt idx="2087">
                  <c:v>115.95399999999999</c:v>
                </c:pt>
                <c:pt idx="2088">
                  <c:v>116.018</c:v>
                </c:pt>
                <c:pt idx="2089">
                  <c:v>116.08199999999999</c:v>
                </c:pt>
                <c:pt idx="2090">
                  <c:v>116.10899999999999</c:v>
                </c:pt>
                <c:pt idx="2091">
                  <c:v>116.145</c:v>
                </c:pt>
                <c:pt idx="2092">
                  <c:v>116.267</c:v>
                </c:pt>
                <c:pt idx="2093">
                  <c:v>116.295</c:v>
                </c:pt>
                <c:pt idx="2094">
                  <c:v>116.32299999999999</c:v>
                </c:pt>
                <c:pt idx="2095">
                  <c:v>116.35</c:v>
                </c:pt>
                <c:pt idx="2096">
                  <c:v>116.45399999999999</c:v>
                </c:pt>
                <c:pt idx="2097">
                  <c:v>116.518</c:v>
                </c:pt>
                <c:pt idx="2098">
                  <c:v>116.58199999999999</c:v>
                </c:pt>
                <c:pt idx="2099">
                  <c:v>116.60899999999999</c:v>
                </c:pt>
                <c:pt idx="2100">
                  <c:v>116.645</c:v>
                </c:pt>
                <c:pt idx="2101">
                  <c:v>116.767</c:v>
                </c:pt>
                <c:pt idx="2102">
                  <c:v>116.795</c:v>
                </c:pt>
                <c:pt idx="2103">
                  <c:v>116.82299999999999</c:v>
                </c:pt>
                <c:pt idx="2104">
                  <c:v>116.85</c:v>
                </c:pt>
                <c:pt idx="2105">
                  <c:v>116.95399999999999</c:v>
                </c:pt>
                <c:pt idx="2106">
                  <c:v>117.018</c:v>
                </c:pt>
                <c:pt idx="2107">
                  <c:v>117.08199999999999</c:v>
                </c:pt>
                <c:pt idx="2108">
                  <c:v>117.10899999999999</c:v>
                </c:pt>
                <c:pt idx="2109">
                  <c:v>117.145</c:v>
                </c:pt>
                <c:pt idx="2110">
                  <c:v>117.267</c:v>
                </c:pt>
                <c:pt idx="2111">
                  <c:v>117.295</c:v>
                </c:pt>
                <c:pt idx="2112">
                  <c:v>117.32299999999999</c:v>
                </c:pt>
                <c:pt idx="2113">
                  <c:v>117.35</c:v>
                </c:pt>
                <c:pt idx="2114">
                  <c:v>117.45399999999999</c:v>
                </c:pt>
                <c:pt idx="2115">
                  <c:v>117.518</c:v>
                </c:pt>
                <c:pt idx="2116">
                  <c:v>117.58199999999999</c:v>
                </c:pt>
                <c:pt idx="2117">
                  <c:v>117.60899999999999</c:v>
                </c:pt>
                <c:pt idx="2118">
                  <c:v>117.645</c:v>
                </c:pt>
                <c:pt idx="2119">
                  <c:v>117.767</c:v>
                </c:pt>
                <c:pt idx="2120">
                  <c:v>117.795</c:v>
                </c:pt>
                <c:pt idx="2121">
                  <c:v>117.82299999999999</c:v>
                </c:pt>
                <c:pt idx="2122">
                  <c:v>117.85</c:v>
                </c:pt>
                <c:pt idx="2123">
                  <c:v>117.95399999999999</c:v>
                </c:pt>
                <c:pt idx="2124">
                  <c:v>118.018</c:v>
                </c:pt>
                <c:pt idx="2125">
                  <c:v>118.08199999999999</c:v>
                </c:pt>
                <c:pt idx="2126">
                  <c:v>118.10899999999999</c:v>
                </c:pt>
                <c:pt idx="2127">
                  <c:v>118.145</c:v>
                </c:pt>
                <c:pt idx="2128">
                  <c:v>118.267</c:v>
                </c:pt>
                <c:pt idx="2129">
                  <c:v>118.295</c:v>
                </c:pt>
                <c:pt idx="2130">
                  <c:v>118.32299999999999</c:v>
                </c:pt>
                <c:pt idx="2131">
                  <c:v>118.35</c:v>
                </c:pt>
                <c:pt idx="2132">
                  <c:v>118.45399999999999</c:v>
                </c:pt>
                <c:pt idx="2133">
                  <c:v>118.518</c:v>
                </c:pt>
                <c:pt idx="2134">
                  <c:v>118.58199999999999</c:v>
                </c:pt>
                <c:pt idx="2135">
                  <c:v>118.60899999999999</c:v>
                </c:pt>
                <c:pt idx="2136">
                  <c:v>118.645</c:v>
                </c:pt>
                <c:pt idx="2137">
                  <c:v>118.767</c:v>
                </c:pt>
                <c:pt idx="2138">
                  <c:v>118.795</c:v>
                </c:pt>
                <c:pt idx="2139">
                  <c:v>118.82299999999999</c:v>
                </c:pt>
                <c:pt idx="2140">
                  <c:v>118.85</c:v>
                </c:pt>
                <c:pt idx="2141">
                  <c:v>118.95399999999999</c:v>
                </c:pt>
                <c:pt idx="2142">
                  <c:v>119.018</c:v>
                </c:pt>
                <c:pt idx="2143">
                  <c:v>119.08199999999999</c:v>
                </c:pt>
                <c:pt idx="2144">
                  <c:v>119.10899999999999</c:v>
                </c:pt>
                <c:pt idx="2145">
                  <c:v>119.145</c:v>
                </c:pt>
                <c:pt idx="2146">
                  <c:v>119.267</c:v>
                </c:pt>
                <c:pt idx="2147">
                  <c:v>119.295</c:v>
                </c:pt>
                <c:pt idx="2148">
                  <c:v>119.32299999999999</c:v>
                </c:pt>
                <c:pt idx="2149">
                  <c:v>119.35</c:v>
                </c:pt>
                <c:pt idx="2150">
                  <c:v>119.45399999999999</c:v>
                </c:pt>
                <c:pt idx="2151">
                  <c:v>119.518</c:v>
                </c:pt>
                <c:pt idx="2152">
                  <c:v>119.58199999999999</c:v>
                </c:pt>
                <c:pt idx="2153">
                  <c:v>119.60899999999999</c:v>
                </c:pt>
                <c:pt idx="2154">
                  <c:v>119.645</c:v>
                </c:pt>
                <c:pt idx="2155">
                  <c:v>119.767</c:v>
                </c:pt>
                <c:pt idx="2156">
                  <c:v>119.795</c:v>
                </c:pt>
                <c:pt idx="2157">
                  <c:v>119.82299999999999</c:v>
                </c:pt>
                <c:pt idx="2158">
                  <c:v>119.85</c:v>
                </c:pt>
                <c:pt idx="2159">
                  <c:v>119.95399999999999</c:v>
                </c:pt>
                <c:pt idx="2160">
                  <c:v>120.018</c:v>
                </c:pt>
                <c:pt idx="2161">
                  <c:v>120.08199999999999</c:v>
                </c:pt>
                <c:pt idx="2162">
                  <c:v>120.10899999999999</c:v>
                </c:pt>
                <c:pt idx="2163">
                  <c:v>120.145</c:v>
                </c:pt>
                <c:pt idx="2164">
                  <c:v>120.267</c:v>
                </c:pt>
                <c:pt idx="2165">
                  <c:v>120.295</c:v>
                </c:pt>
                <c:pt idx="2166">
                  <c:v>120.32299999999999</c:v>
                </c:pt>
                <c:pt idx="2167">
                  <c:v>120.35</c:v>
                </c:pt>
                <c:pt idx="2168">
                  <c:v>120.45399999999999</c:v>
                </c:pt>
              </c:numCache>
            </c:numRef>
          </c:xVal>
          <c:yVal>
            <c:numRef>
              <c:f>'Power data sheet'!$AU$3:$AU$2171</c:f>
              <c:numCache>
                <c:formatCode>General</c:formatCode>
                <c:ptCount val="2169"/>
                <c:pt idx="0">
                  <c:v>#N/A</c:v>
                </c:pt>
                <c:pt idx="1">
                  <c:v>#N/A</c:v>
                </c:pt>
                <c:pt idx="2">
                  <c:v>#N/A</c:v>
                </c:pt>
                <c:pt idx="3">
                  <c:v>0</c:v>
                </c:pt>
                <c:pt idx="4">
                  <c:v>#N/A</c:v>
                </c:pt>
                <c:pt idx="5">
                  <c:v>#N/A</c:v>
                </c:pt>
                <c:pt idx="6">
                  <c:v>#N/A</c:v>
                </c:pt>
                <c:pt idx="7">
                  <c:v>#N/A</c:v>
                </c:pt>
                <c:pt idx="8">
                  <c:v>#N/A</c:v>
                </c:pt>
                <c:pt idx="9">
                  <c:v>#N/A</c:v>
                </c:pt>
                <c:pt idx="10">
                  <c:v>#N/A</c:v>
                </c:pt>
                <c:pt idx="11">
                  <c:v>#N/A</c:v>
                </c:pt>
                <c:pt idx="12">
                  <c:v>6.365E-3</c:v>
                </c:pt>
                <c:pt idx="13">
                  <c:v>#N/A</c:v>
                </c:pt>
                <c:pt idx="14">
                  <c:v>#N/A</c:v>
                </c:pt>
                <c:pt idx="15">
                  <c:v>#N/A</c:v>
                </c:pt>
                <c:pt idx="16">
                  <c:v>#N/A</c:v>
                </c:pt>
                <c:pt idx="17">
                  <c:v>#N/A</c:v>
                </c:pt>
                <c:pt idx="18">
                  <c:v>#N/A</c:v>
                </c:pt>
                <c:pt idx="19">
                  <c:v>#N/A</c:v>
                </c:pt>
                <c:pt idx="20">
                  <c:v>#N/A</c:v>
                </c:pt>
                <c:pt idx="21">
                  <c:v>0.173924</c:v>
                </c:pt>
                <c:pt idx="22">
                  <c:v>#N/A</c:v>
                </c:pt>
                <c:pt idx="23">
                  <c:v>#N/A</c:v>
                </c:pt>
                <c:pt idx="24">
                  <c:v>#N/A</c:v>
                </c:pt>
                <c:pt idx="25">
                  <c:v>#N/A</c:v>
                </c:pt>
                <c:pt idx="26">
                  <c:v>#N/A</c:v>
                </c:pt>
                <c:pt idx="27">
                  <c:v>#N/A</c:v>
                </c:pt>
                <c:pt idx="28">
                  <c:v>#N/A</c:v>
                </c:pt>
                <c:pt idx="29">
                  <c:v>#N/A</c:v>
                </c:pt>
                <c:pt idx="30">
                  <c:v>0.172954</c:v>
                </c:pt>
                <c:pt idx="31">
                  <c:v>#N/A</c:v>
                </c:pt>
                <c:pt idx="32">
                  <c:v>#N/A</c:v>
                </c:pt>
                <c:pt idx="33">
                  <c:v>#N/A</c:v>
                </c:pt>
                <c:pt idx="34">
                  <c:v>#N/A</c:v>
                </c:pt>
                <c:pt idx="35">
                  <c:v>#N/A</c:v>
                </c:pt>
                <c:pt idx="36">
                  <c:v>#N/A</c:v>
                </c:pt>
                <c:pt idx="37">
                  <c:v>#N/A</c:v>
                </c:pt>
                <c:pt idx="38">
                  <c:v>#N/A</c:v>
                </c:pt>
                <c:pt idx="39">
                  <c:v>0.172846</c:v>
                </c:pt>
                <c:pt idx="40">
                  <c:v>#N/A</c:v>
                </c:pt>
                <c:pt idx="41">
                  <c:v>#N/A</c:v>
                </c:pt>
                <c:pt idx="42">
                  <c:v>#N/A</c:v>
                </c:pt>
                <c:pt idx="43">
                  <c:v>#N/A</c:v>
                </c:pt>
                <c:pt idx="44">
                  <c:v>#N/A</c:v>
                </c:pt>
                <c:pt idx="45">
                  <c:v>#N/A</c:v>
                </c:pt>
                <c:pt idx="46">
                  <c:v>#N/A</c:v>
                </c:pt>
                <c:pt idx="47">
                  <c:v>#N/A</c:v>
                </c:pt>
                <c:pt idx="48">
                  <c:v>0.16784199999999999</c:v>
                </c:pt>
                <c:pt idx="49">
                  <c:v>#N/A</c:v>
                </c:pt>
                <c:pt idx="50">
                  <c:v>#N/A</c:v>
                </c:pt>
                <c:pt idx="51">
                  <c:v>#N/A</c:v>
                </c:pt>
                <c:pt idx="52">
                  <c:v>#N/A</c:v>
                </c:pt>
                <c:pt idx="53">
                  <c:v>#N/A</c:v>
                </c:pt>
                <c:pt idx="54">
                  <c:v>#N/A</c:v>
                </c:pt>
                <c:pt idx="55">
                  <c:v>#N/A</c:v>
                </c:pt>
                <c:pt idx="56">
                  <c:v>#N/A</c:v>
                </c:pt>
                <c:pt idx="57">
                  <c:v>0.167764</c:v>
                </c:pt>
                <c:pt idx="58">
                  <c:v>#N/A</c:v>
                </c:pt>
                <c:pt idx="59">
                  <c:v>#N/A</c:v>
                </c:pt>
                <c:pt idx="60">
                  <c:v>#N/A</c:v>
                </c:pt>
                <c:pt idx="61">
                  <c:v>#N/A</c:v>
                </c:pt>
                <c:pt idx="62">
                  <c:v>#N/A</c:v>
                </c:pt>
                <c:pt idx="63">
                  <c:v>#N/A</c:v>
                </c:pt>
                <c:pt idx="64">
                  <c:v>#N/A</c:v>
                </c:pt>
                <c:pt idx="65">
                  <c:v>#N/A</c:v>
                </c:pt>
                <c:pt idx="66">
                  <c:v>0.162831</c:v>
                </c:pt>
                <c:pt idx="67">
                  <c:v>#N/A</c:v>
                </c:pt>
                <c:pt idx="68">
                  <c:v>#N/A</c:v>
                </c:pt>
                <c:pt idx="69">
                  <c:v>#N/A</c:v>
                </c:pt>
                <c:pt idx="70">
                  <c:v>#N/A</c:v>
                </c:pt>
                <c:pt idx="71">
                  <c:v>#N/A</c:v>
                </c:pt>
                <c:pt idx="72">
                  <c:v>#N/A</c:v>
                </c:pt>
                <c:pt idx="73">
                  <c:v>#N/A</c:v>
                </c:pt>
                <c:pt idx="74">
                  <c:v>#N/A</c:v>
                </c:pt>
                <c:pt idx="75">
                  <c:v>0.16275500000000001</c:v>
                </c:pt>
                <c:pt idx="76">
                  <c:v>#N/A</c:v>
                </c:pt>
                <c:pt idx="77">
                  <c:v>#N/A</c:v>
                </c:pt>
                <c:pt idx="78">
                  <c:v>#N/A</c:v>
                </c:pt>
                <c:pt idx="79">
                  <c:v>#N/A</c:v>
                </c:pt>
                <c:pt idx="80">
                  <c:v>#N/A</c:v>
                </c:pt>
                <c:pt idx="81">
                  <c:v>#N/A</c:v>
                </c:pt>
                <c:pt idx="82">
                  <c:v>#N/A</c:v>
                </c:pt>
                <c:pt idx="83">
                  <c:v>#N/A</c:v>
                </c:pt>
                <c:pt idx="84">
                  <c:v>0.16270399999999999</c:v>
                </c:pt>
                <c:pt idx="85">
                  <c:v>#N/A</c:v>
                </c:pt>
                <c:pt idx="86">
                  <c:v>#N/A</c:v>
                </c:pt>
                <c:pt idx="87">
                  <c:v>#N/A</c:v>
                </c:pt>
                <c:pt idx="88">
                  <c:v>#N/A</c:v>
                </c:pt>
                <c:pt idx="89">
                  <c:v>#N/A</c:v>
                </c:pt>
                <c:pt idx="90">
                  <c:v>#N/A</c:v>
                </c:pt>
                <c:pt idx="91">
                  <c:v>#N/A</c:v>
                </c:pt>
                <c:pt idx="92">
                  <c:v>#N/A</c:v>
                </c:pt>
                <c:pt idx="93">
                  <c:v>0.157891</c:v>
                </c:pt>
                <c:pt idx="94">
                  <c:v>#N/A</c:v>
                </c:pt>
                <c:pt idx="95">
                  <c:v>#N/A</c:v>
                </c:pt>
                <c:pt idx="96">
                  <c:v>#N/A</c:v>
                </c:pt>
                <c:pt idx="97">
                  <c:v>#N/A</c:v>
                </c:pt>
                <c:pt idx="98">
                  <c:v>#N/A</c:v>
                </c:pt>
                <c:pt idx="99">
                  <c:v>#N/A</c:v>
                </c:pt>
                <c:pt idx="100">
                  <c:v>#N/A</c:v>
                </c:pt>
                <c:pt idx="101">
                  <c:v>#N/A</c:v>
                </c:pt>
                <c:pt idx="102">
                  <c:v>0.15781700000000001</c:v>
                </c:pt>
                <c:pt idx="103">
                  <c:v>#N/A</c:v>
                </c:pt>
                <c:pt idx="104">
                  <c:v>#N/A</c:v>
                </c:pt>
                <c:pt idx="105">
                  <c:v>#N/A</c:v>
                </c:pt>
                <c:pt idx="106">
                  <c:v>#N/A</c:v>
                </c:pt>
                <c:pt idx="107">
                  <c:v>#N/A</c:v>
                </c:pt>
                <c:pt idx="108">
                  <c:v>#N/A</c:v>
                </c:pt>
                <c:pt idx="109">
                  <c:v>#N/A</c:v>
                </c:pt>
                <c:pt idx="110">
                  <c:v>#N/A</c:v>
                </c:pt>
                <c:pt idx="111">
                  <c:v>0.157744</c:v>
                </c:pt>
                <c:pt idx="112">
                  <c:v>#N/A</c:v>
                </c:pt>
                <c:pt idx="113">
                  <c:v>#N/A</c:v>
                </c:pt>
                <c:pt idx="114">
                  <c:v>#N/A</c:v>
                </c:pt>
                <c:pt idx="115">
                  <c:v>#N/A</c:v>
                </c:pt>
                <c:pt idx="116">
                  <c:v>#N/A</c:v>
                </c:pt>
                <c:pt idx="117">
                  <c:v>#N/A</c:v>
                </c:pt>
                <c:pt idx="118">
                  <c:v>#N/A</c:v>
                </c:pt>
                <c:pt idx="119">
                  <c:v>#N/A</c:v>
                </c:pt>
                <c:pt idx="120">
                  <c:v>0.15762100000000001</c:v>
                </c:pt>
                <c:pt idx="121">
                  <c:v>#N/A</c:v>
                </c:pt>
                <c:pt idx="122">
                  <c:v>#N/A</c:v>
                </c:pt>
                <c:pt idx="123">
                  <c:v>#N/A</c:v>
                </c:pt>
                <c:pt idx="124">
                  <c:v>#N/A</c:v>
                </c:pt>
                <c:pt idx="125">
                  <c:v>#N/A</c:v>
                </c:pt>
                <c:pt idx="126">
                  <c:v>#N/A</c:v>
                </c:pt>
                <c:pt idx="127">
                  <c:v>#N/A</c:v>
                </c:pt>
                <c:pt idx="128">
                  <c:v>#N/A</c:v>
                </c:pt>
                <c:pt idx="129">
                  <c:v>0.15757199999999999</c:v>
                </c:pt>
                <c:pt idx="130">
                  <c:v>#N/A</c:v>
                </c:pt>
                <c:pt idx="131">
                  <c:v>#N/A</c:v>
                </c:pt>
                <c:pt idx="132">
                  <c:v>#N/A</c:v>
                </c:pt>
                <c:pt idx="133">
                  <c:v>#N/A</c:v>
                </c:pt>
                <c:pt idx="134">
                  <c:v>#N/A</c:v>
                </c:pt>
                <c:pt idx="135">
                  <c:v>#N/A</c:v>
                </c:pt>
                <c:pt idx="136">
                  <c:v>#N/A</c:v>
                </c:pt>
                <c:pt idx="137">
                  <c:v>#N/A</c:v>
                </c:pt>
                <c:pt idx="138">
                  <c:v>0.15781700000000001</c:v>
                </c:pt>
                <c:pt idx="139">
                  <c:v>#N/A</c:v>
                </c:pt>
                <c:pt idx="140">
                  <c:v>#N/A</c:v>
                </c:pt>
                <c:pt idx="141">
                  <c:v>#N/A</c:v>
                </c:pt>
                <c:pt idx="142">
                  <c:v>#N/A</c:v>
                </c:pt>
                <c:pt idx="143">
                  <c:v>#N/A</c:v>
                </c:pt>
                <c:pt idx="144">
                  <c:v>#N/A</c:v>
                </c:pt>
                <c:pt idx="145">
                  <c:v>#N/A</c:v>
                </c:pt>
                <c:pt idx="146">
                  <c:v>#N/A</c:v>
                </c:pt>
                <c:pt idx="147">
                  <c:v>0.15776799999999999</c:v>
                </c:pt>
                <c:pt idx="148">
                  <c:v>#N/A</c:v>
                </c:pt>
                <c:pt idx="149">
                  <c:v>#N/A</c:v>
                </c:pt>
                <c:pt idx="150">
                  <c:v>#N/A</c:v>
                </c:pt>
                <c:pt idx="151">
                  <c:v>#N/A</c:v>
                </c:pt>
                <c:pt idx="152">
                  <c:v>#N/A</c:v>
                </c:pt>
                <c:pt idx="153">
                  <c:v>#N/A</c:v>
                </c:pt>
                <c:pt idx="154">
                  <c:v>#N/A</c:v>
                </c:pt>
                <c:pt idx="155">
                  <c:v>#N/A</c:v>
                </c:pt>
                <c:pt idx="156">
                  <c:v>0.157744</c:v>
                </c:pt>
                <c:pt idx="157">
                  <c:v>#N/A</c:v>
                </c:pt>
                <c:pt idx="158">
                  <c:v>#N/A</c:v>
                </c:pt>
                <c:pt idx="159">
                  <c:v>#N/A</c:v>
                </c:pt>
                <c:pt idx="160">
                  <c:v>#N/A</c:v>
                </c:pt>
                <c:pt idx="161">
                  <c:v>#N/A</c:v>
                </c:pt>
                <c:pt idx="162">
                  <c:v>#N/A</c:v>
                </c:pt>
                <c:pt idx="163">
                  <c:v>#N/A</c:v>
                </c:pt>
                <c:pt idx="164">
                  <c:v>#N/A</c:v>
                </c:pt>
                <c:pt idx="165">
                  <c:v>0.15262999999999999</c:v>
                </c:pt>
                <c:pt idx="166">
                  <c:v>#N/A</c:v>
                </c:pt>
                <c:pt idx="167">
                  <c:v>#N/A</c:v>
                </c:pt>
                <c:pt idx="168">
                  <c:v>#N/A</c:v>
                </c:pt>
                <c:pt idx="169">
                  <c:v>#N/A</c:v>
                </c:pt>
                <c:pt idx="170">
                  <c:v>#N/A</c:v>
                </c:pt>
                <c:pt idx="171">
                  <c:v>#N/A</c:v>
                </c:pt>
                <c:pt idx="172">
                  <c:v>#N/A</c:v>
                </c:pt>
                <c:pt idx="173">
                  <c:v>#N/A</c:v>
                </c:pt>
                <c:pt idx="174">
                  <c:v>0.15764500000000001</c:v>
                </c:pt>
                <c:pt idx="175">
                  <c:v>#N/A</c:v>
                </c:pt>
                <c:pt idx="176">
                  <c:v>#N/A</c:v>
                </c:pt>
                <c:pt idx="177">
                  <c:v>#N/A</c:v>
                </c:pt>
                <c:pt idx="178">
                  <c:v>#N/A</c:v>
                </c:pt>
                <c:pt idx="179">
                  <c:v>#N/A</c:v>
                </c:pt>
                <c:pt idx="180">
                  <c:v>#N/A</c:v>
                </c:pt>
                <c:pt idx="181">
                  <c:v>#N/A</c:v>
                </c:pt>
                <c:pt idx="182">
                  <c:v>#N/A</c:v>
                </c:pt>
                <c:pt idx="183">
                  <c:v>0.15260599999999999</c:v>
                </c:pt>
                <c:pt idx="184">
                  <c:v>#N/A</c:v>
                </c:pt>
                <c:pt idx="185">
                  <c:v>#N/A</c:v>
                </c:pt>
                <c:pt idx="186">
                  <c:v>#N/A</c:v>
                </c:pt>
                <c:pt idx="187">
                  <c:v>#N/A</c:v>
                </c:pt>
                <c:pt idx="188">
                  <c:v>#N/A</c:v>
                </c:pt>
                <c:pt idx="189">
                  <c:v>#N/A</c:v>
                </c:pt>
                <c:pt idx="190">
                  <c:v>#N/A</c:v>
                </c:pt>
                <c:pt idx="191">
                  <c:v>#N/A</c:v>
                </c:pt>
                <c:pt idx="192">
                  <c:v>0.15786600000000001</c:v>
                </c:pt>
                <c:pt idx="193">
                  <c:v>#N/A</c:v>
                </c:pt>
                <c:pt idx="194">
                  <c:v>#N/A</c:v>
                </c:pt>
                <c:pt idx="195">
                  <c:v>#N/A</c:v>
                </c:pt>
                <c:pt idx="196">
                  <c:v>#N/A</c:v>
                </c:pt>
                <c:pt idx="197">
                  <c:v>#N/A</c:v>
                </c:pt>
                <c:pt idx="198">
                  <c:v>#N/A</c:v>
                </c:pt>
                <c:pt idx="199">
                  <c:v>#N/A</c:v>
                </c:pt>
                <c:pt idx="200">
                  <c:v>#N/A</c:v>
                </c:pt>
                <c:pt idx="201">
                  <c:v>0.15767</c:v>
                </c:pt>
                <c:pt idx="202">
                  <c:v>#N/A</c:v>
                </c:pt>
                <c:pt idx="203">
                  <c:v>#N/A</c:v>
                </c:pt>
                <c:pt idx="204">
                  <c:v>#N/A</c:v>
                </c:pt>
                <c:pt idx="205">
                  <c:v>#N/A</c:v>
                </c:pt>
                <c:pt idx="206">
                  <c:v>#N/A</c:v>
                </c:pt>
                <c:pt idx="207">
                  <c:v>#N/A</c:v>
                </c:pt>
                <c:pt idx="208">
                  <c:v>#N/A</c:v>
                </c:pt>
                <c:pt idx="209">
                  <c:v>#N/A</c:v>
                </c:pt>
                <c:pt idx="210">
                  <c:v>0.15762100000000001</c:v>
                </c:pt>
                <c:pt idx="211">
                  <c:v>#N/A</c:v>
                </c:pt>
                <c:pt idx="212">
                  <c:v>#N/A</c:v>
                </c:pt>
                <c:pt idx="213">
                  <c:v>#N/A</c:v>
                </c:pt>
                <c:pt idx="214">
                  <c:v>#N/A</c:v>
                </c:pt>
                <c:pt idx="215">
                  <c:v>#N/A</c:v>
                </c:pt>
                <c:pt idx="216">
                  <c:v>#N/A</c:v>
                </c:pt>
                <c:pt idx="217">
                  <c:v>#N/A</c:v>
                </c:pt>
                <c:pt idx="218">
                  <c:v>#N/A</c:v>
                </c:pt>
                <c:pt idx="219">
                  <c:v>0.15757199999999999</c:v>
                </c:pt>
                <c:pt idx="220">
                  <c:v>#N/A</c:v>
                </c:pt>
                <c:pt idx="221">
                  <c:v>#N/A</c:v>
                </c:pt>
                <c:pt idx="222">
                  <c:v>#N/A</c:v>
                </c:pt>
                <c:pt idx="223">
                  <c:v>#N/A</c:v>
                </c:pt>
                <c:pt idx="224">
                  <c:v>#N/A</c:v>
                </c:pt>
                <c:pt idx="225">
                  <c:v>#N/A</c:v>
                </c:pt>
                <c:pt idx="226">
                  <c:v>#N/A</c:v>
                </c:pt>
                <c:pt idx="227">
                  <c:v>#N/A</c:v>
                </c:pt>
                <c:pt idx="228">
                  <c:v>0.15267700000000001</c:v>
                </c:pt>
                <c:pt idx="229">
                  <c:v>#N/A</c:v>
                </c:pt>
                <c:pt idx="230">
                  <c:v>#N/A</c:v>
                </c:pt>
                <c:pt idx="231">
                  <c:v>#N/A</c:v>
                </c:pt>
                <c:pt idx="232">
                  <c:v>#N/A</c:v>
                </c:pt>
                <c:pt idx="233">
                  <c:v>#N/A</c:v>
                </c:pt>
                <c:pt idx="234">
                  <c:v>#N/A</c:v>
                </c:pt>
                <c:pt idx="235">
                  <c:v>#N/A</c:v>
                </c:pt>
                <c:pt idx="236">
                  <c:v>#N/A</c:v>
                </c:pt>
                <c:pt idx="237">
                  <c:v>0.15265400000000001</c:v>
                </c:pt>
                <c:pt idx="238">
                  <c:v>#N/A</c:v>
                </c:pt>
                <c:pt idx="239">
                  <c:v>#N/A</c:v>
                </c:pt>
                <c:pt idx="240">
                  <c:v>#N/A</c:v>
                </c:pt>
                <c:pt idx="241">
                  <c:v>#N/A</c:v>
                </c:pt>
                <c:pt idx="242">
                  <c:v>#N/A</c:v>
                </c:pt>
                <c:pt idx="243">
                  <c:v>#N/A</c:v>
                </c:pt>
                <c:pt idx="244">
                  <c:v>#N/A</c:v>
                </c:pt>
                <c:pt idx="245">
                  <c:v>#N/A</c:v>
                </c:pt>
                <c:pt idx="246">
                  <c:v>0.15262999999999999</c:v>
                </c:pt>
                <c:pt idx="247">
                  <c:v>#N/A</c:v>
                </c:pt>
                <c:pt idx="248">
                  <c:v>#N/A</c:v>
                </c:pt>
                <c:pt idx="249">
                  <c:v>#N/A</c:v>
                </c:pt>
                <c:pt idx="250">
                  <c:v>#N/A</c:v>
                </c:pt>
                <c:pt idx="251">
                  <c:v>#N/A</c:v>
                </c:pt>
                <c:pt idx="252">
                  <c:v>#N/A</c:v>
                </c:pt>
                <c:pt idx="253">
                  <c:v>#N/A</c:v>
                </c:pt>
                <c:pt idx="254">
                  <c:v>#N/A</c:v>
                </c:pt>
                <c:pt idx="255">
                  <c:v>0.152582</c:v>
                </c:pt>
                <c:pt idx="256">
                  <c:v>#N/A</c:v>
                </c:pt>
                <c:pt idx="257">
                  <c:v>#N/A</c:v>
                </c:pt>
                <c:pt idx="258">
                  <c:v>#N/A</c:v>
                </c:pt>
                <c:pt idx="259">
                  <c:v>#N/A</c:v>
                </c:pt>
                <c:pt idx="260">
                  <c:v>#N/A</c:v>
                </c:pt>
                <c:pt idx="261">
                  <c:v>#N/A</c:v>
                </c:pt>
                <c:pt idx="262">
                  <c:v>#N/A</c:v>
                </c:pt>
                <c:pt idx="263">
                  <c:v>#N/A</c:v>
                </c:pt>
                <c:pt idx="264">
                  <c:v>0.152559</c:v>
                </c:pt>
                <c:pt idx="265">
                  <c:v>#N/A</c:v>
                </c:pt>
                <c:pt idx="266">
                  <c:v>#N/A</c:v>
                </c:pt>
                <c:pt idx="267">
                  <c:v>#N/A</c:v>
                </c:pt>
                <c:pt idx="268">
                  <c:v>#N/A</c:v>
                </c:pt>
                <c:pt idx="269">
                  <c:v>#N/A</c:v>
                </c:pt>
                <c:pt idx="270">
                  <c:v>#N/A</c:v>
                </c:pt>
                <c:pt idx="271">
                  <c:v>#N/A</c:v>
                </c:pt>
                <c:pt idx="272">
                  <c:v>#N/A</c:v>
                </c:pt>
                <c:pt idx="273">
                  <c:v>0.147704</c:v>
                </c:pt>
                <c:pt idx="274">
                  <c:v>#N/A</c:v>
                </c:pt>
                <c:pt idx="275">
                  <c:v>#N/A</c:v>
                </c:pt>
                <c:pt idx="276">
                  <c:v>#N/A</c:v>
                </c:pt>
                <c:pt idx="277">
                  <c:v>#N/A</c:v>
                </c:pt>
                <c:pt idx="278">
                  <c:v>#N/A</c:v>
                </c:pt>
                <c:pt idx="279">
                  <c:v>#N/A</c:v>
                </c:pt>
                <c:pt idx="280">
                  <c:v>#N/A</c:v>
                </c:pt>
                <c:pt idx="281">
                  <c:v>#N/A</c:v>
                </c:pt>
                <c:pt idx="282">
                  <c:v>0.147727</c:v>
                </c:pt>
                <c:pt idx="283">
                  <c:v>#N/A</c:v>
                </c:pt>
                <c:pt idx="284">
                  <c:v>#N/A</c:v>
                </c:pt>
                <c:pt idx="285">
                  <c:v>#N/A</c:v>
                </c:pt>
                <c:pt idx="286">
                  <c:v>#N/A</c:v>
                </c:pt>
                <c:pt idx="287">
                  <c:v>#N/A</c:v>
                </c:pt>
                <c:pt idx="288">
                  <c:v>#N/A</c:v>
                </c:pt>
                <c:pt idx="289">
                  <c:v>#N/A</c:v>
                </c:pt>
                <c:pt idx="290">
                  <c:v>#N/A</c:v>
                </c:pt>
                <c:pt idx="291">
                  <c:v>0.147727</c:v>
                </c:pt>
                <c:pt idx="292">
                  <c:v>#N/A</c:v>
                </c:pt>
                <c:pt idx="293">
                  <c:v>#N/A</c:v>
                </c:pt>
                <c:pt idx="294">
                  <c:v>#N/A</c:v>
                </c:pt>
                <c:pt idx="295">
                  <c:v>#N/A</c:v>
                </c:pt>
                <c:pt idx="296">
                  <c:v>#N/A</c:v>
                </c:pt>
                <c:pt idx="297">
                  <c:v>#N/A</c:v>
                </c:pt>
                <c:pt idx="298">
                  <c:v>#N/A</c:v>
                </c:pt>
                <c:pt idx="299">
                  <c:v>#N/A</c:v>
                </c:pt>
                <c:pt idx="300">
                  <c:v>0.152559</c:v>
                </c:pt>
                <c:pt idx="301">
                  <c:v>#N/A</c:v>
                </c:pt>
                <c:pt idx="302">
                  <c:v>#N/A</c:v>
                </c:pt>
                <c:pt idx="303">
                  <c:v>#N/A</c:v>
                </c:pt>
                <c:pt idx="304">
                  <c:v>#N/A</c:v>
                </c:pt>
                <c:pt idx="305">
                  <c:v>#N/A</c:v>
                </c:pt>
                <c:pt idx="306">
                  <c:v>#N/A</c:v>
                </c:pt>
                <c:pt idx="307">
                  <c:v>#N/A</c:v>
                </c:pt>
                <c:pt idx="308">
                  <c:v>#N/A</c:v>
                </c:pt>
                <c:pt idx="309">
                  <c:v>0.14763499999999999</c:v>
                </c:pt>
                <c:pt idx="310">
                  <c:v>#N/A</c:v>
                </c:pt>
                <c:pt idx="311">
                  <c:v>#N/A</c:v>
                </c:pt>
                <c:pt idx="312">
                  <c:v>#N/A</c:v>
                </c:pt>
                <c:pt idx="313">
                  <c:v>#N/A</c:v>
                </c:pt>
                <c:pt idx="314">
                  <c:v>#N/A</c:v>
                </c:pt>
                <c:pt idx="315">
                  <c:v>#N/A</c:v>
                </c:pt>
                <c:pt idx="316">
                  <c:v>#N/A</c:v>
                </c:pt>
                <c:pt idx="317">
                  <c:v>#N/A</c:v>
                </c:pt>
                <c:pt idx="318">
                  <c:v>0.152725</c:v>
                </c:pt>
                <c:pt idx="319">
                  <c:v>#N/A</c:v>
                </c:pt>
                <c:pt idx="320">
                  <c:v>#N/A</c:v>
                </c:pt>
                <c:pt idx="321">
                  <c:v>#N/A</c:v>
                </c:pt>
                <c:pt idx="322">
                  <c:v>#N/A</c:v>
                </c:pt>
                <c:pt idx="323">
                  <c:v>#N/A</c:v>
                </c:pt>
                <c:pt idx="324">
                  <c:v>#N/A</c:v>
                </c:pt>
                <c:pt idx="325">
                  <c:v>#N/A</c:v>
                </c:pt>
                <c:pt idx="326">
                  <c:v>#N/A</c:v>
                </c:pt>
                <c:pt idx="327">
                  <c:v>0.147704</c:v>
                </c:pt>
                <c:pt idx="328">
                  <c:v>#N/A</c:v>
                </c:pt>
                <c:pt idx="329">
                  <c:v>#N/A</c:v>
                </c:pt>
                <c:pt idx="330">
                  <c:v>#N/A</c:v>
                </c:pt>
                <c:pt idx="331">
                  <c:v>#N/A</c:v>
                </c:pt>
                <c:pt idx="332">
                  <c:v>#N/A</c:v>
                </c:pt>
                <c:pt idx="333">
                  <c:v>#N/A</c:v>
                </c:pt>
                <c:pt idx="334">
                  <c:v>#N/A</c:v>
                </c:pt>
                <c:pt idx="335">
                  <c:v>#N/A</c:v>
                </c:pt>
                <c:pt idx="336">
                  <c:v>0.14765800000000001</c:v>
                </c:pt>
                <c:pt idx="337">
                  <c:v>#N/A</c:v>
                </c:pt>
                <c:pt idx="338">
                  <c:v>#N/A</c:v>
                </c:pt>
                <c:pt idx="339">
                  <c:v>#N/A</c:v>
                </c:pt>
                <c:pt idx="340">
                  <c:v>#N/A</c:v>
                </c:pt>
                <c:pt idx="341">
                  <c:v>#N/A</c:v>
                </c:pt>
                <c:pt idx="342">
                  <c:v>#N/A</c:v>
                </c:pt>
                <c:pt idx="343">
                  <c:v>#N/A</c:v>
                </c:pt>
                <c:pt idx="344">
                  <c:v>#N/A</c:v>
                </c:pt>
                <c:pt idx="345">
                  <c:v>0.14761199999999999</c:v>
                </c:pt>
                <c:pt idx="346">
                  <c:v>#N/A</c:v>
                </c:pt>
                <c:pt idx="347">
                  <c:v>#N/A</c:v>
                </c:pt>
                <c:pt idx="348">
                  <c:v>#N/A</c:v>
                </c:pt>
                <c:pt idx="349">
                  <c:v>#N/A</c:v>
                </c:pt>
                <c:pt idx="350">
                  <c:v>#N/A</c:v>
                </c:pt>
                <c:pt idx="351">
                  <c:v>#N/A</c:v>
                </c:pt>
                <c:pt idx="352">
                  <c:v>#N/A</c:v>
                </c:pt>
                <c:pt idx="353">
                  <c:v>#N/A</c:v>
                </c:pt>
                <c:pt idx="354">
                  <c:v>0.14765800000000001</c:v>
                </c:pt>
                <c:pt idx="355">
                  <c:v>#N/A</c:v>
                </c:pt>
                <c:pt idx="356">
                  <c:v>#N/A</c:v>
                </c:pt>
                <c:pt idx="357">
                  <c:v>#N/A</c:v>
                </c:pt>
                <c:pt idx="358">
                  <c:v>#N/A</c:v>
                </c:pt>
                <c:pt idx="359">
                  <c:v>#N/A</c:v>
                </c:pt>
                <c:pt idx="360">
                  <c:v>#N/A</c:v>
                </c:pt>
                <c:pt idx="361">
                  <c:v>#N/A</c:v>
                </c:pt>
                <c:pt idx="362">
                  <c:v>#N/A</c:v>
                </c:pt>
                <c:pt idx="363">
                  <c:v>0.152535</c:v>
                </c:pt>
                <c:pt idx="364">
                  <c:v>#N/A</c:v>
                </c:pt>
                <c:pt idx="365">
                  <c:v>#N/A</c:v>
                </c:pt>
                <c:pt idx="366">
                  <c:v>#N/A</c:v>
                </c:pt>
                <c:pt idx="367">
                  <c:v>#N/A</c:v>
                </c:pt>
                <c:pt idx="368">
                  <c:v>#N/A</c:v>
                </c:pt>
                <c:pt idx="369">
                  <c:v>#N/A</c:v>
                </c:pt>
                <c:pt idx="370">
                  <c:v>#N/A</c:v>
                </c:pt>
                <c:pt idx="371">
                  <c:v>#N/A</c:v>
                </c:pt>
                <c:pt idx="372">
                  <c:v>0.14763499999999999</c:v>
                </c:pt>
                <c:pt idx="373">
                  <c:v>#N/A</c:v>
                </c:pt>
                <c:pt idx="374">
                  <c:v>#N/A</c:v>
                </c:pt>
                <c:pt idx="375">
                  <c:v>#N/A</c:v>
                </c:pt>
                <c:pt idx="376">
                  <c:v>#N/A</c:v>
                </c:pt>
                <c:pt idx="377">
                  <c:v>#N/A</c:v>
                </c:pt>
                <c:pt idx="378">
                  <c:v>#N/A</c:v>
                </c:pt>
                <c:pt idx="379">
                  <c:v>#N/A</c:v>
                </c:pt>
                <c:pt idx="380">
                  <c:v>#N/A</c:v>
                </c:pt>
                <c:pt idx="381">
                  <c:v>0.152535</c:v>
                </c:pt>
                <c:pt idx="382">
                  <c:v>#N/A</c:v>
                </c:pt>
                <c:pt idx="383">
                  <c:v>#N/A</c:v>
                </c:pt>
                <c:pt idx="384">
                  <c:v>#N/A</c:v>
                </c:pt>
                <c:pt idx="385">
                  <c:v>#N/A</c:v>
                </c:pt>
                <c:pt idx="386">
                  <c:v>#N/A</c:v>
                </c:pt>
                <c:pt idx="387">
                  <c:v>#N/A</c:v>
                </c:pt>
                <c:pt idx="388">
                  <c:v>#N/A</c:v>
                </c:pt>
                <c:pt idx="389">
                  <c:v>#N/A</c:v>
                </c:pt>
                <c:pt idx="390">
                  <c:v>0.14765800000000001</c:v>
                </c:pt>
                <c:pt idx="391">
                  <c:v>#N/A</c:v>
                </c:pt>
                <c:pt idx="392">
                  <c:v>#N/A</c:v>
                </c:pt>
                <c:pt idx="393">
                  <c:v>#N/A</c:v>
                </c:pt>
                <c:pt idx="394">
                  <c:v>#N/A</c:v>
                </c:pt>
                <c:pt idx="395">
                  <c:v>#N/A</c:v>
                </c:pt>
                <c:pt idx="396">
                  <c:v>#N/A</c:v>
                </c:pt>
                <c:pt idx="397">
                  <c:v>#N/A</c:v>
                </c:pt>
                <c:pt idx="398">
                  <c:v>#N/A</c:v>
                </c:pt>
                <c:pt idx="399">
                  <c:v>0.147451</c:v>
                </c:pt>
                <c:pt idx="400">
                  <c:v>#N/A</c:v>
                </c:pt>
                <c:pt idx="401">
                  <c:v>#N/A</c:v>
                </c:pt>
                <c:pt idx="402">
                  <c:v>#N/A</c:v>
                </c:pt>
                <c:pt idx="403">
                  <c:v>#N/A</c:v>
                </c:pt>
                <c:pt idx="404">
                  <c:v>#N/A</c:v>
                </c:pt>
                <c:pt idx="405">
                  <c:v>#N/A</c:v>
                </c:pt>
                <c:pt idx="406">
                  <c:v>#N/A</c:v>
                </c:pt>
                <c:pt idx="407">
                  <c:v>#N/A</c:v>
                </c:pt>
                <c:pt idx="408">
                  <c:v>0.152559</c:v>
                </c:pt>
                <c:pt idx="409">
                  <c:v>#N/A</c:v>
                </c:pt>
                <c:pt idx="410">
                  <c:v>#N/A</c:v>
                </c:pt>
                <c:pt idx="411">
                  <c:v>#N/A</c:v>
                </c:pt>
                <c:pt idx="412">
                  <c:v>#N/A</c:v>
                </c:pt>
                <c:pt idx="413">
                  <c:v>#N/A</c:v>
                </c:pt>
                <c:pt idx="414">
                  <c:v>#N/A</c:v>
                </c:pt>
                <c:pt idx="415">
                  <c:v>#N/A</c:v>
                </c:pt>
                <c:pt idx="416">
                  <c:v>#N/A</c:v>
                </c:pt>
                <c:pt idx="417">
                  <c:v>0.152701</c:v>
                </c:pt>
                <c:pt idx="418">
                  <c:v>#N/A</c:v>
                </c:pt>
                <c:pt idx="419">
                  <c:v>#N/A</c:v>
                </c:pt>
                <c:pt idx="420">
                  <c:v>#N/A</c:v>
                </c:pt>
                <c:pt idx="421">
                  <c:v>#N/A</c:v>
                </c:pt>
                <c:pt idx="422">
                  <c:v>#N/A</c:v>
                </c:pt>
                <c:pt idx="423">
                  <c:v>#N/A</c:v>
                </c:pt>
                <c:pt idx="424">
                  <c:v>#N/A</c:v>
                </c:pt>
                <c:pt idx="425">
                  <c:v>#N/A</c:v>
                </c:pt>
                <c:pt idx="426">
                  <c:v>0.15265400000000001</c:v>
                </c:pt>
                <c:pt idx="427">
                  <c:v>#N/A</c:v>
                </c:pt>
                <c:pt idx="428">
                  <c:v>#N/A</c:v>
                </c:pt>
                <c:pt idx="429">
                  <c:v>#N/A</c:v>
                </c:pt>
                <c:pt idx="430">
                  <c:v>#N/A</c:v>
                </c:pt>
                <c:pt idx="431">
                  <c:v>#N/A</c:v>
                </c:pt>
                <c:pt idx="432">
                  <c:v>#N/A</c:v>
                </c:pt>
                <c:pt idx="433">
                  <c:v>#N/A</c:v>
                </c:pt>
                <c:pt idx="434">
                  <c:v>#N/A</c:v>
                </c:pt>
                <c:pt idx="435">
                  <c:v>0.147566</c:v>
                </c:pt>
                <c:pt idx="436">
                  <c:v>#N/A</c:v>
                </c:pt>
                <c:pt idx="437">
                  <c:v>#N/A</c:v>
                </c:pt>
                <c:pt idx="438">
                  <c:v>#N/A</c:v>
                </c:pt>
                <c:pt idx="439">
                  <c:v>#N/A</c:v>
                </c:pt>
                <c:pt idx="440">
                  <c:v>#N/A</c:v>
                </c:pt>
                <c:pt idx="441">
                  <c:v>#N/A</c:v>
                </c:pt>
                <c:pt idx="442">
                  <c:v>#N/A</c:v>
                </c:pt>
                <c:pt idx="443">
                  <c:v>#N/A</c:v>
                </c:pt>
                <c:pt idx="444">
                  <c:v>0.14747399999999999</c:v>
                </c:pt>
                <c:pt idx="445">
                  <c:v>#N/A</c:v>
                </c:pt>
                <c:pt idx="446">
                  <c:v>#N/A</c:v>
                </c:pt>
                <c:pt idx="447">
                  <c:v>#N/A</c:v>
                </c:pt>
                <c:pt idx="448">
                  <c:v>#N/A</c:v>
                </c:pt>
                <c:pt idx="449">
                  <c:v>#N/A</c:v>
                </c:pt>
                <c:pt idx="450">
                  <c:v>#N/A</c:v>
                </c:pt>
                <c:pt idx="451">
                  <c:v>#N/A</c:v>
                </c:pt>
                <c:pt idx="452">
                  <c:v>#N/A</c:v>
                </c:pt>
                <c:pt idx="453">
                  <c:v>0.147727</c:v>
                </c:pt>
                <c:pt idx="454">
                  <c:v>#N/A</c:v>
                </c:pt>
                <c:pt idx="455">
                  <c:v>#N/A</c:v>
                </c:pt>
                <c:pt idx="456">
                  <c:v>#N/A</c:v>
                </c:pt>
                <c:pt idx="457">
                  <c:v>#N/A</c:v>
                </c:pt>
                <c:pt idx="458">
                  <c:v>#N/A</c:v>
                </c:pt>
                <c:pt idx="459">
                  <c:v>#N/A</c:v>
                </c:pt>
                <c:pt idx="460">
                  <c:v>#N/A</c:v>
                </c:pt>
                <c:pt idx="461">
                  <c:v>#N/A</c:v>
                </c:pt>
                <c:pt idx="462">
                  <c:v>0.14749699999999999</c:v>
                </c:pt>
                <c:pt idx="463">
                  <c:v>#N/A</c:v>
                </c:pt>
                <c:pt idx="464">
                  <c:v>#N/A</c:v>
                </c:pt>
                <c:pt idx="465">
                  <c:v>#N/A</c:v>
                </c:pt>
                <c:pt idx="466">
                  <c:v>#N/A</c:v>
                </c:pt>
                <c:pt idx="467">
                  <c:v>#N/A</c:v>
                </c:pt>
                <c:pt idx="468">
                  <c:v>#N/A</c:v>
                </c:pt>
                <c:pt idx="469">
                  <c:v>#N/A</c:v>
                </c:pt>
                <c:pt idx="470">
                  <c:v>#N/A</c:v>
                </c:pt>
                <c:pt idx="471">
                  <c:v>0.147589</c:v>
                </c:pt>
                <c:pt idx="472">
                  <c:v>#N/A</c:v>
                </c:pt>
                <c:pt idx="473">
                  <c:v>#N/A</c:v>
                </c:pt>
                <c:pt idx="474">
                  <c:v>#N/A</c:v>
                </c:pt>
                <c:pt idx="475">
                  <c:v>#N/A</c:v>
                </c:pt>
                <c:pt idx="476">
                  <c:v>#N/A</c:v>
                </c:pt>
                <c:pt idx="477">
                  <c:v>#N/A</c:v>
                </c:pt>
                <c:pt idx="478">
                  <c:v>#N/A</c:v>
                </c:pt>
                <c:pt idx="479">
                  <c:v>#N/A</c:v>
                </c:pt>
                <c:pt idx="480">
                  <c:v>0.147566</c:v>
                </c:pt>
                <c:pt idx="481">
                  <c:v>#N/A</c:v>
                </c:pt>
                <c:pt idx="482">
                  <c:v>#N/A</c:v>
                </c:pt>
                <c:pt idx="483">
                  <c:v>#N/A</c:v>
                </c:pt>
                <c:pt idx="484">
                  <c:v>#N/A</c:v>
                </c:pt>
                <c:pt idx="485">
                  <c:v>#N/A</c:v>
                </c:pt>
                <c:pt idx="486">
                  <c:v>#N/A</c:v>
                </c:pt>
                <c:pt idx="487">
                  <c:v>#N/A</c:v>
                </c:pt>
                <c:pt idx="488">
                  <c:v>#N/A</c:v>
                </c:pt>
                <c:pt idx="489">
                  <c:v>0.14777299999999999</c:v>
                </c:pt>
                <c:pt idx="490">
                  <c:v>#N/A</c:v>
                </c:pt>
                <c:pt idx="491">
                  <c:v>#N/A</c:v>
                </c:pt>
                <c:pt idx="492">
                  <c:v>#N/A</c:v>
                </c:pt>
                <c:pt idx="493">
                  <c:v>#N/A</c:v>
                </c:pt>
                <c:pt idx="494">
                  <c:v>#N/A</c:v>
                </c:pt>
                <c:pt idx="495">
                  <c:v>#N/A</c:v>
                </c:pt>
                <c:pt idx="496">
                  <c:v>#N/A</c:v>
                </c:pt>
                <c:pt idx="497">
                  <c:v>#N/A</c:v>
                </c:pt>
                <c:pt idx="498">
                  <c:v>0.142654</c:v>
                </c:pt>
                <c:pt idx="499">
                  <c:v>#N/A</c:v>
                </c:pt>
                <c:pt idx="500">
                  <c:v>#N/A</c:v>
                </c:pt>
                <c:pt idx="501">
                  <c:v>#N/A</c:v>
                </c:pt>
                <c:pt idx="502">
                  <c:v>#N/A</c:v>
                </c:pt>
                <c:pt idx="503">
                  <c:v>#N/A</c:v>
                </c:pt>
                <c:pt idx="504">
                  <c:v>#N/A</c:v>
                </c:pt>
                <c:pt idx="505">
                  <c:v>#N/A</c:v>
                </c:pt>
                <c:pt idx="506">
                  <c:v>#N/A</c:v>
                </c:pt>
                <c:pt idx="507">
                  <c:v>0.14754300000000001</c:v>
                </c:pt>
                <c:pt idx="508">
                  <c:v>#N/A</c:v>
                </c:pt>
                <c:pt idx="509">
                  <c:v>#N/A</c:v>
                </c:pt>
                <c:pt idx="510">
                  <c:v>#N/A</c:v>
                </c:pt>
                <c:pt idx="511">
                  <c:v>#N/A</c:v>
                </c:pt>
                <c:pt idx="512">
                  <c:v>#N/A</c:v>
                </c:pt>
                <c:pt idx="513">
                  <c:v>#N/A</c:v>
                </c:pt>
                <c:pt idx="514">
                  <c:v>#N/A</c:v>
                </c:pt>
                <c:pt idx="515">
                  <c:v>#N/A</c:v>
                </c:pt>
                <c:pt idx="516">
                  <c:v>0.14747399999999999</c:v>
                </c:pt>
                <c:pt idx="517">
                  <c:v>#N/A</c:v>
                </c:pt>
                <c:pt idx="518">
                  <c:v>#N/A</c:v>
                </c:pt>
                <c:pt idx="519">
                  <c:v>#N/A</c:v>
                </c:pt>
                <c:pt idx="520">
                  <c:v>#N/A</c:v>
                </c:pt>
                <c:pt idx="521">
                  <c:v>#N/A</c:v>
                </c:pt>
                <c:pt idx="522">
                  <c:v>#N/A</c:v>
                </c:pt>
                <c:pt idx="523">
                  <c:v>#N/A</c:v>
                </c:pt>
                <c:pt idx="524">
                  <c:v>#N/A</c:v>
                </c:pt>
                <c:pt idx="525">
                  <c:v>0.14768100000000001</c:v>
                </c:pt>
                <c:pt idx="526">
                  <c:v>#N/A</c:v>
                </c:pt>
                <c:pt idx="527">
                  <c:v>#N/A</c:v>
                </c:pt>
                <c:pt idx="528">
                  <c:v>#N/A</c:v>
                </c:pt>
                <c:pt idx="529">
                  <c:v>#N/A</c:v>
                </c:pt>
                <c:pt idx="530">
                  <c:v>#N/A</c:v>
                </c:pt>
                <c:pt idx="531">
                  <c:v>#N/A</c:v>
                </c:pt>
                <c:pt idx="532">
                  <c:v>#N/A</c:v>
                </c:pt>
                <c:pt idx="533">
                  <c:v>#N/A</c:v>
                </c:pt>
                <c:pt idx="534">
                  <c:v>0.147451</c:v>
                </c:pt>
                <c:pt idx="535">
                  <c:v>#N/A</c:v>
                </c:pt>
                <c:pt idx="536">
                  <c:v>#N/A</c:v>
                </c:pt>
                <c:pt idx="537">
                  <c:v>#N/A</c:v>
                </c:pt>
                <c:pt idx="538">
                  <c:v>#N/A</c:v>
                </c:pt>
                <c:pt idx="539">
                  <c:v>#N/A</c:v>
                </c:pt>
                <c:pt idx="540">
                  <c:v>#N/A</c:v>
                </c:pt>
                <c:pt idx="541">
                  <c:v>#N/A</c:v>
                </c:pt>
                <c:pt idx="542">
                  <c:v>#N/A</c:v>
                </c:pt>
                <c:pt idx="543">
                  <c:v>0.147428</c:v>
                </c:pt>
                <c:pt idx="544">
                  <c:v>#N/A</c:v>
                </c:pt>
                <c:pt idx="545">
                  <c:v>#N/A</c:v>
                </c:pt>
                <c:pt idx="546">
                  <c:v>#N/A</c:v>
                </c:pt>
                <c:pt idx="547">
                  <c:v>#N/A</c:v>
                </c:pt>
                <c:pt idx="548">
                  <c:v>#N/A</c:v>
                </c:pt>
                <c:pt idx="549">
                  <c:v>#N/A</c:v>
                </c:pt>
                <c:pt idx="550">
                  <c:v>#N/A</c:v>
                </c:pt>
                <c:pt idx="551">
                  <c:v>#N/A</c:v>
                </c:pt>
                <c:pt idx="552">
                  <c:v>0.14252100000000001</c:v>
                </c:pt>
                <c:pt idx="553">
                  <c:v>#N/A</c:v>
                </c:pt>
                <c:pt idx="554">
                  <c:v>#N/A</c:v>
                </c:pt>
                <c:pt idx="555">
                  <c:v>#N/A</c:v>
                </c:pt>
                <c:pt idx="556">
                  <c:v>#N/A</c:v>
                </c:pt>
                <c:pt idx="557">
                  <c:v>#N/A</c:v>
                </c:pt>
                <c:pt idx="558">
                  <c:v>#N/A</c:v>
                </c:pt>
                <c:pt idx="559">
                  <c:v>#N/A</c:v>
                </c:pt>
                <c:pt idx="560">
                  <c:v>#N/A</c:v>
                </c:pt>
                <c:pt idx="561">
                  <c:v>0.14754300000000001</c:v>
                </c:pt>
                <c:pt idx="562">
                  <c:v>#N/A</c:v>
                </c:pt>
                <c:pt idx="563">
                  <c:v>#N/A</c:v>
                </c:pt>
                <c:pt idx="564">
                  <c:v>#N/A</c:v>
                </c:pt>
                <c:pt idx="565">
                  <c:v>#N/A</c:v>
                </c:pt>
                <c:pt idx="566">
                  <c:v>#N/A</c:v>
                </c:pt>
                <c:pt idx="567">
                  <c:v>#N/A</c:v>
                </c:pt>
                <c:pt idx="568">
                  <c:v>#N/A</c:v>
                </c:pt>
                <c:pt idx="569">
                  <c:v>#N/A</c:v>
                </c:pt>
                <c:pt idx="570">
                  <c:v>0.14754300000000001</c:v>
                </c:pt>
                <c:pt idx="571">
                  <c:v>#N/A</c:v>
                </c:pt>
                <c:pt idx="572">
                  <c:v>#N/A</c:v>
                </c:pt>
                <c:pt idx="573">
                  <c:v>#N/A</c:v>
                </c:pt>
                <c:pt idx="574">
                  <c:v>#N/A</c:v>
                </c:pt>
                <c:pt idx="575">
                  <c:v>#N/A</c:v>
                </c:pt>
                <c:pt idx="576">
                  <c:v>#N/A</c:v>
                </c:pt>
                <c:pt idx="577">
                  <c:v>#N/A</c:v>
                </c:pt>
                <c:pt idx="578">
                  <c:v>#N/A</c:v>
                </c:pt>
                <c:pt idx="579">
                  <c:v>0.147566</c:v>
                </c:pt>
                <c:pt idx="580">
                  <c:v>#N/A</c:v>
                </c:pt>
                <c:pt idx="581">
                  <c:v>#N/A</c:v>
                </c:pt>
                <c:pt idx="582">
                  <c:v>#N/A</c:v>
                </c:pt>
                <c:pt idx="583">
                  <c:v>#N/A</c:v>
                </c:pt>
                <c:pt idx="584">
                  <c:v>#N/A</c:v>
                </c:pt>
                <c:pt idx="585">
                  <c:v>#N/A</c:v>
                </c:pt>
                <c:pt idx="586">
                  <c:v>#N/A</c:v>
                </c:pt>
                <c:pt idx="587">
                  <c:v>#N/A</c:v>
                </c:pt>
                <c:pt idx="588">
                  <c:v>0.14754300000000001</c:v>
                </c:pt>
                <c:pt idx="589">
                  <c:v>#N/A</c:v>
                </c:pt>
                <c:pt idx="590">
                  <c:v>#N/A</c:v>
                </c:pt>
                <c:pt idx="591">
                  <c:v>#N/A</c:v>
                </c:pt>
                <c:pt idx="592">
                  <c:v>#N/A</c:v>
                </c:pt>
                <c:pt idx="593">
                  <c:v>#N/A</c:v>
                </c:pt>
                <c:pt idx="594">
                  <c:v>#N/A</c:v>
                </c:pt>
                <c:pt idx="595">
                  <c:v>#N/A</c:v>
                </c:pt>
                <c:pt idx="596">
                  <c:v>#N/A</c:v>
                </c:pt>
                <c:pt idx="597">
                  <c:v>0.142454</c:v>
                </c:pt>
                <c:pt idx="598">
                  <c:v>#N/A</c:v>
                </c:pt>
                <c:pt idx="599">
                  <c:v>#N/A</c:v>
                </c:pt>
                <c:pt idx="600">
                  <c:v>#N/A</c:v>
                </c:pt>
                <c:pt idx="601">
                  <c:v>#N/A</c:v>
                </c:pt>
                <c:pt idx="602">
                  <c:v>#N/A</c:v>
                </c:pt>
                <c:pt idx="603">
                  <c:v>#N/A</c:v>
                </c:pt>
                <c:pt idx="604">
                  <c:v>#N/A</c:v>
                </c:pt>
                <c:pt idx="605">
                  <c:v>#N/A</c:v>
                </c:pt>
                <c:pt idx="606">
                  <c:v>0.14249800000000001</c:v>
                </c:pt>
                <c:pt idx="607">
                  <c:v>#N/A</c:v>
                </c:pt>
                <c:pt idx="608">
                  <c:v>#N/A</c:v>
                </c:pt>
                <c:pt idx="609">
                  <c:v>#N/A</c:v>
                </c:pt>
                <c:pt idx="610">
                  <c:v>#N/A</c:v>
                </c:pt>
                <c:pt idx="611">
                  <c:v>#N/A</c:v>
                </c:pt>
                <c:pt idx="612">
                  <c:v>#N/A</c:v>
                </c:pt>
                <c:pt idx="613">
                  <c:v>#N/A</c:v>
                </c:pt>
                <c:pt idx="614">
                  <c:v>#N/A</c:v>
                </c:pt>
                <c:pt idx="615">
                  <c:v>0.147566</c:v>
                </c:pt>
                <c:pt idx="616">
                  <c:v>#N/A</c:v>
                </c:pt>
                <c:pt idx="617">
                  <c:v>#N/A</c:v>
                </c:pt>
                <c:pt idx="618">
                  <c:v>#N/A</c:v>
                </c:pt>
                <c:pt idx="619">
                  <c:v>#N/A</c:v>
                </c:pt>
                <c:pt idx="620">
                  <c:v>#N/A</c:v>
                </c:pt>
                <c:pt idx="621">
                  <c:v>#N/A</c:v>
                </c:pt>
                <c:pt idx="622">
                  <c:v>#N/A</c:v>
                </c:pt>
                <c:pt idx="623">
                  <c:v>#N/A</c:v>
                </c:pt>
                <c:pt idx="624">
                  <c:v>0.14249800000000001</c:v>
                </c:pt>
                <c:pt idx="625">
                  <c:v>#N/A</c:v>
                </c:pt>
                <c:pt idx="626">
                  <c:v>#N/A</c:v>
                </c:pt>
                <c:pt idx="627">
                  <c:v>#N/A</c:v>
                </c:pt>
                <c:pt idx="628">
                  <c:v>#N/A</c:v>
                </c:pt>
                <c:pt idx="629">
                  <c:v>#N/A</c:v>
                </c:pt>
                <c:pt idx="630">
                  <c:v>#N/A</c:v>
                </c:pt>
                <c:pt idx="631">
                  <c:v>#N/A</c:v>
                </c:pt>
                <c:pt idx="632">
                  <c:v>#N/A</c:v>
                </c:pt>
                <c:pt idx="633">
                  <c:v>0.14761199999999999</c:v>
                </c:pt>
                <c:pt idx="634">
                  <c:v>#N/A</c:v>
                </c:pt>
                <c:pt idx="635">
                  <c:v>#N/A</c:v>
                </c:pt>
                <c:pt idx="636">
                  <c:v>#N/A</c:v>
                </c:pt>
                <c:pt idx="637">
                  <c:v>#N/A</c:v>
                </c:pt>
                <c:pt idx="638">
                  <c:v>#N/A</c:v>
                </c:pt>
                <c:pt idx="639">
                  <c:v>#N/A</c:v>
                </c:pt>
                <c:pt idx="640">
                  <c:v>#N/A</c:v>
                </c:pt>
                <c:pt idx="641">
                  <c:v>#N/A</c:v>
                </c:pt>
                <c:pt idx="642">
                  <c:v>0.14761199999999999</c:v>
                </c:pt>
                <c:pt idx="643">
                  <c:v>#N/A</c:v>
                </c:pt>
                <c:pt idx="644">
                  <c:v>#N/A</c:v>
                </c:pt>
                <c:pt idx="645">
                  <c:v>#N/A</c:v>
                </c:pt>
                <c:pt idx="646">
                  <c:v>#N/A</c:v>
                </c:pt>
                <c:pt idx="647">
                  <c:v>#N/A</c:v>
                </c:pt>
                <c:pt idx="648">
                  <c:v>#N/A</c:v>
                </c:pt>
                <c:pt idx="649">
                  <c:v>#N/A</c:v>
                </c:pt>
                <c:pt idx="650">
                  <c:v>#N/A</c:v>
                </c:pt>
                <c:pt idx="651">
                  <c:v>0.14768100000000001</c:v>
                </c:pt>
                <c:pt idx="652">
                  <c:v>#N/A</c:v>
                </c:pt>
                <c:pt idx="653">
                  <c:v>#N/A</c:v>
                </c:pt>
                <c:pt idx="654">
                  <c:v>#N/A</c:v>
                </c:pt>
                <c:pt idx="655">
                  <c:v>#N/A</c:v>
                </c:pt>
                <c:pt idx="656">
                  <c:v>#N/A</c:v>
                </c:pt>
                <c:pt idx="657">
                  <c:v>#N/A</c:v>
                </c:pt>
                <c:pt idx="658">
                  <c:v>#N/A</c:v>
                </c:pt>
                <c:pt idx="659">
                  <c:v>#N/A</c:v>
                </c:pt>
                <c:pt idx="660">
                  <c:v>0.147727</c:v>
                </c:pt>
                <c:pt idx="661">
                  <c:v>#N/A</c:v>
                </c:pt>
                <c:pt idx="662">
                  <c:v>#N/A</c:v>
                </c:pt>
                <c:pt idx="663">
                  <c:v>#N/A</c:v>
                </c:pt>
                <c:pt idx="664">
                  <c:v>#N/A</c:v>
                </c:pt>
                <c:pt idx="665">
                  <c:v>#N/A</c:v>
                </c:pt>
                <c:pt idx="666">
                  <c:v>#N/A</c:v>
                </c:pt>
                <c:pt idx="667">
                  <c:v>#N/A</c:v>
                </c:pt>
                <c:pt idx="668">
                  <c:v>#N/A</c:v>
                </c:pt>
                <c:pt idx="669">
                  <c:v>0.14779600000000001</c:v>
                </c:pt>
                <c:pt idx="670">
                  <c:v>#N/A</c:v>
                </c:pt>
                <c:pt idx="671">
                  <c:v>#N/A</c:v>
                </c:pt>
                <c:pt idx="672">
                  <c:v>#N/A</c:v>
                </c:pt>
                <c:pt idx="673">
                  <c:v>#N/A</c:v>
                </c:pt>
                <c:pt idx="674">
                  <c:v>#N/A</c:v>
                </c:pt>
                <c:pt idx="675">
                  <c:v>#N/A</c:v>
                </c:pt>
                <c:pt idx="676">
                  <c:v>#N/A</c:v>
                </c:pt>
                <c:pt idx="677">
                  <c:v>#N/A</c:v>
                </c:pt>
                <c:pt idx="678">
                  <c:v>0.147566</c:v>
                </c:pt>
                <c:pt idx="679">
                  <c:v>#N/A</c:v>
                </c:pt>
                <c:pt idx="680">
                  <c:v>#N/A</c:v>
                </c:pt>
                <c:pt idx="681">
                  <c:v>#N/A</c:v>
                </c:pt>
                <c:pt idx="682">
                  <c:v>#N/A</c:v>
                </c:pt>
                <c:pt idx="683">
                  <c:v>#N/A</c:v>
                </c:pt>
                <c:pt idx="684">
                  <c:v>#N/A</c:v>
                </c:pt>
                <c:pt idx="685">
                  <c:v>#N/A</c:v>
                </c:pt>
                <c:pt idx="686">
                  <c:v>#N/A</c:v>
                </c:pt>
                <c:pt idx="687">
                  <c:v>0.147566</c:v>
                </c:pt>
                <c:pt idx="688">
                  <c:v>#N/A</c:v>
                </c:pt>
                <c:pt idx="689">
                  <c:v>#N/A</c:v>
                </c:pt>
                <c:pt idx="690">
                  <c:v>#N/A</c:v>
                </c:pt>
                <c:pt idx="691">
                  <c:v>#N/A</c:v>
                </c:pt>
                <c:pt idx="692">
                  <c:v>#N/A</c:v>
                </c:pt>
                <c:pt idx="693">
                  <c:v>#N/A</c:v>
                </c:pt>
                <c:pt idx="694">
                  <c:v>#N/A</c:v>
                </c:pt>
                <c:pt idx="695">
                  <c:v>#N/A</c:v>
                </c:pt>
                <c:pt idx="696">
                  <c:v>0.14263200000000001</c:v>
                </c:pt>
                <c:pt idx="697">
                  <c:v>#N/A</c:v>
                </c:pt>
                <c:pt idx="698">
                  <c:v>#N/A</c:v>
                </c:pt>
                <c:pt idx="699">
                  <c:v>#N/A</c:v>
                </c:pt>
                <c:pt idx="700">
                  <c:v>#N/A</c:v>
                </c:pt>
                <c:pt idx="701">
                  <c:v>#N/A</c:v>
                </c:pt>
                <c:pt idx="702">
                  <c:v>#N/A</c:v>
                </c:pt>
                <c:pt idx="703">
                  <c:v>#N/A</c:v>
                </c:pt>
                <c:pt idx="704">
                  <c:v>#N/A</c:v>
                </c:pt>
                <c:pt idx="705">
                  <c:v>0.14754300000000001</c:v>
                </c:pt>
                <c:pt idx="706">
                  <c:v>#N/A</c:v>
                </c:pt>
                <c:pt idx="707">
                  <c:v>#N/A</c:v>
                </c:pt>
                <c:pt idx="708">
                  <c:v>#N/A</c:v>
                </c:pt>
                <c:pt idx="709">
                  <c:v>#N/A</c:v>
                </c:pt>
                <c:pt idx="710">
                  <c:v>#N/A</c:v>
                </c:pt>
                <c:pt idx="711">
                  <c:v>#N/A</c:v>
                </c:pt>
                <c:pt idx="712">
                  <c:v>#N/A</c:v>
                </c:pt>
                <c:pt idx="713">
                  <c:v>#N/A</c:v>
                </c:pt>
                <c:pt idx="714">
                  <c:v>0.15262999999999999</c:v>
                </c:pt>
                <c:pt idx="715">
                  <c:v>#N/A</c:v>
                </c:pt>
                <c:pt idx="716">
                  <c:v>#N/A</c:v>
                </c:pt>
                <c:pt idx="717">
                  <c:v>#N/A</c:v>
                </c:pt>
                <c:pt idx="718">
                  <c:v>#N/A</c:v>
                </c:pt>
                <c:pt idx="719">
                  <c:v>#N/A</c:v>
                </c:pt>
                <c:pt idx="720">
                  <c:v>#N/A</c:v>
                </c:pt>
                <c:pt idx="721">
                  <c:v>#N/A</c:v>
                </c:pt>
                <c:pt idx="722">
                  <c:v>#N/A</c:v>
                </c:pt>
                <c:pt idx="723">
                  <c:v>0.14263200000000001</c:v>
                </c:pt>
                <c:pt idx="724">
                  <c:v>#N/A</c:v>
                </c:pt>
                <c:pt idx="725">
                  <c:v>#N/A</c:v>
                </c:pt>
                <c:pt idx="726">
                  <c:v>#N/A</c:v>
                </c:pt>
                <c:pt idx="727">
                  <c:v>#N/A</c:v>
                </c:pt>
                <c:pt idx="728">
                  <c:v>#N/A</c:v>
                </c:pt>
                <c:pt idx="729">
                  <c:v>#N/A</c:v>
                </c:pt>
                <c:pt idx="730">
                  <c:v>#N/A</c:v>
                </c:pt>
                <c:pt idx="731">
                  <c:v>#N/A</c:v>
                </c:pt>
                <c:pt idx="732">
                  <c:v>0.152582</c:v>
                </c:pt>
                <c:pt idx="733">
                  <c:v>#N/A</c:v>
                </c:pt>
                <c:pt idx="734">
                  <c:v>#N/A</c:v>
                </c:pt>
                <c:pt idx="735">
                  <c:v>#N/A</c:v>
                </c:pt>
                <c:pt idx="736">
                  <c:v>#N/A</c:v>
                </c:pt>
                <c:pt idx="737">
                  <c:v>#N/A</c:v>
                </c:pt>
                <c:pt idx="738">
                  <c:v>#N/A</c:v>
                </c:pt>
                <c:pt idx="739">
                  <c:v>#N/A</c:v>
                </c:pt>
                <c:pt idx="740">
                  <c:v>#N/A</c:v>
                </c:pt>
                <c:pt idx="741">
                  <c:v>0.147727</c:v>
                </c:pt>
                <c:pt idx="742">
                  <c:v>#N/A</c:v>
                </c:pt>
                <c:pt idx="743">
                  <c:v>#N/A</c:v>
                </c:pt>
                <c:pt idx="744">
                  <c:v>#N/A</c:v>
                </c:pt>
                <c:pt idx="745">
                  <c:v>#N/A</c:v>
                </c:pt>
                <c:pt idx="746">
                  <c:v>#N/A</c:v>
                </c:pt>
                <c:pt idx="747">
                  <c:v>#N/A</c:v>
                </c:pt>
                <c:pt idx="748">
                  <c:v>#N/A</c:v>
                </c:pt>
                <c:pt idx="749">
                  <c:v>#N/A</c:v>
                </c:pt>
                <c:pt idx="750">
                  <c:v>0.152582</c:v>
                </c:pt>
                <c:pt idx="751">
                  <c:v>#N/A</c:v>
                </c:pt>
                <c:pt idx="752">
                  <c:v>#N/A</c:v>
                </c:pt>
                <c:pt idx="753">
                  <c:v>#N/A</c:v>
                </c:pt>
                <c:pt idx="754">
                  <c:v>#N/A</c:v>
                </c:pt>
                <c:pt idx="755">
                  <c:v>#N/A</c:v>
                </c:pt>
                <c:pt idx="756">
                  <c:v>#N/A</c:v>
                </c:pt>
                <c:pt idx="757">
                  <c:v>#N/A</c:v>
                </c:pt>
                <c:pt idx="758">
                  <c:v>#N/A</c:v>
                </c:pt>
                <c:pt idx="759">
                  <c:v>0.14747399999999999</c:v>
                </c:pt>
                <c:pt idx="760">
                  <c:v>#N/A</c:v>
                </c:pt>
                <c:pt idx="761">
                  <c:v>#N/A</c:v>
                </c:pt>
                <c:pt idx="762">
                  <c:v>#N/A</c:v>
                </c:pt>
                <c:pt idx="763">
                  <c:v>#N/A</c:v>
                </c:pt>
                <c:pt idx="764">
                  <c:v>#N/A</c:v>
                </c:pt>
                <c:pt idx="765">
                  <c:v>#N/A</c:v>
                </c:pt>
                <c:pt idx="766">
                  <c:v>#N/A</c:v>
                </c:pt>
                <c:pt idx="767">
                  <c:v>#N/A</c:v>
                </c:pt>
                <c:pt idx="768">
                  <c:v>0.14768100000000001</c:v>
                </c:pt>
                <c:pt idx="769">
                  <c:v>#N/A</c:v>
                </c:pt>
                <c:pt idx="770">
                  <c:v>#N/A</c:v>
                </c:pt>
                <c:pt idx="771">
                  <c:v>#N/A</c:v>
                </c:pt>
                <c:pt idx="772">
                  <c:v>#N/A</c:v>
                </c:pt>
                <c:pt idx="773">
                  <c:v>#N/A</c:v>
                </c:pt>
                <c:pt idx="774">
                  <c:v>#N/A</c:v>
                </c:pt>
                <c:pt idx="775">
                  <c:v>#N/A</c:v>
                </c:pt>
                <c:pt idx="776">
                  <c:v>#N/A</c:v>
                </c:pt>
                <c:pt idx="777">
                  <c:v>0.152535</c:v>
                </c:pt>
                <c:pt idx="778">
                  <c:v>#N/A</c:v>
                </c:pt>
                <c:pt idx="779">
                  <c:v>#N/A</c:v>
                </c:pt>
                <c:pt idx="780">
                  <c:v>#N/A</c:v>
                </c:pt>
                <c:pt idx="781">
                  <c:v>#N/A</c:v>
                </c:pt>
                <c:pt idx="782">
                  <c:v>#N/A</c:v>
                </c:pt>
                <c:pt idx="783">
                  <c:v>#N/A</c:v>
                </c:pt>
                <c:pt idx="784">
                  <c:v>#N/A</c:v>
                </c:pt>
                <c:pt idx="785">
                  <c:v>#N/A</c:v>
                </c:pt>
                <c:pt idx="786">
                  <c:v>0.14761199999999999</c:v>
                </c:pt>
                <c:pt idx="787">
                  <c:v>#N/A</c:v>
                </c:pt>
                <c:pt idx="788">
                  <c:v>#N/A</c:v>
                </c:pt>
                <c:pt idx="789">
                  <c:v>#N/A</c:v>
                </c:pt>
                <c:pt idx="790">
                  <c:v>#N/A</c:v>
                </c:pt>
                <c:pt idx="791">
                  <c:v>#N/A</c:v>
                </c:pt>
                <c:pt idx="792">
                  <c:v>#N/A</c:v>
                </c:pt>
                <c:pt idx="793">
                  <c:v>#N/A</c:v>
                </c:pt>
                <c:pt idx="794">
                  <c:v>#N/A</c:v>
                </c:pt>
                <c:pt idx="795">
                  <c:v>0.147566</c:v>
                </c:pt>
                <c:pt idx="796">
                  <c:v>#N/A</c:v>
                </c:pt>
                <c:pt idx="797">
                  <c:v>#N/A</c:v>
                </c:pt>
                <c:pt idx="798">
                  <c:v>#N/A</c:v>
                </c:pt>
                <c:pt idx="799">
                  <c:v>#N/A</c:v>
                </c:pt>
                <c:pt idx="800">
                  <c:v>#N/A</c:v>
                </c:pt>
                <c:pt idx="801">
                  <c:v>#N/A</c:v>
                </c:pt>
                <c:pt idx="802">
                  <c:v>#N/A</c:v>
                </c:pt>
                <c:pt idx="803">
                  <c:v>#N/A</c:v>
                </c:pt>
                <c:pt idx="804">
                  <c:v>0.14761199999999999</c:v>
                </c:pt>
                <c:pt idx="805">
                  <c:v>#N/A</c:v>
                </c:pt>
                <c:pt idx="806">
                  <c:v>#N/A</c:v>
                </c:pt>
                <c:pt idx="807">
                  <c:v>#N/A</c:v>
                </c:pt>
                <c:pt idx="808">
                  <c:v>#N/A</c:v>
                </c:pt>
                <c:pt idx="809">
                  <c:v>#N/A</c:v>
                </c:pt>
                <c:pt idx="810">
                  <c:v>#N/A</c:v>
                </c:pt>
                <c:pt idx="811">
                  <c:v>#N/A</c:v>
                </c:pt>
                <c:pt idx="812">
                  <c:v>#N/A</c:v>
                </c:pt>
                <c:pt idx="813">
                  <c:v>0.14247599999999999</c:v>
                </c:pt>
                <c:pt idx="814">
                  <c:v>#N/A</c:v>
                </c:pt>
                <c:pt idx="815">
                  <c:v>#N/A</c:v>
                </c:pt>
                <c:pt idx="816">
                  <c:v>#N/A</c:v>
                </c:pt>
                <c:pt idx="817">
                  <c:v>#N/A</c:v>
                </c:pt>
                <c:pt idx="818">
                  <c:v>#N/A</c:v>
                </c:pt>
                <c:pt idx="819">
                  <c:v>#N/A</c:v>
                </c:pt>
                <c:pt idx="820">
                  <c:v>#N/A</c:v>
                </c:pt>
                <c:pt idx="821">
                  <c:v>#N/A</c:v>
                </c:pt>
                <c:pt idx="822">
                  <c:v>0.14752000000000001</c:v>
                </c:pt>
                <c:pt idx="823">
                  <c:v>#N/A</c:v>
                </c:pt>
                <c:pt idx="824">
                  <c:v>#N/A</c:v>
                </c:pt>
                <c:pt idx="825">
                  <c:v>#N/A</c:v>
                </c:pt>
                <c:pt idx="826">
                  <c:v>#N/A</c:v>
                </c:pt>
                <c:pt idx="827">
                  <c:v>#N/A</c:v>
                </c:pt>
                <c:pt idx="828">
                  <c:v>#N/A</c:v>
                </c:pt>
                <c:pt idx="829">
                  <c:v>#N/A</c:v>
                </c:pt>
                <c:pt idx="830">
                  <c:v>#N/A</c:v>
                </c:pt>
                <c:pt idx="831">
                  <c:v>0.14749699999999999</c:v>
                </c:pt>
                <c:pt idx="832">
                  <c:v>#N/A</c:v>
                </c:pt>
                <c:pt idx="833">
                  <c:v>#N/A</c:v>
                </c:pt>
                <c:pt idx="834">
                  <c:v>#N/A</c:v>
                </c:pt>
                <c:pt idx="835">
                  <c:v>#N/A</c:v>
                </c:pt>
                <c:pt idx="836">
                  <c:v>#N/A</c:v>
                </c:pt>
                <c:pt idx="837">
                  <c:v>#N/A</c:v>
                </c:pt>
                <c:pt idx="838">
                  <c:v>#N/A</c:v>
                </c:pt>
                <c:pt idx="839">
                  <c:v>#N/A</c:v>
                </c:pt>
                <c:pt idx="840">
                  <c:v>0.14752000000000001</c:v>
                </c:pt>
                <c:pt idx="841">
                  <c:v>#N/A</c:v>
                </c:pt>
                <c:pt idx="842">
                  <c:v>#N/A</c:v>
                </c:pt>
                <c:pt idx="843">
                  <c:v>#N/A</c:v>
                </c:pt>
                <c:pt idx="844">
                  <c:v>#N/A</c:v>
                </c:pt>
                <c:pt idx="845">
                  <c:v>#N/A</c:v>
                </c:pt>
                <c:pt idx="846">
                  <c:v>#N/A</c:v>
                </c:pt>
                <c:pt idx="847">
                  <c:v>#N/A</c:v>
                </c:pt>
                <c:pt idx="848">
                  <c:v>#N/A</c:v>
                </c:pt>
                <c:pt idx="849">
                  <c:v>0.14241000000000001</c:v>
                </c:pt>
                <c:pt idx="850">
                  <c:v>#N/A</c:v>
                </c:pt>
                <c:pt idx="851">
                  <c:v>#N/A</c:v>
                </c:pt>
                <c:pt idx="852">
                  <c:v>#N/A</c:v>
                </c:pt>
                <c:pt idx="853">
                  <c:v>#N/A</c:v>
                </c:pt>
                <c:pt idx="854">
                  <c:v>#N/A</c:v>
                </c:pt>
                <c:pt idx="855">
                  <c:v>#N/A</c:v>
                </c:pt>
                <c:pt idx="856">
                  <c:v>#N/A</c:v>
                </c:pt>
                <c:pt idx="857">
                  <c:v>#N/A</c:v>
                </c:pt>
                <c:pt idx="858">
                  <c:v>0.14765800000000001</c:v>
                </c:pt>
                <c:pt idx="859">
                  <c:v>#N/A</c:v>
                </c:pt>
                <c:pt idx="860">
                  <c:v>#N/A</c:v>
                </c:pt>
                <c:pt idx="861">
                  <c:v>#N/A</c:v>
                </c:pt>
                <c:pt idx="862">
                  <c:v>#N/A</c:v>
                </c:pt>
                <c:pt idx="863">
                  <c:v>#N/A</c:v>
                </c:pt>
                <c:pt idx="864">
                  <c:v>#N/A</c:v>
                </c:pt>
                <c:pt idx="865">
                  <c:v>#N/A</c:v>
                </c:pt>
                <c:pt idx="866">
                  <c:v>#N/A</c:v>
                </c:pt>
                <c:pt idx="867">
                  <c:v>0.14747399999999999</c:v>
                </c:pt>
                <c:pt idx="868">
                  <c:v>#N/A</c:v>
                </c:pt>
                <c:pt idx="869">
                  <c:v>#N/A</c:v>
                </c:pt>
                <c:pt idx="870">
                  <c:v>#N/A</c:v>
                </c:pt>
                <c:pt idx="871">
                  <c:v>#N/A</c:v>
                </c:pt>
                <c:pt idx="872">
                  <c:v>#N/A</c:v>
                </c:pt>
                <c:pt idx="873">
                  <c:v>#N/A</c:v>
                </c:pt>
                <c:pt idx="874">
                  <c:v>#N/A</c:v>
                </c:pt>
                <c:pt idx="875">
                  <c:v>#N/A</c:v>
                </c:pt>
                <c:pt idx="876">
                  <c:v>0.147566</c:v>
                </c:pt>
                <c:pt idx="877">
                  <c:v>#N/A</c:v>
                </c:pt>
                <c:pt idx="878">
                  <c:v>#N/A</c:v>
                </c:pt>
                <c:pt idx="879">
                  <c:v>#N/A</c:v>
                </c:pt>
                <c:pt idx="880">
                  <c:v>#N/A</c:v>
                </c:pt>
                <c:pt idx="881">
                  <c:v>#N/A</c:v>
                </c:pt>
                <c:pt idx="882">
                  <c:v>#N/A</c:v>
                </c:pt>
                <c:pt idx="883">
                  <c:v>#N/A</c:v>
                </c:pt>
                <c:pt idx="884">
                  <c:v>#N/A</c:v>
                </c:pt>
                <c:pt idx="885">
                  <c:v>0.14247599999999999</c:v>
                </c:pt>
                <c:pt idx="886">
                  <c:v>#N/A</c:v>
                </c:pt>
                <c:pt idx="887">
                  <c:v>#N/A</c:v>
                </c:pt>
                <c:pt idx="888">
                  <c:v>#N/A</c:v>
                </c:pt>
                <c:pt idx="889">
                  <c:v>#N/A</c:v>
                </c:pt>
                <c:pt idx="890">
                  <c:v>#N/A</c:v>
                </c:pt>
                <c:pt idx="891">
                  <c:v>#N/A</c:v>
                </c:pt>
                <c:pt idx="892">
                  <c:v>#N/A</c:v>
                </c:pt>
                <c:pt idx="893">
                  <c:v>#N/A</c:v>
                </c:pt>
                <c:pt idx="894">
                  <c:v>0.14247599999999999</c:v>
                </c:pt>
                <c:pt idx="895">
                  <c:v>#N/A</c:v>
                </c:pt>
                <c:pt idx="896">
                  <c:v>#N/A</c:v>
                </c:pt>
                <c:pt idx="897">
                  <c:v>#N/A</c:v>
                </c:pt>
                <c:pt idx="898">
                  <c:v>#N/A</c:v>
                </c:pt>
                <c:pt idx="899">
                  <c:v>#N/A</c:v>
                </c:pt>
                <c:pt idx="900">
                  <c:v>#N/A</c:v>
                </c:pt>
                <c:pt idx="901">
                  <c:v>#N/A</c:v>
                </c:pt>
                <c:pt idx="902">
                  <c:v>#N/A</c:v>
                </c:pt>
                <c:pt idx="903">
                  <c:v>0.14252100000000001</c:v>
                </c:pt>
                <c:pt idx="904">
                  <c:v>#N/A</c:v>
                </c:pt>
                <c:pt idx="905">
                  <c:v>#N/A</c:v>
                </c:pt>
                <c:pt idx="906">
                  <c:v>#N/A</c:v>
                </c:pt>
                <c:pt idx="907">
                  <c:v>#N/A</c:v>
                </c:pt>
                <c:pt idx="908">
                  <c:v>#N/A</c:v>
                </c:pt>
                <c:pt idx="909">
                  <c:v>#N/A</c:v>
                </c:pt>
                <c:pt idx="910">
                  <c:v>#N/A</c:v>
                </c:pt>
                <c:pt idx="911">
                  <c:v>#N/A</c:v>
                </c:pt>
                <c:pt idx="912">
                  <c:v>0.142565</c:v>
                </c:pt>
                <c:pt idx="913">
                  <c:v>#N/A</c:v>
                </c:pt>
                <c:pt idx="914">
                  <c:v>#N/A</c:v>
                </c:pt>
                <c:pt idx="915">
                  <c:v>#N/A</c:v>
                </c:pt>
                <c:pt idx="916">
                  <c:v>#N/A</c:v>
                </c:pt>
                <c:pt idx="917">
                  <c:v>#N/A</c:v>
                </c:pt>
                <c:pt idx="918">
                  <c:v>#N/A</c:v>
                </c:pt>
                <c:pt idx="919">
                  <c:v>#N/A</c:v>
                </c:pt>
                <c:pt idx="920">
                  <c:v>#N/A</c:v>
                </c:pt>
                <c:pt idx="921">
                  <c:v>0.142543</c:v>
                </c:pt>
                <c:pt idx="922">
                  <c:v>#N/A</c:v>
                </c:pt>
                <c:pt idx="923">
                  <c:v>#N/A</c:v>
                </c:pt>
                <c:pt idx="924">
                  <c:v>#N/A</c:v>
                </c:pt>
                <c:pt idx="925">
                  <c:v>#N/A</c:v>
                </c:pt>
                <c:pt idx="926">
                  <c:v>#N/A</c:v>
                </c:pt>
                <c:pt idx="927">
                  <c:v>#N/A</c:v>
                </c:pt>
                <c:pt idx="928">
                  <c:v>#N/A</c:v>
                </c:pt>
                <c:pt idx="929">
                  <c:v>#N/A</c:v>
                </c:pt>
                <c:pt idx="930">
                  <c:v>0.147727</c:v>
                </c:pt>
                <c:pt idx="931">
                  <c:v>#N/A</c:v>
                </c:pt>
                <c:pt idx="932">
                  <c:v>#N/A</c:v>
                </c:pt>
                <c:pt idx="933">
                  <c:v>#N/A</c:v>
                </c:pt>
                <c:pt idx="934">
                  <c:v>#N/A</c:v>
                </c:pt>
                <c:pt idx="935">
                  <c:v>#N/A</c:v>
                </c:pt>
                <c:pt idx="936">
                  <c:v>#N/A</c:v>
                </c:pt>
                <c:pt idx="937">
                  <c:v>#N/A</c:v>
                </c:pt>
                <c:pt idx="938">
                  <c:v>#N/A</c:v>
                </c:pt>
                <c:pt idx="939">
                  <c:v>0.14258699999999999</c:v>
                </c:pt>
                <c:pt idx="940">
                  <c:v>#N/A</c:v>
                </c:pt>
                <c:pt idx="941">
                  <c:v>#N/A</c:v>
                </c:pt>
                <c:pt idx="942">
                  <c:v>#N/A</c:v>
                </c:pt>
                <c:pt idx="943">
                  <c:v>#N/A</c:v>
                </c:pt>
                <c:pt idx="944">
                  <c:v>#N/A</c:v>
                </c:pt>
                <c:pt idx="945">
                  <c:v>#N/A</c:v>
                </c:pt>
                <c:pt idx="946">
                  <c:v>#N/A</c:v>
                </c:pt>
                <c:pt idx="947">
                  <c:v>#N/A</c:v>
                </c:pt>
                <c:pt idx="948">
                  <c:v>0.14763499999999999</c:v>
                </c:pt>
                <c:pt idx="949">
                  <c:v>#N/A</c:v>
                </c:pt>
                <c:pt idx="950">
                  <c:v>#N/A</c:v>
                </c:pt>
                <c:pt idx="951">
                  <c:v>#N/A</c:v>
                </c:pt>
                <c:pt idx="952">
                  <c:v>#N/A</c:v>
                </c:pt>
                <c:pt idx="953">
                  <c:v>#N/A</c:v>
                </c:pt>
                <c:pt idx="954">
                  <c:v>#N/A</c:v>
                </c:pt>
                <c:pt idx="955">
                  <c:v>#N/A</c:v>
                </c:pt>
                <c:pt idx="956">
                  <c:v>#N/A</c:v>
                </c:pt>
                <c:pt idx="957">
                  <c:v>0.14236499999999999</c:v>
                </c:pt>
                <c:pt idx="958">
                  <c:v>#N/A</c:v>
                </c:pt>
                <c:pt idx="959">
                  <c:v>#N/A</c:v>
                </c:pt>
                <c:pt idx="960">
                  <c:v>#N/A</c:v>
                </c:pt>
                <c:pt idx="961">
                  <c:v>#N/A</c:v>
                </c:pt>
                <c:pt idx="962">
                  <c:v>#N/A</c:v>
                </c:pt>
                <c:pt idx="963">
                  <c:v>#N/A</c:v>
                </c:pt>
                <c:pt idx="964">
                  <c:v>#N/A</c:v>
                </c:pt>
                <c:pt idx="965">
                  <c:v>#N/A</c:v>
                </c:pt>
                <c:pt idx="966">
                  <c:v>0.14252100000000001</c:v>
                </c:pt>
                <c:pt idx="967">
                  <c:v>#N/A</c:v>
                </c:pt>
                <c:pt idx="968">
                  <c:v>#N/A</c:v>
                </c:pt>
                <c:pt idx="969">
                  <c:v>#N/A</c:v>
                </c:pt>
                <c:pt idx="970">
                  <c:v>#N/A</c:v>
                </c:pt>
                <c:pt idx="971">
                  <c:v>#N/A</c:v>
                </c:pt>
                <c:pt idx="972">
                  <c:v>#N/A</c:v>
                </c:pt>
                <c:pt idx="973">
                  <c:v>#N/A</c:v>
                </c:pt>
                <c:pt idx="974">
                  <c:v>#N/A</c:v>
                </c:pt>
                <c:pt idx="975">
                  <c:v>0.14765800000000001</c:v>
                </c:pt>
                <c:pt idx="976">
                  <c:v>#N/A</c:v>
                </c:pt>
                <c:pt idx="977">
                  <c:v>#N/A</c:v>
                </c:pt>
                <c:pt idx="978">
                  <c:v>#N/A</c:v>
                </c:pt>
                <c:pt idx="979">
                  <c:v>#N/A</c:v>
                </c:pt>
                <c:pt idx="980">
                  <c:v>#N/A</c:v>
                </c:pt>
                <c:pt idx="981">
                  <c:v>#N/A</c:v>
                </c:pt>
                <c:pt idx="982">
                  <c:v>#N/A</c:v>
                </c:pt>
                <c:pt idx="983">
                  <c:v>#N/A</c:v>
                </c:pt>
                <c:pt idx="984">
                  <c:v>0.14761199999999999</c:v>
                </c:pt>
                <c:pt idx="985">
                  <c:v>#N/A</c:v>
                </c:pt>
                <c:pt idx="986">
                  <c:v>#N/A</c:v>
                </c:pt>
                <c:pt idx="987">
                  <c:v>#N/A</c:v>
                </c:pt>
                <c:pt idx="988">
                  <c:v>#N/A</c:v>
                </c:pt>
                <c:pt idx="989">
                  <c:v>#N/A</c:v>
                </c:pt>
                <c:pt idx="990">
                  <c:v>#N/A</c:v>
                </c:pt>
                <c:pt idx="991">
                  <c:v>#N/A</c:v>
                </c:pt>
                <c:pt idx="992">
                  <c:v>#N/A</c:v>
                </c:pt>
                <c:pt idx="993">
                  <c:v>0.14252100000000001</c:v>
                </c:pt>
                <c:pt idx="994">
                  <c:v>#N/A</c:v>
                </c:pt>
                <c:pt idx="995">
                  <c:v>#N/A</c:v>
                </c:pt>
                <c:pt idx="996">
                  <c:v>#N/A</c:v>
                </c:pt>
                <c:pt idx="997">
                  <c:v>#N/A</c:v>
                </c:pt>
                <c:pt idx="998">
                  <c:v>#N/A</c:v>
                </c:pt>
                <c:pt idx="999">
                  <c:v>#N/A</c:v>
                </c:pt>
                <c:pt idx="1000">
                  <c:v>#N/A</c:v>
                </c:pt>
                <c:pt idx="1001">
                  <c:v>#N/A</c:v>
                </c:pt>
                <c:pt idx="1002">
                  <c:v>0.147566</c:v>
                </c:pt>
                <c:pt idx="1003">
                  <c:v>#N/A</c:v>
                </c:pt>
                <c:pt idx="1004">
                  <c:v>#N/A</c:v>
                </c:pt>
                <c:pt idx="1005">
                  <c:v>#N/A</c:v>
                </c:pt>
                <c:pt idx="1006">
                  <c:v>#N/A</c:v>
                </c:pt>
                <c:pt idx="1007">
                  <c:v>#N/A</c:v>
                </c:pt>
                <c:pt idx="1008">
                  <c:v>#N/A</c:v>
                </c:pt>
                <c:pt idx="1009">
                  <c:v>#N/A</c:v>
                </c:pt>
                <c:pt idx="1010">
                  <c:v>#N/A</c:v>
                </c:pt>
                <c:pt idx="1011">
                  <c:v>0.147566</c:v>
                </c:pt>
                <c:pt idx="1012">
                  <c:v>#N/A</c:v>
                </c:pt>
                <c:pt idx="1013">
                  <c:v>#N/A</c:v>
                </c:pt>
                <c:pt idx="1014">
                  <c:v>#N/A</c:v>
                </c:pt>
                <c:pt idx="1015">
                  <c:v>#N/A</c:v>
                </c:pt>
                <c:pt idx="1016">
                  <c:v>#N/A</c:v>
                </c:pt>
                <c:pt idx="1017">
                  <c:v>#N/A</c:v>
                </c:pt>
                <c:pt idx="1018">
                  <c:v>#N/A</c:v>
                </c:pt>
                <c:pt idx="1019">
                  <c:v>#N/A</c:v>
                </c:pt>
                <c:pt idx="1020">
                  <c:v>0.142454</c:v>
                </c:pt>
                <c:pt idx="1021">
                  <c:v>#N/A</c:v>
                </c:pt>
                <c:pt idx="1022">
                  <c:v>#N/A</c:v>
                </c:pt>
                <c:pt idx="1023">
                  <c:v>#N/A</c:v>
                </c:pt>
                <c:pt idx="1024">
                  <c:v>#N/A</c:v>
                </c:pt>
                <c:pt idx="1025">
                  <c:v>#N/A</c:v>
                </c:pt>
                <c:pt idx="1026">
                  <c:v>#N/A</c:v>
                </c:pt>
                <c:pt idx="1027">
                  <c:v>#N/A</c:v>
                </c:pt>
                <c:pt idx="1028">
                  <c:v>#N/A</c:v>
                </c:pt>
                <c:pt idx="1029">
                  <c:v>0.142454</c:v>
                </c:pt>
                <c:pt idx="1030">
                  <c:v>#N/A</c:v>
                </c:pt>
                <c:pt idx="1031">
                  <c:v>#N/A</c:v>
                </c:pt>
                <c:pt idx="1032">
                  <c:v>#N/A</c:v>
                </c:pt>
                <c:pt idx="1033">
                  <c:v>#N/A</c:v>
                </c:pt>
                <c:pt idx="1034">
                  <c:v>#N/A</c:v>
                </c:pt>
                <c:pt idx="1035">
                  <c:v>#N/A</c:v>
                </c:pt>
                <c:pt idx="1036">
                  <c:v>#N/A</c:v>
                </c:pt>
                <c:pt idx="1037">
                  <c:v>#N/A</c:v>
                </c:pt>
                <c:pt idx="1038">
                  <c:v>0.147566</c:v>
                </c:pt>
                <c:pt idx="1039">
                  <c:v>#N/A</c:v>
                </c:pt>
                <c:pt idx="1040">
                  <c:v>#N/A</c:v>
                </c:pt>
                <c:pt idx="1041">
                  <c:v>#N/A</c:v>
                </c:pt>
                <c:pt idx="1042">
                  <c:v>#N/A</c:v>
                </c:pt>
                <c:pt idx="1043">
                  <c:v>#N/A</c:v>
                </c:pt>
                <c:pt idx="1044">
                  <c:v>#N/A</c:v>
                </c:pt>
                <c:pt idx="1045">
                  <c:v>#N/A</c:v>
                </c:pt>
                <c:pt idx="1046">
                  <c:v>#N/A</c:v>
                </c:pt>
                <c:pt idx="1047">
                  <c:v>0.14274200000000001</c:v>
                </c:pt>
                <c:pt idx="1048">
                  <c:v>#N/A</c:v>
                </c:pt>
                <c:pt idx="1049">
                  <c:v>#N/A</c:v>
                </c:pt>
                <c:pt idx="1050">
                  <c:v>#N/A</c:v>
                </c:pt>
                <c:pt idx="1051">
                  <c:v>#N/A</c:v>
                </c:pt>
                <c:pt idx="1052">
                  <c:v>#N/A</c:v>
                </c:pt>
                <c:pt idx="1053">
                  <c:v>#N/A</c:v>
                </c:pt>
                <c:pt idx="1054">
                  <c:v>#N/A</c:v>
                </c:pt>
                <c:pt idx="1055">
                  <c:v>#N/A</c:v>
                </c:pt>
                <c:pt idx="1056">
                  <c:v>0.142543</c:v>
                </c:pt>
                <c:pt idx="1057">
                  <c:v>#N/A</c:v>
                </c:pt>
                <c:pt idx="1058">
                  <c:v>#N/A</c:v>
                </c:pt>
                <c:pt idx="1059">
                  <c:v>#N/A</c:v>
                </c:pt>
                <c:pt idx="1060">
                  <c:v>#N/A</c:v>
                </c:pt>
                <c:pt idx="1061">
                  <c:v>#N/A</c:v>
                </c:pt>
                <c:pt idx="1062">
                  <c:v>#N/A</c:v>
                </c:pt>
                <c:pt idx="1063">
                  <c:v>#N/A</c:v>
                </c:pt>
                <c:pt idx="1064">
                  <c:v>#N/A</c:v>
                </c:pt>
                <c:pt idx="1065">
                  <c:v>0.14765800000000001</c:v>
                </c:pt>
                <c:pt idx="1066">
                  <c:v>#N/A</c:v>
                </c:pt>
                <c:pt idx="1067">
                  <c:v>#N/A</c:v>
                </c:pt>
                <c:pt idx="1068">
                  <c:v>#N/A</c:v>
                </c:pt>
                <c:pt idx="1069">
                  <c:v>#N/A</c:v>
                </c:pt>
                <c:pt idx="1070">
                  <c:v>#N/A</c:v>
                </c:pt>
                <c:pt idx="1071">
                  <c:v>#N/A</c:v>
                </c:pt>
                <c:pt idx="1072">
                  <c:v>#N/A</c:v>
                </c:pt>
                <c:pt idx="1073">
                  <c:v>#N/A</c:v>
                </c:pt>
                <c:pt idx="1074">
                  <c:v>0.142565</c:v>
                </c:pt>
                <c:pt idx="1075">
                  <c:v>#N/A</c:v>
                </c:pt>
                <c:pt idx="1076">
                  <c:v>#N/A</c:v>
                </c:pt>
                <c:pt idx="1077">
                  <c:v>#N/A</c:v>
                </c:pt>
                <c:pt idx="1078">
                  <c:v>#N/A</c:v>
                </c:pt>
                <c:pt idx="1079">
                  <c:v>#N/A</c:v>
                </c:pt>
                <c:pt idx="1080">
                  <c:v>#N/A</c:v>
                </c:pt>
                <c:pt idx="1081">
                  <c:v>#N/A</c:v>
                </c:pt>
                <c:pt idx="1082">
                  <c:v>#N/A</c:v>
                </c:pt>
                <c:pt idx="1083">
                  <c:v>0.14258699999999999</c:v>
                </c:pt>
                <c:pt idx="1084">
                  <c:v>#N/A</c:v>
                </c:pt>
                <c:pt idx="1085">
                  <c:v>#N/A</c:v>
                </c:pt>
                <c:pt idx="1086">
                  <c:v>#N/A</c:v>
                </c:pt>
                <c:pt idx="1087">
                  <c:v>#N/A</c:v>
                </c:pt>
                <c:pt idx="1088">
                  <c:v>#N/A</c:v>
                </c:pt>
                <c:pt idx="1089">
                  <c:v>#N/A</c:v>
                </c:pt>
                <c:pt idx="1090">
                  <c:v>#N/A</c:v>
                </c:pt>
                <c:pt idx="1091">
                  <c:v>#N/A</c:v>
                </c:pt>
                <c:pt idx="1092">
                  <c:v>0.142565</c:v>
                </c:pt>
                <c:pt idx="1093">
                  <c:v>#N/A</c:v>
                </c:pt>
                <c:pt idx="1094">
                  <c:v>#N/A</c:v>
                </c:pt>
                <c:pt idx="1095">
                  <c:v>#N/A</c:v>
                </c:pt>
                <c:pt idx="1096">
                  <c:v>#N/A</c:v>
                </c:pt>
                <c:pt idx="1097">
                  <c:v>#N/A</c:v>
                </c:pt>
                <c:pt idx="1098">
                  <c:v>#N/A</c:v>
                </c:pt>
                <c:pt idx="1099">
                  <c:v>#N/A</c:v>
                </c:pt>
                <c:pt idx="1100">
                  <c:v>#N/A</c:v>
                </c:pt>
                <c:pt idx="1101">
                  <c:v>0.14258699999999999</c:v>
                </c:pt>
                <c:pt idx="1102">
                  <c:v>#N/A</c:v>
                </c:pt>
                <c:pt idx="1103">
                  <c:v>#N/A</c:v>
                </c:pt>
                <c:pt idx="1104">
                  <c:v>#N/A</c:v>
                </c:pt>
                <c:pt idx="1105">
                  <c:v>#N/A</c:v>
                </c:pt>
                <c:pt idx="1106">
                  <c:v>#N/A</c:v>
                </c:pt>
                <c:pt idx="1107">
                  <c:v>#N/A</c:v>
                </c:pt>
                <c:pt idx="1108">
                  <c:v>#N/A</c:v>
                </c:pt>
                <c:pt idx="1109">
                  <c:v>#N/A</c:v>
                </c:pt>
                <c:pt idx="1110">
                  <c:v>0.14252100000000001</c:v>
                </c:pt>
                <c:pt idx="1111">
                  <c:v>#N/A</c:v>
                </c:pt>
                <c:pt idx="1112">
                  <c:v>#N/A</c:v>
                </c:pt>
                <c:pt idx="1113">
                  <c:v>#N/A</c:v>
                </c:pt>
                <c:pt idx="1114">
                  <c:v>#N/A</c:v>
                </c:pt>
                <c:pt idx="1115">
                  <c:v>#N/A</c:v>
                </c:pt>
                <c:pt idx="1116">
                  <c:v>#N/A</c:v>
                </c:pt>
                <c:pt idx="1117">
                  <c:v>#N/A</c:v>
                </c:pt>
                <c:pt idx="1118">
                  <c:v>#N/A</c:v>
                </c:pt>
                <c:pt idx="1119">
                  <c:v>0.14763499999999999</c:v>
                </c:pt>
                <c:pt idx="1120">
                  <c:v>#N/A</c:v>
                </c:pt>
                <c:pt idx="1121">
                  <c:v>#N/A</c:v>
                </c:pt>
                <c:pt idx="1122">
                  <c:v>#N/A</c:v>
                </c:pt>
                <c:pt idx="1123">
                  <c:v>#N/A</c:v>
                </c:pt>
                <c:pt idx="1124">
                  <c:v>#N/A</c:v>
                </c:pt>
                <c:pt idx="1125">
                  <c:v>#N/A</c:v>
                </c:pt>
                <c:pt idx="1126">
                  <c:v>#N/A</c:v>
                </c:pt>
                <c:pt idx="1127">
                  <c:v>#N/A</c:v>
                </c:pt>
                <c:pt idx="1128">
                  <c:v>0.14249800000000001</c:v>
                </c:pt>
                <c:pt idx="1129">
                  <c:v>#N/A</c:v>
                </c:pt>
                <c:pt idx="1130">
                  <c:v>#N/A</c:v>
                </c:pt>
                <c:pt idx="1131">
                  <c:v>#N/A</c:v>
                </c:pt>
                <c:pt idx="1132">
                  <c:v>#N/A</c:v>
                </c:pt>
                <c:pt idx="1133">
                  <c:v>#N/A</c:v>
                </c:pt>
                <c:pt idx="1134">
                  <c:v>#N/A</c:v>
                </c:pt>
                <c:pt idx="1135">
                  <c:v>#N/A</c:v>
                </c:pt>
                <c:pt idx="1136">
                  <c:v>#N/A</c:v>
                </c:pt>
                <c:pt idx="1137">
                  <c:v>0.14754300000000001</c:v>
                </c:pt>
                <c:pt idx="1138">
                  <c:v>#N/A</c:v>
                </c:pt>
                <c:pt idx="1139">
                  <c:v>#N/A</c:v>
                </c:pt>
                <c:pt idx="1140">
                  <c:v>#N/A</c:v>
                </c:pt>
                <c:pt idx="1141">
                  <c:v>#N/A</c:v>
                </c:pt>
                <c:pt idx="1142">
                  <c:v>#N/A</c:v>
                </c:pt>
                <c:pt idx="1143">
                  <c:v>#N/A</c:v>
                </c:pt>
                <c:pt idx="1144">
                  <c:v>#N/A</c:v>
                </c:pt>
                <c:pt idx="1145">
                  <c:v>#N/A</c:v>
                </c:pt>
                <c:pt idx="1146">
                  <c:v>0.14752000000000001</c:v>
                </c:pt>
                <c:pt idx="1147">
                  <c:v>#N/A</c:v>
                </c:pt>
                <c:pt idx="1148">
                  <c:v>#N/A</c:v>
                </c:pt>
                <c:pt idx="1149">
                  <c:v>#N/A</c:v>
                </c:pt>
                <c:pt idx="1150">
                  <c:v>#N/A</c:v>
                </c:pt>
                <c:pt idx="1151">
                  <c:v>#N/A</c:v>
                </c:pt>
                <c:pt idx="1152">
                  <c:v>#N/A</c:v>
                </c:pt>
                <c:pt idx="1153">
                  <c:v>#N/A</c:v>
                </c:pt>
                <c:pt idx="1154">
                  <c:v>#N/A</c:v>
                </c:pt>
                <c:pt idx="1155">
                  <c:v>0.14754300000000001</c:v>
                </c:pt>
                <c:pt idx="1156">
                  <c:v>#N/A</c:v>
                </c:pt>
                <c:pt idx="1157">
                  <c:v>#N/A</c:v>
                </c:pt>
                <c:pt idx="1158">
                  <c:v>#N/A</c:v>
                </c:pt>
                <c:pt idx="1159">
                  <c:v>#N/A</c:v>
                </c:pt>
                <c:pt idx="1160">
                  <c:v>#N/A</c:v>
                </c:pt>
                <c:pt idx="1161">
                  <c:v>#N/A</c:v>
                </c:pt>
                <c:pt idx="1162">
                  <c:v>#N/A</c:v>
                </c:pt>
                <c:pt idx="1163">
                  <c:v>#N/A</c:v>
                </c:pt>
                <c:pt idx="1164">
                  <c:v>0.142565</c:v>
                </c:pt>
                <c:pt idx="1165">
                  <c:v>#N/A</c:v>
                </c:pt>
                <c:pt idx="1166">
                  <c:v>#N/A</c:v>
                </c:pt>
                <c:pt idx="1167">
                  <c:v>#N/A</c:v>
                </c:pt>
                <c:pt idx="1168">
                  <c:v>#N/A</c:v>
                </c:pt>
                <c:pt idx="1169">
                  <c:v>#N/A</c:v>
                </c:pt>
                <c:pt idx="1170">
                  <c:v>#N/A</c:v>
                </c:pt>
                <c:pt idx="1171">
                  <c:v>#N/A</c:v>
                </c:pt>
                <c:pt idx="1172">
                  <c:v>#N/A</c:v>
                </c:pt>
                <c:pt idx="1173">
                  <c:v>0.14249800000000001</c:v>
                </c:pt>
                <c:pt idx="1174">
                  <c:v>#N/A</c:v>
                </c:pt>
                <c:pt idx="1175">
                  <c:v>#N/A</c:v>
                </c:pt>
                <c:pt idx="1176">
                  <c:v>#N/A</c:v>
                </c:pt>
                <c:pt idx="1177">
                  <c:v>#N/A</c:v>
                </c:pt>
                <c:pt idx="1178">
                  <c:v>#N/A</c:v>
                </c:pt>
                <c:pt idx="1179">
                  <c:v>#N/A</c:v>
                </c:pt>
                <c:pt idx="1180">
                  <c:v>#N/A</c:v>
                </c:pt>
                <c:pt idx="1181">
                  <c:v>#N/A</c:v>
                </c:pt>
                <c:pt idx="1182">
                  <c:v>0.142543</c:v>
                </c:pt>
                <c:pt idx="1183">
                  <c:v>#N/A</c:v>
                </c:pt>
                <c:pt idx="1184">
                  <c:v>#N/A</c:v>
                </c:pt>
                <c:pt idx="1185">
                  <c:v>#N/A</c:v>
                </c:pt>
                <c:pt idx="1186">
                  <c:v>#N/A</c:v>
                </c:pt>
                <c:pt idx="1187">
                  <c:v>#N/A</c:v>
                </c:pt>
                <c:pt idx="1188">
                  <c:v>#N/A</c:v>
                </c:pt>
                <c:pt idx="1189">
                  <c:v>#N/A</c:v>
                </c:pt>
                <c:pt idx="1190">
                  <c:v>#N/A</c:v>
                </c:pt>
                <c:pt idx="1191">
                  <c:v>0.14763499999999999</c:v>
                </c:pt>
                <c:pt idx="1192">
                  <c:v>#N/A</c:v>
                </c:pt>
                <c:pt idx="1193">
                  <c:v>#N/A</c:v>
                </c:pt>
                <c:pt idx="1194">
                  <c:v>#N/A</c:v>
                </c:pt>
                <c:pt idx="1195">
                  <c:v>#N/A</c:v>
                </c:pt>
                <c:pt idx="1196">
                  <c:v>#N/A</c:v>
                </c:pt>
                <c:pt idx="1197">
                  <c:v>#N/A</c:v>
                </c:pt>
                <c:pt idx="1198">
                  <c:v>#N/A</c:v>
                </c:pt>
                <c:pt idx="1199">
                  <c:v>#N/A</c:v>
                </c:pt>
                <c:pt idx="1200">
                  <c:v>0.14258699999999999</c:v>
                </c:pt>
                <c:pt idx="1201">
                  <c:v>#N/A</c:v>
                </c:pt>
                <c:pt idx="1202">
                  <c:v>#N/A</c:v>
                </c:pt>
                <c:pt idx="1203">
                  <c:v>#N/A</c:v>
                </c:pt>
                <c:pt idx="1204">
                  <c:v>#N/A</c:v>
                </c:pt>
                <c:pt idx="1205">
                  <c:v>#N/A</c:v>
                </c:pt>
                <c:pt idx="1206">
                  <c:v>#N/A</c:v>
                </c:pt>
                <c:pt idx="1207">
                  <c:v>#N/A</c:v>
                </c:pt>
                <c:pt idx="1208">
                  <c:v>#N/A</c:v>
                </c:pt>
                <c:pt idx="1209">
                  <c:v>0.14260900000000001</c:v>
                </c:pt>
                <c:pt idx="1210">
                  <c:v>#N/A</c:v>
                </c:pt>
                <c:pt idx="1211">
                  <c:v>#N/A</c:v>
                </c:pt>
                <c:pt idx="1212">
                  <c:v>#N/A</c:v>
                </c:pt>
                <c:pt idx="1213">
                  <c:v>#N/A</c:v>
                </c:pt>
                <c:pt idx="1214">
                  <c:v>#N/A</c:v>
                </c:pt>
                <c:pt idx="1215">
                  <c:v>#N/A</c:v>
                </c:pt>
                <c:pt idx="1216">
                  <c:v>#N/A</c:v>
                </c:pt>
                <c:pt idx="1217">
                  <c:v>#N/A</c:v>
                </c:pt>
                <c:pt idx="1218">
                  <c:v>0.14263200000000001</c:v>
                </c:pt>
                <c:pt idx="1219">
                  <c:v>#N/A</c:v>
                </c:pt>
                <c:pt idx="1220">
                  <c:v>#N/A</c:v>
                </c:pt>
                <c:pt idx="1221">
                  <c:v>#N/A</c:v>
                </c:pt>
                <c:pt idx="1222">
                  <c:v>#N/A</c:v>
                </c:pt>
                <c:pt idx="1223">
                  <c:v>#N/A</c:v>
                </c:pt>
                <c:pt idx="1224">
                  <c:v>#N/A</c:v>
                </c:pt>
                <c:pt idx="1225">
                  <c:v>#N/A</c:v>
                </c:pt>
                <c:pt idx="1226">
                  <c:v>#N/A</c:v>
                </c:pt>
                <c:pt idx="1227">
                  <c:v>0.142654</c:v>
                </c:pt>
                <c:pt idx="1228">
                  <c:v>#N/A</c:v>
                </c:pt>
                <c:pt idx="1229">
                  <c:v>#N/A</c:v>
                </c:pt>
                <c:pt idx="1230">
                  <c:v>#N/A</c:v>
                </c:pt>
                <c:pt idx="1231">
                  <c:v>#N/A</c:v>
                </c:pt>
                <c:pt idx="1232">
                  <c:v>#N/A</c:v>
                </c:pt>
                <c:pt idx="1233">
                  <c:v>#N/A</c:v>
                </c:pt>
                <c:pt idx="1234">
                  <c:v>#N/A</c:v>
                </c:pt>
                <c:pt idx="1235">
                  <c:v>#N/A</c:v>
                </c:pt>
                <c:pt idx="1236">
                  <c:v>0.14752000000000001</c:v>
                </c:pt>
                <c:pt idx="1237">
                  <c:v>#N/A</c:v>
                </c:pt>
                <c:pt idx="1238">
                  <c:v>#N/A</c:v>
                </c:pt>
                <c:pt idx="1239">
                  <c:v>#N/A</c:v>
                </c:pt>
                <c:pt idx="1240">
                  <c:v>#N/A</c:v>
                </c:pt>
                <c:pt idx="1241">
                  <c:v>#N/A</c:v>
                </c:pt>
                <c:pt idx="1242">
                  <c:v>#N/A</c:v>
                </c:pt>
                <c:pt idx="1243">
                  <c:v>#N/A</c:v>
                </c:pt>
                <c:pt idx="1244">
                  <c:v>#N/A</c:v>
                </c:pt>
                <c:pt idx="1245">
                  <c:v>0.14754300000000001</c:v>
                </c:pt>
                <c:pt idx="1246">
                  <c:v>#N/A</c:v>
                </c:pt>
                <c:pt idx="1247">
                  <c:v>#N/A</c:v>
                </c:pt>
                <c:pt idx="1248">
                  <c:v>#N/A</c:v>
                </c:pt>
                <c:pt idx="1249">
                  <c:v>#N/A</c:v>
                </c:pt>
                <c:pt idx="1250">
                  <c:v>#N/A</c:v>
                </c:pt>
                <c:pt idx="1251">
                  <c:v>#N/A</c:v>
                </c:pt>
                <c:pt idx="1252">
                  <c:v>#N/A</c:v>
                </c:pt>
                <c:pt idx="1253">
                  <c:v>#N/A</c:v>
                </c:pt>
                <c:pt idx="1254">
                  <c:v>0.147704</c:v>
                </c:pt>
                <c:pt idx="1255">
                  <c:v>#N/A</c:v>
                </c:pt>
                <c:pt idx="1256">
                  <c:v>#N/A</c:v>
                </c:pt>
                <c:pt idx="1257">
                  <c:v>#N/A</c:v>
                </c:pt>
                <c:pt idx="1258">
                  <c:v>#N/A</c:v>
                </c:pt>
                <c:pt idx="1259">
                  <c:v>#N/A</c:v>
                </c:pt>
                <c:pt idx="1260">
                  <c:v>#N/A</c:v>
                </c:pt>
                <c:pt idx="1261">
                  <c:v>#N/A</c:v>
                </c:pt>
                <c:pt idx="1262">
                  <c:v>#N/A</c:v>
                </c:pt>
                <c:pt idx="1263">
                  <c:v>0.14747399999999999</c:v>
                </c:pt>
                <c:pt idx="1264">
                  <c:v>#N/A</c:v>
                </c:pt>
                <c:pt idx="1265">
                  <c:v>#N/A</c:v>
                </c:pt>
                <c:pt idx="1266">
                  <c:v>#N/A</c:v>
                </c:pt>
                <c:pt idx="1267">
                  <c:v>#N/A</c:v>
                </c:pt>
                <c:pt idx="1268">
                  <c:v>#N/A</c:v>
                </c:pt>
                <c:pt idx="1269">
                  <c:v>#N/A</c:v>
                </c:pt>
                <c:pt idx="1270">
                  <c:v>#N/A</c:v>
                </c:pt>
                <c:pt idx="1271">
                  <c:v>#N/A</c:v>
                </c:pt>
                <c:pt idx="1272">
                  <c:v>0.147566</c:v>
                </c:pt>
                <c:pt idx="1273">
                  <c:v>#N/A</c:v>
                </c:pt>
                <c:pt idx="1274">
                  <c:v>#N/A</c:v>
                </c:pt>
                <c:pt idx="1275">
                  <c:v>#N/A</c:v>
                </c:pt>
                <c:pt idx="1276">
                  <c:v>#N/A</c:v>
                </c:pt>
                <c:pt idx="1277">
                  <c:v>#N/A</c:v>
                </c:pt>
                <c:pt idx="1278">
                  <c:v>#N/A</c:v>
                </c:pt>
                <c:pt idx="1279">
                  <c:v>#N/A</c:v>
                </c:pt>
                <c:pt idx="1280">
                  <c:v>#N/A</c:v>
                </c:pt>
                <c:pt idx="1281">
                  <c:v>0.14263200000000001</c:v>
                </c:pt>
                <c:pt idx="1282">
                  <c:v>#N/A</c:v>
                </c:pt>
                <c:pt idx="1283">
                  <c:v>#N/A</c:v>
                </c:pt>
                <c:pt idx="1284">
                  <c:v>#N/A</c:v>
                </c:pt>
                <c:pt idx="1285">
                  <c:v>#N/A</c:v>
                </c:pt>
                <c:pt idx="1286">
                  <c:v>#N/A</c:v>
                </c:pt>
                <c:pt idx="1287">
                  <c:v>#N/A</c:v>
                </c:pt>
                <c:pt idx="1288">
                  <c:v>#N/A</c:v>
                </c:pt>
                <c:pt idx="1289">
                  <c:v>#N/A</c:v>
                </c:pt>
                <c:pt idx="1290">
                  <c:v>0.14747399999999999</c:v>
                </c:pt>
                <c:pt idx="1291">
                  <c:v>#N/A</c:v>
                </c:pt>
                <c:pt idx="1292">
                  <c:v>#N/A</c:v>
                </c:pt>
                <c:pt idx="1293">
                  <c:v>#N/A</c:v>
                </c:pt>
                <c:pt idx="1294">
                  <c:v>#N/A</c:v>
                </c:pt>
                <c:pt idx="1295">
                  <c:v>#N/A</c:v>
                </c:pt>
                <c:pt idx="1296">
                  <c:v>#N/A</c:v>
                </c:pt>
                <c:pt idx="1297">
                  <c:v>#N/A</c:v>
                </c:pt>
                <c:pt idx="1298">
                  <c:v>#N/A</c:v>
                </c:pt>
                <c:pt idx="1299">
                  <c:v>0.142654</c:v>
                </c:pt>
                <c:pt idx="1300">
                  <c:v>#N/A</c:v>
                </c:pt>
                <c:pt idx="1301">
                  <c:v>#N/A</c:v>
                </c:pt>
                <c:pt idx="1302">
                  <c:v>#N/A</c:v>
                </c:pt>
                <c:pt idx="1303">
                  <c:v>#N/A</c:v>
                </c:pt>
                <c:pt idx="1304">
                  <c:v>#N/A</c:v>
                </c:pt>
                <c:pt idx="1305">
                  <c:v>#N/A</c:v>
                </c:pt>
                <c:pt idx="1306">
                  <c:v>#N/A</c:v>
                </c:pt>
                <c:pt idx="1307">
                  <c:v>#N/A</c:v>
                </c:pt>
                <c:pt idx="1308">
                  <c:v>0.14752000000000001</c:v>
                </c:pt>
                <c:pt idx="1309">
                  <c:v>#N/A</c:v>
                </c:pt>
                <c:pt idx="1310">
                  <c:v>#N/A</c:v>
                </c:pt>
                <c:pt idx="1311">
                  <c:v>#N/A</c:v>
                </c:pt>
                <c:pt idx="1312">
                  <c:v>#N/A</c:v>
                </c:pt>
                <c:pt idx="1313">
                  <c:v>#N/A</c:v>
                </c:pt>
                <c:pt idx="1314">
                  <c:v>#N/A</c:v>
                </c:pt>
                <c:pt idx="1315">
                  <c:v>#N/A</c:v>
                </c:pt>
                <c:pt idx="1316">
                  <c:v>#N/A</c:v>
                </c:pt>
                <c:pt idx="1317">
                  <c:v>0.142432</c:v>
                </c:pt>
                <c:pt idx="1318">
                  <c:v>#N/A</c:v>
                </c:pt>
                <c:pt idx="1319">
                  <c:v>#N/A</c:v>
                </c:pt>
                <c:pt idx="1320">
                  <c:v>#N/A</c:v>
                </c:pt>
                <c:pt idx="1321">
                  <c:v>#N/A</c:v>
                </c:pt>
                <c:pt idx="1322">
                  <c:v>#N/A</c:v>
                </c:pt>
                <c:pt idx="1323">
                  <c:v>#N/A</c:v>
                </c:pt>
                <c:pt idx="1324">
                  <c:v>#N/A</c:v>
                </c:pt>
                <c:pt idx="1325">
                  <c:v>#N/A</c:v>
                </c:pt>
                <c:pt idx="1326">
                  <c:v>0.147727</c:v>
                </c:pt>
                <c:pt idx="1327">
                  <c:v>#N/A</c:v>
                </c:pt>
                <c:pt idx="1328">
                  <c:v>#N/A</c:v>
                </c:pt>
                <c:pt idx="1329">
                  <c:v>#N/A</c:v>
                </c:pt>
                <c:pt idx="1330">
                  <c:v>#N/A</c:v>
                </c:pt>
                <c:pt idx="1331">
                  <c:v>#N/A</c:v>
                </c:pt>
                <c:pt idx="1332">
                  <c:v>#N/A</c:v>
                </c:pt>
                <c:pt idx="1333">
                  <c:v>#N/A</c:v>
                </c:pt>
                <c:pt idx="1334">
                  <c:v>#N/A</c:v>
                </c:pt>
                <c:pt idx="1335">
                  <c:v>0.14263200000000001</c:v>
                </c:pt>
                <c:pt idx="1336">
                  <c:v>#N/A</c:v>
                </c:pt>
                <c:pt idx="1337">
                  <c:v>#N/A</c:v>
                </c:pt>
                <c:pt idx="1338">
                  <c:v>#N/A</c:v>
                </c:pt>
                <c:pt idx="1339">
                  <c:v>#N/A</c:v>
                </c:pt>
                <c:pt idx="1340">
                  <c:v>#N/A</c:v>
                </c:pt>
                <c:pt idx="1341">
                  <c:v>#N/A</c:v>
                </c:pt>
                <c:pt idx="1342">
                  <c:v>#N/A</c:v>
                </c:pt>
                <c:pt idx="1343">
                  <c:v>#N/A</c:v>
                </c:pt>
                <c:pt idx="1344">
                  <c:v>0.14260900000000001</c:v>
                </c:pt>
                <c:pt idx="1345">
                  <c:v>#N/A</c:v>
                </c:pt>
                <c:pt idx="1346">
                  <c:v>#N/A</c:v>
                </c:pt>
                <c:pt idx="1347">
                  <c:v>#N/A</c:v>
                </c:pt>
                <c:pt idx="1348">
                  <c:v>#N/A</c:v>
                </c:pt>
                <c:pt idx="1349">
                  <c:v>#N/A</c:v>
                </c:pt>
                <c:pt idx="1350">
                  <c:v>#N/A</c:v>
                </c:pt>
                <c:pt idx="1351">
                  <c:v>#N/A</c:v>
                </c:pt>
                <c:pt idx="1352">
                  <c:v>#N/A</c:v>
                </c:pt>
                <c:pt idx="1353">
                  <c:v>0.14749699999999999</c:v>
                </c:pt>
                <c:pt idx="1354">
                  <c:v>#N/A</c:v>
                </c:pt>
                <c:pt idx="1355">
                  <c:v>#N/A</c:v>
                </c:pt>
                <c:pt idx="1356">
                  <c:v>#N/A</c:v>
                </c:pt>
                <c:pt idx="1357">
                  <c:v>#N/A</c:v>
                </c:pt>
                <c:pt idx="1358">
                  <c:v>#N/A</c:v>
                </c:pt>
                <c:pt idx="1359">
                  <c:v>#N/A</c:v>
                </c:pt>
                <c:pt idx="1360">
                  <c:v>#N/A</c:v>
                </c:pt>
                <c:pt idx="1361">
                  <c:v>#N/A</c:v>
                </c:pt>
                <c:pt idx="1362">
                  <c:v>0.147428</c:v>
                </c:pt>
                <c:pt idx="1363">
                  <c:v>#N/A</c:v>
                </c:pt>
                <c:pt idx="1364">
                  <c:v>#N/A</c:v>
                </c:pt>
                <c:pt idx="1365">
                  <c:v>#N/A</c:v>
                </c:pt>
                <c:pt idx="1366">
                  <c:v>#N/A</c:v>
                </c:pt>
                <c:pt idx="1367">
                  <c:v>#N/A</c:v>
                </c:pt>
                <c:pt idx="1368">
                  <c:v>#N/A</c:v>
                </c:pt>
                <c:pt idx="1369">
                  <c:v>#N/A</c:v>
                </c:pt>
                <c:pt idx="1370">
                  <c:v>#N/A</c:v>
                </c:pt>
                <c:pt idx="1371">
                  <c:v>0.14763499999999999</c:v>
                </c:pt>
                <c:pt idx="1372">
                  <c:v>#N/A</c:v>
                </c:pt>
                <c:pt idx="1373">
                  <c:v>#N/A</c:v>
                </c:pt>
                <c:pt idx="1374">
                  <c:v>#N/A</c:v>
                </c:pt>
                <c:pt idx="1375">
                  <c:v>#N/A</c:v>
                </c:pt>
                <c:pt idx="1376">
                  <c:v>#N/A</c:v>
                </c:pt>
                <c:pt idx="1377">
                  <c:v>#N/A</c:v>
                </c:pt>
                <c:pt idx="1378">
                  <c:v>#N/A</c:v>
                </c:pt>
                <c:pt idx="1379">
                  <c:v>#N/A</c:v>
                </c:pt>
                <c:pt idx="1380">
                  <c:v>0.14763499999999999</c:v>
                </c:pt>
                <c:pt idx="1381">
                  <c:v>#N/A</c:v>
                </c:pt>
                <c:pt idx="1382">
                  <c:v>#N/A</c:v>
                </c:pt>
                <c:pt idx="1383">
                  <c:v>#N/A</c:v>
                </c:pt>
                <c:pt idx="1384">
                  <c:v>#N/A</c:v>
                </c:pt>
                <c:pt idx="1385">
                  <c:v>#N/A</c:v>
                </c:pt>
                <c:pt idx="1386">
                  <c:v>#N/A</c:v>
                </c:pt>
                <c:pt idx="1387">
                  <c:v>#N/A</c:v>
                </c:pt>
                <c:pt idx="1388">
                  <c:v>#N/A</c:v>
                </c:pt>
                <c:pt idx="1389">
                  <c:v>0.147589</c:v>
                </c:pt>
                <c:pt idx="1390">
                  <c:v>#N/A</c:v>
                </c:pt>
                <c:pt idx="1391">
                  <c:v>#N/A</c:v>
                </c:pt>
                <c:pt idx="1392">
                  <c:v>#N/A</c:v>
                </c:pt>
                <c:pt idx="1393">
                  <c:v>#N/A</c:v>
                </c:pt>
                <c:pt idx="1394">
                  <c:v>#N/A</c:v>
                </c:pt>
                <c:pt idx="1395">
                  <c:v>#N/A</c:v>
                </c:pt>
                <c:pt idx="1396">
                  <c:v>#N/A</c:v>
                </c:pt>
                <c:pt idx="1397">
                  <c:v>#N/A</c:v>
                </c:pt>
                <c:pt idx="1398">
                  <c:v>0.14754300000000001</c:v>
                </c:pt>
                <c:pt idx="1399">
                  <c:v>#N/A</c:v>
                </c:pt>
                <c:pt idx="1400">
                  <c:v>#N/A</c:v>
                </c:pt>
                <c:pt idx="1401">
                  <c:v>#N/A</c:v>
                </c:pt>
                <c:pt idx="1402">
                  <c:v>#N/A</c:v>
                </c:pt>
                <c:pt idx="1403">
                  <c:v>#N/A</c:v>
                </c:pt>
                <c:pt idx="1404">
                  <c:v>#N/A</c:v>
                </c:pt>
                <c:pt idx="1405">
                  <c:v>#N/A</c:v>
                </c:pt>
                <c:pt idx="1406">
                  <c:v>#N/A</c:v>
                </c:pt>
                <c:pt idx="1407">
                  <c:v>0.14749699999999999</c:v>
                </c:pt>
                <c:pt idx="1408">
                  <c:v>#N/A</c:v>
                </c:pt>
                <c:pt idx="1409">
                  <c:v>#N/A</c:v>
                </c:pt>
                <c:pt idx="1410">
                  <c:v>#N/A</c:v>
                </c:pt>
                <c:pt idx="1411">
                  <c:v>#N/A</c:v>
                </c:pt>
                <c:pt idx="1412">
                  <c:v>#N/A</c:v>
                </c:pt>
                <c:pt idx="1413">
                  <c:v>#N/A</c:v>
                </c:pt>
                <c:pt idx="1414">
                  <c:v>#N/A</c:v>
                </c:pt>
                <c:pt idx="1415">
                  <c:v>#N/A</c:v>
                </c:pt>
                <c:pt idx="1416">
                  <c:v>0.14241000000000001</c:v>
                </c:pt>
                <c:pt idx="1417">
                  <c:v>#N/A</c:v>
                </c:pt>
                <c:pt idx="1418">
                  <c:v>#N/A</c:v>
                </c:pt>
                <c:pt idx="1419">
                  <c:v>#N/A</c:v>
                </c:pt>
                <c:pt idx="1420">
                  <c:v>#N/A</c:v>
                </c:pt>
                <c:pt idx="1421">
                  <c:v>#N/A</c:v>
                </c:pt>
                <c:pt idx="1422">
                  <c:v>#N/A</c:v>
                </c:pt>
                <c:pt idx="1423">
                  <c:v>#N/A</c:v>
                </c:pt>
                <c:pt idx="1424">
                  <c:v>#N/A</c:v>
                </c:pt>
                <c:pt idx="1425">
                  <c:v>0.142432</c:v>
                </c:pt>
                <c:pt idx="1426">
                  <c:v>#N/A</c:v>
                </c:pt>
                <c:pt idx="1427">
                  <c:v>#N/A</c:v>
                </c:pt>
                <c:pt idx="1428">
                  <c:v>#N/A</c:v>
                </c:pt>
                <c:pt idx="1429">
                  <c:v>#N/A</c:v>
                </c:pt>
                <c:pt idx="1430">
                  <c:v>#N/A</c:v>
                </c:pt>
                <c:pt idx="1431">
                  <c:v>#N/A</c:v>
                </c:pt>
                <c:pt idx="1432">
                  <c:v>#N/A</c:v>
                </c:pt>
                <c:pt idx="1433">
                  <c:v>#N/A</c:v>
                </c:pt>
                <c:pt idx="1434">
                  <c:v>0.14263200000000001</c:v>
                </c:pt>
                <c:pt idx="1435">
                  <c:v>#N/A</c:v>
                </c:pt>
                <c:pt idx="1436">
                  <c:v>#N/A</c:v>
                </c:pt>
                <c:pt idx="1437">
                  <c:v>#N/A</c:v>
                </c:pt>
                <c:pt idx="1438">
                  <c:v>#N/A</c:v>
                </c:pt>
                <c:pt idx="1439">
                  <c:v>#N/A</c:v>
                </c:pt>
                <c:pt idx="1440">
                  <c:v>#N/A</c:v>
                </c:pt>
                <c:pt idx="1441">
                  <c:v>#N/A</c:v>
                </c:pt>
                <c:pt idx="1442">
                  <c:v>#N/A</c:v>
                </c:pt>
                <c:pt idx="1443">
                  <c:v>0.142432</c:v>
                </c:pt>
                <c:pt idx="1444">
                  <c:v>#N/A</c:v>
                </c:pt>
                <c:pt idx="1445">
                  <c:v>#N/A</c:v>
                </c:pt>
                <c:pt idx="1446">
                  <c:v>#N/A</c:v>
                </c:pt>
                <c:pt idx="1447">
                  <c:v>#N/A</c:v>
                </c:pt>
                <c:pt idx="1448">
                  <c:v>#N/A</c:v>
                </c:pt>
                <c:pt idx="1449">
                  <c:v>#N/A</c:v>
                </c:pt>
                <c:pt idx="1450">
                  <c:v>#N/A</c:v>
                </c:pt>
                <c:pt idx="1451">
                  <c:v>#N/A</c:v>
                </c:pt>
                <c:pt idx="1452">
                  <c:v>0.14260900000000001</c:v>
                </c:pt>
                <c:pt idx="1453">
                  <c:v>#N/A</c:v>
                </c:pt>
                <c:pt idx="1454">
                  <c:v>#N/A</c:v>
                </c:pt>
                <c:pt idx="1455">
                  <c:v>#N/A</c:v>
                </c:pt>
                <c:pt idx="1456">
                  <c:v>#N/A</c:v>
                </c:pt>
                <c:pt idx="1457">
                  <c:v>#N/A</c:v>
                </c:pt>
                <c:pt idx="1458">
                  <c:v>#N/A</c:v>
                </c:pt>
                <c:pt idx="1459">
                  <c:v>#N/A</c:v>
                </c:pt>
                <c:pt idx="1460">
                  <c:v>#N/A</c:v>
                </c:pt>
                <c:pt idx="1461">
                  <c:v>0.14747399999999999</c:v>
                </c:pt>
                <c:pt idx="1462">
                  <c:v>#N/A</c:v>
                </c:pt>
                <c:pt idx="1463">
                  <c:v>#N/A</c:v>
                </c:pt>
                <c:pt idx="1464">
                  <c:v>#N/A</c:v>
                </c:pt>
                <c:pt idx="1465">
                  <c:v>#N/A</c:v>
                </c:pt>
                <c:pt idx="1466">
                  <c:v>#N/A</c:v>
                </c:pt>
                <c:pt idx="1467">
                  <c:v>#N/A</c:v>
                </c:pt>
                <c:pt idx="1468">
                  <c:v>#N/A</c:v>
                </c:pt>
                <c:pt idx="1469">
                  <c:v>#N/A</c:v>
                </c:pt>
                <c:pt idx="1470">
                  <c:v>0.14258699999999999</c:v>
                </c:pt>
                <c:pt idx="1471">
                  <c:v>#N/A</c:v>
                </c:pt>
                <c:pt idx="1472">
                  <c:v>#N/A</c:v>
                </c:pt>
                <c:pt idx="1473">
                  <c:v>#N/A</c:v>
                </c:pt>
                <c:pt idx="1474">
                  <c:v>#N/A</c:v>
                </c:pt>
                <c:pt idx="1475">
                  <c:v>#N/A</c:v>
                </c:pt>
                <c:pt idx="1476">
                  <c:v>#N/A</c:v>
                </c:pt>
                <c:pt idx="1477">
                  <c:v>#N/A</c:v>
                </c:pt>
                <c:pt idx="1478">
                  <c:v>#N/A</c:v>
                </c:pt>
                <c:pt idx="1479">
                  <c:v>0.14260900000000001</c:v>
                </c:pt>
                <c:pt idx="1480">
                  <c:v>#N/A</c:v>
                </c:pt>
                <c:pt idx="1481">
                  <c:v>#N/A</c:v>
                </c:pt>
                <c:pt idx="1482">
                  <c:v>#N/A</c:v>
                </c:pt>
                <c:pt idx="1483">
                  <c:v>#N/A</c:v>
                </c:pt>
                <c:pt idx="1484">
                  <c:v>#N/A</c:v>
                </c:pt>
                <c:pt idx="1485">
                  <c:v>#N/A</c:v>
                </c:pt>
                <c:pt idx="1486">
                  <c:v>#N/A</c:v>
                </c:pt>
                <c:pt idx="1487">
                  <c:v>#N/A</c:v>
                </c:pt>
                <c:pt idx="1488">
                  <c:v>0.14238799999999999</c:v>
                </c:pt>
                <c:pt idx="1489">
                  <c:v>#N/A</c:v>
                </c:pt>
                <c:pt idx="1490">
                  <c:v>#N/A</c:v>
                </c:pt>
                <c:pt idx="1491">
                  <c:v>#N/A</c:v>
                </c:pt>
                <c:pt idx="1492">
                  <c:v>#N/A</c:v>
                </c:pt>
                <c:pt idx="1493">
                  <c:v>#N/A</c:v>
                </c:pt>
                <c:pt idx="1494">
                  <c:v>#N/A</c:v>
                </c:pt>
                <c:pt idx="1495">
                  <c:v>#N/A</c:v>
                </c:pt>
                <c:pt idx="1496">
                  <c:v>#N/A</c:v>
                </c:pt>
                <c:pt idx="1497">
                  <c:v>0.14241000000000001</c:v>
                </c:pt>
                <c:pt idx="1498">
                  <c:v>#N/A</c:v>
                </c:pt>
                <c:pt idx="1499">
                  <c:v>#N/A</c:v>
                </c:pt>
                <c:pt idx="1500">
                  <c:v>#N/A</c:v>
                </c:pt>
                <c:pt idx="1501">
                  <c:v>#N/A</c:v>
                </c:pt>
                <c:pt idx="1502">
                  <c:v>#N/A</c:v>
                </c:pt>
                <c:pt idx="1503">
                  <c:v>#N/A</c:v>
                </c:pt>
                <c:pt idx="1504">
                  <c:v>#N/A</c:v>
                </c:pt>
                <c:pt idx="1505">
                  <c:v>#N/A</c:v>
                </c:pt>
                <c:pt idx="1506">
                  <c:v>0.14263200000000001</c:v>
                </c:pt>
                <c:pt idx="1507">
                  <c:v>#N/A</c:v>
                </c:pt>
                <c:pt idx="1508">
                  <c:v>#N/A</c:v>
                </c:pt>
                <c:pt idx="1509">
                  <c:v>#N/A</c:v>
                </c:pt>
                <c:pt idx="1510">
                  <c:v>#N/A</c:v>
                </c:pt>
                <c:pt idx="1511">
                  <c:v>#N/A</c:v>
                </c:pt>
                <c:pt idx="1512">
                  <c:v>#N/A</c:v>
                </c:pt>
                <c:pt idx="1513">
                  <c:v>#N/A</c:v>
                </c:pt>
                <c:pt idx="1514">
                  <c:v>#N/A</c:v>
                </c:pt>
                <c:pt idx="1515">
                  <c:v>0.147451</c:v>
                </c:pt>
                <c:pt idx="1516">
                  <c:v>#N/A</c:v>
                </c:pt>
                <c:pt idx="1517">
                  <c:v>#N/A</c:v>
                </c:pt>
                <c:pt idx="1518">
                  <c:v>#N/A</c:v>
                </c:pt>
                <c:pt idx="1519">
                  <c:v>#N/A</c:v>
                </c:pt>
                <c:pt idx="1520">
                  <c:v>#N/A</c:v>
                </c:pt>
                <c:pt idx="1521">
                  <c:v>#N/A</c:v>
                </c:pt>
                <c:pt idx="1522">
                  <c:v>#N/A</c:v>
                </c:pt>
                <c:pt idx="1523">
                  <c:v>#N/A</c:v>
                </c:pt>
                <c:pt idx="1524">
                  <c:v>0.14252100000000001</c:v>
                </c:pt>
                <c:pt idx="1525">
                  <c:v>#N/A</c:v>
                </c:pt>
                <c:pt idx="1526">
                  <c:v>#N/A</c:v>
                </c:pt>
                <c:pt idx="1527">
                  <c:v>#N/A</c:v>
                </c:pt>
                <c:pt idx="1528">
                  <c:v>#N/A</c:v>
                </c:pt>
                <c:pt idx="1529">
                  <c:v>#N/A</c:v>
                </c:pt>
                <c:pt idx="1530">
                  <c:v>#N/A</c:v>
                </c:pt>
                <c:pt idx="1531">
                  <c:v>#N/A</c:v>
                </c:pt>
                <c:pt idx="1532">
                  <c:v>#N/A</c:v>
                </c:pt>
                <c:pt idx="1533">
                  <c:v>0.14258699999999999</c:v>
                </c:pt>
                <c:pt idx="1534">
                  <c:v>#N/A</c:v>
                </c:pt>
                <c:pt idx="1535">
                  <c:v>#N/A</c:v>
                </c:pt>
                <c:pt idx="1536">
                  <c:v>#N/A</c:v>
                </c:pt>
                <c:pt idx="1537">
                  <c:v>#N/A</c:v>
                </c:pt>
                <c:pt idx="1538">
                  <c:v>#N/A</c:v>
                </c:pt>
                <c:pt idx="1539">
                  <c:v>#N/A</c:v>
                </c:pt>
                <c:pt idx="1540">
                  <c:v>#N/A</c:v>
                </c:pt>
                <c:pt idx="1541">
                  <c:v>#N/A</c:v>
                </c:pt>
                <c:pt idx="1542">
                  <c:v>0.142543</c:v>
                </c:pt>
                <c:pt idx="1543">
                  <c:v>#N/A</c:v>
                </c:pt>
                <c:pt idx="1544">
                  <c:v>#N/A</c:v>
                </c:pt>
                <c:pt idx="1545">
                  <c:v>#N/A</c:v>
                </c:pt>
                <c:pt idx="1546">
                  <c:v>#N/A</c:v>
                </c:pt>
                <c:pt idx="1547">
                  <c:v>#N/A</c:v>
                </c:pt>
                <c:pt idx="1548">
                  <c:v>#N/A</c:v>
                </c:pt>
                <c:pt idx="1549">
                  <c:v>#N/A</c:v>
                </c:pt>
                <c:pt idx="1550">
                  <c:v>#N/A</c:v>
                </c:pt>
                <c:pt idx="1551">
                  <c:v>0.14249800000000001</c:v>
                </c:pt>
                <c:pt idx="1552">
                  <c:v>#N/A</c:v>
                </c:pt>
                <c:pt idx="1553">
                  <c:v>#N/A</c:v>
                </c:pt>
                <c:pt idx="1554">
                  <c:v>#N/A</c:v>
                </c:pt>
                <c:pt idx="1555">
                  <c:v>#N/A</c:v>
                </c:pt>
                <c:pt idx="1556">
                  <c:v>#N/A</c:v>
                </c:pt>
                <c:pt idx="1557">
                  <c:v>#N/A</c:v>
                </c:pt>
                <c:pt idx="1558">
                  <c:v>#N/A</c:v>
                </c:pt>
                <c:pt idx="1559">
                  <c:v>#N/A</c:v>
                </c:pt>
                <c:pt idx="1560">
                  <c:v>0.14249800000000001</c:v>
                </c:pt>
                <c:pt idx="1561">
                  <c:v>#N/A</c:v>
                </c:pt>
                <c:pt idx="1562">
                  <c:v>#N/A</c:v>
                </c:pt>
                <c:pt idx="1563">
                  <c:v>#N/A</c:v>
                </c:pt>
                <c:pt idx="1564">
                  <c:v>#N/A</c:v>
                </c:pt>
                <c:pt idx="1565">
                  <c:v>#N/A</c:v>
                </c:pt>
                <c:pt idx="1566">
                  <c:v>#N/A</c:v>
                </c:pt>
                <c:pt idx="1567">
                  <c:v>#N/A</c:v>
                </c:pt>
                <c:pt idx="1568">
                  <c:v>#N/A</c:v>
                </c:pt>
                <c:pt idx="1569">
                  <c:v>0.14247599999999999</c:v>
                </c:pt>
                <c:pt idx="1570">
                  <c:v>#N/A</c:v>
                </c:pt>
                <c:pt idx="1571">
                  <c:v>#N/A</c:v>
                </c:pt>
                <c:pt idx="1572">
                  <c:v>#N/A</c:v>
                </c:pt>
                <c:pt idx="1573">
                  <c:v>#N/A</c:v>
                </c:pt>
                <c:pt idx="1574">
                  <c:v>#N/A</c:v>
                </c:pt>
                <c:pt idx="1575">
                  <c:v>#N/A</c:v>
                </c:pt>
                <c:pt idx="1576">
                  <c:v>#N/A</c:v>
                </c:pt>
                <c:pt idx="1577">
                  <c:v>#N/A</c:v>
                </c:pt>
                <c:pt idx="1578">
                  <c:v>0.142454</c:v>
                </c:pt>
                <c:pt idx="1579">
                  <c:v>#N/A</c:v>
                </c:pt>
                <c:pt idx="1580">
                  <c:v>#N/A</c:v>
                </c:pt>
                <c:pt idx="1581">
                  <c:v>#N/A</c:v>
                </c:pt>
                <c:pt idx="1582">
                  <c:v>#N/A</c:v>
                </c:pt>
                <c:pt idx="1583">
                  <c:v>#N/A</c:v>
                </c:pt>
                <c:pt idx="1584">
                  <c:v>#N/A</c:v>
                </c:pt>
                <c:pt idx="1585">
                  <c:v>#N/A</c:v>
                </c:pt>
                <c:pt idx="1586">
                  <c:v>#N/A</c:v>
                </c:pt>
                <c:pt idx="1587">
                  <c:v>0.142432</c:v>
                </c:pt>
                <c:pt idx="1588">
                  <c:v>#N/A</c:v>
                </c:pt>
                <c:pt idx="1589">
                  <c:v>#N/A</c:v>
                </c:pt>
                <c:pt idx="1590">
                  <c:v>#N/A</c:v>
                </c:pt>
                <c:pt idx="1591">
                  <c:v>#N/A</c:v>
                </c:pt>
                <c:pt idx="1592">
                  <c:v>#N/A</c:v>
                </c:pt>
                <c:pt idx="1593">
                  <c:v>#N/A</c:v>
                </c:pt>
                <c:pt idx="1594">
                  <c:v>#N/A</c:v>
                </c:pt>
                <c:pt idx="1595">
                  <c:v>#N/A</c:v>
                </c:pt>
                <c:pt idx="1596">
                  <c:v>0.14249800000000001</c:v>
                </c:pt>
                <c:pt idx="1597">
                  <c:v>#N/A</c:v>
                </c:pt>
                <c:pt idx="1598">
                  <c:v>#N/A</c:v>
                </c:pt>
                <c:pt idx="1599">
                  <c:v>#N/A</c:v>
                </c:pt>
                <c:pt idx="1600">
                  <c:v>#N/A</c:v>
                </c:pt>
                <c:pt idx="1601">
                  <c:v>#N/A</c:v>
                </c:pt>
                <c:pt idx="1602">
                  <c:v>#N/A</c:v>
                </c:pt>
                <c:pt idx="1603">
                  <c:v>#N/A</c:v>
                </c:pt>
                <c:pt idx="1604">
                  <c:v>#N/A</c:v>
                </c:pt>
                <c:pt idx="1605">
                  <c:v>0.13758200000000001</c:v>
                </c:pt>
                <c:pt idx="1606">
                  <c:v>#N/A</c:v>
                </c:pt>
                <c:pt idx="1607">
                  <c:v>#N/A</c:v>
                </c:pt>
                <c:pt idx="1608">
                  <c:v>#N/A</c:v>
                </c:pt>
                <c:pt idx="1609">
                  <c:v>#N/A</c:v>
                </c:pt>
                <c:pt idx="1610">
                  <c:v>#N/A</c:v>
                </c:pt>
                <c:pt idx="1611">
                  <c:v>#N/A</c:v>
                </c:pt>
                <c:pt idx="1612">
                  <c:v>#N/A</c:v>
                </c:pt>
                <c:pt idx="1613">
                  <c:v>#N/A</c:v>
                </c:pt>
                <c:pt idx="1614">
                  <c:v>0.14241000000000001</c:v>
                </c:pt>
                <c:pt idx="1615">
                  <c:v>#N/A</c:v>
                </c:pt>
                <c:pt idx="1616">
                  <c:v>#N/A</c:v>
                </c:pt>
                <c:pt idx="1617">
                  <c:v>#N/A</c:v>
                </c:pt>
                <c:pt idx="1618">
                  <c:v>#N/A</c:v>
                </c:pt>
                <c:pt idx="1619">
                  <c:v>#N/A</c:v>
                </c:pt>
                <c:pt idx="1620">
                  <c:v>#N/A</c:v>
                </c:pt>
                <c:pt idx="1621">
                  <c:v>#N/A</c:v>
                </c:pt>
                <c:pt idx="1622">
                  <c:v>#N/A</c:v>
                </c:pt>
                <c:pt idx="1623">
                  <c:v>0.13755999999999999</c:v>
                </c:pt>
                <c:pt idx="1624">
                  <c:v>#N/A</c:v>
                </c:pt>
                <c:pt idx="1625">
                  <c:v>#N/A</c:v>
                </c:pt>
                <c:pt idx="1626">
                  <c:v>#N/A</c:v>
                </c:pt>
                <c:pt idx="1627">
                  <c:v>#N/A</c:v>
                </c:pt>
                <c:pt idx="1628">
                  <c:v>#N/A</c:v>
                </c:pt>
                <c:pt idx="1629">
                  <c:v>#N/A</c:v>
                </c:pt>
                <c:pt idx="1630">
                  <c:v>#N/A</c:v>
                </c:pt>
                <c:pt idx="1631">
                  <c:v>#N/A</c:v>
                </c:pt>
                <c:pt idx="1632">
                  <c:v>0.142432</c:v>
                </c:pt>
                <c:pt idx="1633">
                  <c:v>#N/A</c:v>
                </c:pt>
                <c:pt idx="1634">
                  <c:v>#N/A</c:v>
                </c:pt>
                <c:pt idx="1635">
                  <c:v>#N/A</c:v>
                </c:pt>
                <c:pt idx="1636">
                  <c:v>#N/A</c:v>
                </c:pt>
                <c:pt idx="1637">
                  <c:v>#N/A</c:v>
                </c:pt>
                <c:pt idx="1638">
                  <c:v>#N/A</c:v>
                </c:pt>
                <c:pt idx="1639">
                  <c:v>#N/A</c:v>
                </c:pt>
                <c:pt idx="1640">
                  <c:v>#N/A</c:v>
                </c:pt>
                <c:pt idx="1641">
                  <c:v>0.142432</c:v>
                </c:pt>
                <c:pt idx="1642">
                  <c:v>#N/A</c:v>
                </c:pt>
                <c:pt idx="1643">
                  <c:v>#N/A</c:v>
                </c:pt>
                <c:pt idx="1644">
                  <c:v>#N/A</c:v>
                </c:pt>
                <c:pt idx="1645">
                  <c:v>#N/A</c:v>
                </c:pt>
                <c:pt idx="1646">
                  <c:v>#N/A</c:v>
                </c:pt>
                <c:pt idx="1647">
                  <c:v>#N/A</c:v>
                </c:pt>
                <c:pt idx="1648">
                  <c:v>#N/A</c:v>
                </c:pt>
                <c:pt idx="1649">
                  <c:v>#N/A</c:v>
                </c:pt>
                <c:pt idx="1650">
                  <c:v>0.14241000000000001</c:v>
                </c:pt>
                <c:pt idx="1651">
                  <c:v>#N/A</c:v>
                </c:pt>
                <c:pt idx="1652">
                  <c:v>#N/A</c:v>
                </c:pt>
                <c:pt idx="1653">
                  <c:v>#N/A</c:v>
                </c:pt>
                <c:pt idx="1654">
                  <c:v>#N/A</c:v>
                </c:pt>
                <c:pt idx="1655">
                  <c:v>#N/A</c:v>
                </c:pt>
                <c:pt idx="1656">
                  <c:v>#N/A</c:v>
                </c:pt>
                <c:pt idx="1657">
                  <c:v>#N/A</c:v>
                </c:pt>
                <c:pt idx="1658">
                  <c:v>#N/A</c:v>
                </c:pt>
                <c:pt idx="1659">
                  <c:v>0.142432</c:v>
                </c:pt>
                <c:pt idx="1660">
                  <c:v>#N/A</c:v>
                </c:pt>
                <c:pt idx="1661">
                  <c:v>#N/A</c:v>
                </c:pt>
                <c:pt idx="1662">
                  <c:v>#N/A</c:v>
                </c:pt>
                <c:pt idx="1663">
                  <c:v>#N/A</c:v>
                </c:pt>
                <c:pt idx="1664">
                  <c:v>#N/A</c:v>
                </c:pt>
                <c:pt idx="1665">
                  <c:v>#N/A</c:v>
                </c:pt>
                <c:pt idx="1666">
                  <c:v>#N/A</c:v>
                </c:pt>
                <c:pt idx="1667">
                  <c:v>#N/A</c:v>
                </c:pt>
                <c:pt idx="1668">
                  <c:v>0.14238799999999999</c:v>
                </c:pt>
                <c:pt idx="1669">
                  <c:v>#N/A</c:v>
                </c:pt>
                <c:pt idx="1670">
                  <c:v>#N/A</c:v>
                </c:pt>
                <c:pt idx="1671">
                  <c:v>#N/A</c:v>
                </c:pt>
                <c:pt idx="1672">
                  <c:v>#N/A</c:v>
                </c:pt>
                <c:pt idx="1673">
                  <c:v>#N/A</c:v>
                </c:pt>
                <c:pt idx="1674">
                  <c:v>#N/A</c:v>
                </c:pt>
                <c:pt idx="1675">
                  <c:v>#N/A</c:v>
                </c:pt>
                <c:pt idx="1676">
                  <c:v>#N/A</c:v>
                </c:pt>
                <c:pt idx="1677">
                  <c:v>0.142432</c:v>
                </c:pt>
                <c:pt idx="1678">
                  <c:v>#N/A</c:v>
                </c:pt>
                <c:pt idx="1679">
                  <c:v>#N/A</c:v>
                </c:pt>
                <c:pt idx="1680">
                  <c:v>#N/A</c:v>
                </c:pt>
                <c:pt idx="1681">
                  <c:v>#N/A</c:v>
                </c:pt>
                <c:pt idx="1682">
                  <c:v>#N/A</c:v>
                </c:pt>
                <c:pt idx="1683">
                  <c:v>#N/A</c:v>
                </c:pt>
                <c:pt idx="1684">
                  <c:v>#N/A</c:v>
                </c:pt>
                <c:pt idx="1685">
                  <c:v>#N/A</c:v>
                </c:pt>
                <c:pt idx="1686">
                  <c:v>0.14260900000000001</c:v>
                </c:pt>
                <c:pt idx="1687">
                  <c:v>#N/A</c:v>
                </c:pt>
                <c:pt idx="1688">
                  <c:v>#N/A</c:v>
                </c:pt>
                <c:pt idx="1689">
                  <c:v>#N/A</c:v>
                </c:pt>
                <c:pt idx="1690">
                  <c:v>#N/A</c:v>
                </c:pt>
                <c:pt idx="1691">
                  <c:v>#N/A</c:v>
                </c:pt>
                <c:pt idx="1692">
                  <c:v>#N/A</c:v>
                </c:pt>
                <c:pt idx="1693">
                  <c:v>#N/A</c:v>
                </c:pt>
                <c:pt idx="1694">
                  <c:v>#N/A</c:v>
                </c:pt>
                <c:pt idx="1695">
                  <c:v>0.142432</c:v>
                </c:pt>
                <c:pt idx="1696">
                  <c:v>#N/A</c:v>
                </c:pt>
                <c:pt idx="1697">
                  <c:v>#N/A</c:v>
                </c:pt>
                <c:pt idx="1698">
                  <c:v>#N/A</c:v>
                </c:pt>
                <c:pt idx="1699">
                  <c:v>#N/A</c:v>
                </c:pt>
                <c:pt idx="1700">
                  <c:v>#N/A</c:v>
                </c:pt>
                <c:pt idx="1701">
                  <c:v>#N/A</c:v>
                </c:pt>
                <c:pt idx="1702">
                  <c:v>#N/A</c:v>
                </c:pt>
                <c:pt idx="1703">
                  <c:v>#N/A</c:v>
                </c:pt>
                <c:pt idx="1704">
                  <c:v>0.13749600000000001</c:v>
                </c:pt>
                <c:pt idx="1705">
                  <c:v>#N/A</c:v>
                </c:pt>
                <c:pt idx="1706">
                  <c:v>#N/A</c:v>
                </c:pt>
                <c:pt idx="1707">
                  <c:v>#N/A</c:v>
                </c:pt>
                <c:pt idx="1708">
                  <c:v>#N/A</c:v>
                </c:pt>
                <c:pt idx="1709">
                  <c:v>#N/A</c:v>
                </c:pt>
                <c:pt idx="1710">
                  <c:v>#N/A</c:v>
                </c:pt>
                <c:pt idx="1711">
                  <c:v>#N/A</c:v>
                </c:pt>
                <c:pt idx="1712">
                  <c:v>#N/A</c:v>
                </c:pt>
                <c:pt idx="1713">
                  <c:v>0.13747500000000001</c:v>
                </c:pt>
                <c:pt idx="1714">
                  <c:v>#N/A</c:v>
                </c:pt>
                <c:pt idx="1715">
                  <c:v>#N/A</c:v>
                </c:pt>
                <c:pt idx="1716">
                  <c:v>#N/A</c:v>
                </c:pt>
                <c:pt idx="1717">
                  <c:v>#N/A</c:v>
                </c:pt>
                <c:pt idx="1718">
                  <c:v>#N/A</c:v>
                </c:pt>
                <c:pt idx="1719">
                  <c:v>#N/A</c:v>
                </c:pt>
                <c:pt idx="1720">
                  <c:v>#N/A</c:v>
                </c:pt>
                <c:pt idx="1721">
                  <c:v>#N/A</c:v>
                </c:pt>
                <c:pt idx="1722">
                  <c:v>0.14238799999999999</c:v>
                </c:pt>
                <c:pt idx="1723">
                  <c:v>#N/A</c:v>
                </c:pt>
                <c:pt idx="1724">
                  <c:v>#N/A</c:v>
                </c:pt>
                <c:pt idx="1725">
                  <c:v>#N/A</c:v>
                </c:pt>
                <c:pt idx="1726">
                  <c:v>#N/A</c:v>
                </c:pt>
                <c:pt idx="1727">
                  <c:v>#N/A</c:v>
                </c:pt>
                <c:pt idx="1728">
                  <c:v>#N/A</c:v>
                </c:pt>
                <c:pt idx="1729">
                  <c:v>#N/A</c:v>
                </c:pt>
                <c:pt idx="1730">
                  <c:v>#N/A</c:v>
                </c:pt>
                <c:pt idx="1731">
                  <c:v>0.14238799999999999</c:v>
                </c:pt>
                <c:pt idx="1732">
                  <c:v>#N/A</c:v>
                </c:pt>
                <c:pt idx="1733">
                  <c:v>#N/A</c:v>
                </c:pt>
                <c:pt idx="1734">
                  <c:v>#N/A</c:v>
                </c:pt>
                <c:pt idx="1735">
                  <c:v>#N/A</c:v>
                </c:pt>
                <c:pt idx="1736">
                  <c:v>#N/A</c:v>
                </c:pt>
                <c:pt idx="1737">
                  <c:v>#N/A</c:v>
                </c:pt>
                <c:pt idx="1738">
                  <c:v>#N/A</c:v>
                </c:pt>
                <c:pt idx="1739">
                  <c:v>#N/A</c:v>
                </c:pt>
                <c:pt idx="1740">
                  <c:v>0.14238799999999999</c:v>
                </c:pt>
                <c:pt idx="1741">
                  <c:v>#N/A</c:v>
                </c:pt>
                <c:pt idx="1742">
                  <c:v>#N/A</c:v>
                </c:pt>
                <c:pt idx="1743">
                  <c:v>#N/A</c:v>
                </c:pt>
                <c:pt idx="1744">
                  <c:v>#N/A</c:v>
                </c:pt>
                <c:pt idx="1745">
                  <c:v>#N/A</c:v>
                </c:pt>
                <c:pt idx="1746">
                  <c:v>#N/A</c:v>
                </c:pt>
                <c:pt idx="1747">
                  <c:v>#N/A</c:v>
                </c:pt>
                <c:pt idx="1748">
                  <c:v>#N/A</c:v>
                </c:pt>
                <c:pt idx="1749">
                  <c:v>0.147451</c:v>
                </c:pt>
                <c:pt idx="1750">
                  <c:v>#N/A</c:v>
                </c:pt>
                <c:pt idx="1751">
                  <c:v>#N/A</c:v>
                </c:pt>
                <c:pt idx="1752">
                  <c:v>#N/A</c:v>
                </c:pt>
                <c:pt idx="1753">
                  <c:v>#N/A</c:v>
                </c:pt>
                <c:pt idx="1754">
                  <c:v>#N/A</c:v>
                </c:pt>
                <c:pt idx="1755">
                  <c:v>#N/A</c:v>
                </c:pt>
                <c:pt idx="1756">
                  <c:v>#N/A</c:v>
                </c:pt>
                <c:pt idx="1757">
                  <c:v>#N/A</c:v>
                </c:pt>
                <c:pt idx="1758">
                  <c:v>0.142565</c:v>
                </c:pt>
                <c:pt idx="1759">
                  <c:v>#N/A</c:v>
                </c:pt>
                <c:pt idx="1760">
                  <c:v>#N/A</c:v>
                </c:pt>
                <c:pt idx="1761">
                  <c:v>#N/A</c:v>
                </c:pt>
                <c:pt idx="1762">
                  <c:v>#N/A</c:v>
                </c:pt>
                <c:pt idx="1763">
                  <c:v>#N/A</c:v>
                </c:pt>
                <c:pt idx="1764">
                  <c:v>#N/A</c:v>
                </c:pt>
                <c:pt idx="1765">
                  <c:v>#N/A</c:v>
                </c:pt>
                <c:pt idx="1766">
                  <c:v>#N/A</c:v>
                </c:pt>
                <c:pt idx="1767">
                  <c:v>0.142343</c:v>
                </c:pt>
                <c:pt idx="1768">
                  <c:v>#N/A</c:v>
                </c:pt>
                <c:pt idx="1769">
                  <c:v>#N/A</c:v>
                </c:pt>
                <c:pt idx="1770">
                  <c:v>#N/A</c:v>
                </c:pt>
                <c:pt idx="1771">
                  <c:v>#N/A</c:v>
                </c:pt>
                <c:pt idx="1772">
                  <c:v>#N/A</c:v>
                </c:pt>
                <c:pt idx="1773">
                  <c:v>#N/A</c:v>
                </c:pt>
                <c:pt idx="1774">
                  <c:v>#N/A</c:v>
                </c:pt>
                <c:pt idx="1775">
                  <c:v>#N/A</c:v>
                </c:pt>
                <c:pt idx="1776">
                  <c:v>0.14249800000000001</c:v>
                </c:pt>
                <c:pt idx="1777">
                  <c:v>#N/A</c:v>
                </c:pt>
                <c:pt idx="1778">
                  <c:v>#N/A</c:v>
                </c:pt>
                <c:pt idx="1779">
                  <c:v>#N/A</c:v>
                </c:pt>
                <c:pt idx="1780">
                  <c:v>#N/A</c:v>
                </c:pt>
                <c:pt idx="1781">
                  <c:v>#N/A</c:v>
                </c:pt>
                <c:pt idx="1782">
                  <c:v>#N/A</c:v>
                </c:pt>
                <c:pt idx="1783">
                  <c:v>#N/A</c:v>
                </c:pt>
                <c:pt idx="1784">
                  <c:v>#N/A</c:v>
                </c:pt>
                <c:pt idx="1785">
                  <c:v>0.14238799999999999</c:v>
                </c:pt>
                <c:pt idx="1786">
                  <c:v>#N/A</c:v>
                </c:pt>
                <c:pt idx="1787">
                  <c:v>#N/A</c:v>
                </c:pt>
                <c:pt idx="1788">
                  <c:v>#N/A</c:v>
                </c:pt>
                <c:pt idx="1789">
                  <c:v>#N/A</c:v>
                </c:pt>
                <c:pt idx="1790">
                  <c:v>#N/A</c:v>
                </c:pt>
                <c:pt idx="1791">
                  <c:v>#N/A</c:v>
                </c:pt>
                <c:pt idx="1792">
                  <c:v>#N/A</c:v>
                </c:pt>
                <c:pt idx="1793">
                  <c:v>#N/A</c:v>
                </c:pt>
                <c:pt idx="1794">
                  <c:v>0.14258699999999999</c:v>
                </c:pt>
                <c:pt idx="1795">
                  <c:v>#N/A</c:v>
                </c:pt>
                <c:pt idx="1796">
                  <c:v>#N/A</c:v>
                </c:pt>
                <c:pt idx="1797">
                  <c:v>#N/A</c:v>
                </c:pt>
                <c:pt idx="1798">
                  <c:v>#N/A</c:v>
                </c:pt>
                <c:pt idx="1799">
                  <c:v>#N/A</c:v>
                </c:pt>
                <c:pt idx="1800">
                  <c:v>#N/A</c:v>
                </c:pt>
                <c:pt idx="1801">
                  <c:v>#N/A</c:v>
                </c:pt>
                <c:pt idx="1802">
                  <c:v>#N/A</c:v>
                </c:pt>
                <c:pt idx="1803">
                  <c:v>0.13745299999999999</c:v>
                </c:pt>
                <c:pt idx="1804">
                  <c:v>#N/A</c:v>
                </c:pt>
                <c:pt idx="1805">
                  <c:v>#N/A</c:v>
                </c:pt>
                <c:pt idx="1806">
                  <c:v>#N/A</c:v>
                </c:pt>
                <c:pt idx="1807">
                  <c:v>#N/A</c:v>
                </c:pt>
                <c:pt idx="1808">
                  <c:v>#N/A</c:v>
                </c:pt>
                <c:pt idx="1809">
                  <c:v>#N/A</c:v>
                </c:pt>
                <c:pt idx="1810">
                  <c:v>#N/A</c:v>
                </c:pt>
                <c:pt idx="1811">
                  <c:v>#N/A</c:v>
                </c:pt>
                <c:pt idx="1812">
                  <c:v>0.14258699999999999</c:v>
                </c:pt>
                <c:pt idx="1813">
                  <c:v>#N/A</c:v>
                </c:pt>
                <c:pt idx="1814">
                  <c:v>#N/A</c:v>
                </c:pt>
                <c:pt idx="1815">
                  <c:v>#N/A</c:v>
                </c:pt>
                <c:pt idx="1816">
                  <c:v>#N/A</c:v>
                </c:pt>
                <c:pt idx="1817">
                  <c:v>#N/A</c:v>
                </c:pt>
                <c:pt idx="1818">
                  <c:v>#N/A</c:v>
                </c:pt>
                <c:pt idx="1819">
                  <c:v>#N/A</c:v>
                </c:pt>
                <c:pt idx="1820">
                  <c:v>#N/A</c:v>
                </c:pt>
                <c:pt idx="1821">
                  <c:v>0.14241000000000001</c:v>
                </c:pt>
                <c:pt idx="1822">
                  <c:v>#N/A</c:v>
                </c:pt>
                <c:pt idx="1823">
                  <c:v>#N/A</c:v>
                </c:pt>
                <c:pt idx="1824">
                  <c:v>#N/A</c:v>
                </c:pt>
                <c:pt idx="1825">
                  <c:v>#N/A</c:v>
                </c:pt>
                <c:pt idx="1826">
                  <c:v>#N/A</c:v>
                </c:pt>
                <c:pt idx="1827">
                  <c:v>#N/A</c:v>
                </c:pt>
                <c:pt idx="1828">
                  <c:v>#N/A</c:v>
                </c:pt>
                <c:pt idx="1829">
                  <c:v>#N/A</c:v>
                </c:pt>
                <c:pt idx="1830">
                  <c:v>0.13747500000000001</c:v>
                </c:pt>
                <c:pt idx="1831">
                  <c:v>#N/A</c:v>
                </c:pt>
                <c:pt idx="1832">
                  <c:v>#N/A</c:v>
                </c:pt>
                <c:pt idx="1833">
                  <c:v>#N/A</c:v>
                </c:pt>
                <c:pt idx="1834">
                  <c:v>#N/A</c:v>
                </c:pt>
                <c:pt idx="1835">
                  <c:v>#N/A</c:v>
                </c:pt>
                <c:pt idx="1836">
                  <c:v>#N/A</c:v>
                </c:pt>
                <c:pt idx="1837">
                  <c:v>#N/A</c:v>
                </c:pt>
                <c:pt idx="1838">
                  <c:v>#N/A</c:v>
                </c:pt>
                <c:pt idx="1839">
                  <c:v>0.14263200000000001</c:v>
                </c:pt>
                <c:pt idx="1840">
                  <c:v>#N/A</c:v>
                </c:pt>
                <c:pt idx="1841">
                  <c:v>#N/A</c:v>
                </c:pt>
                <c:pt idx="1842">
                  <c:v>#N/A</c:v>
                </c:pt>
                <c:pt idx="1843">
                  <c:v>#N/A</c:v>
                </c:pt>
                <c:pt idx="1844">
                  <c:v>#N/A</c:v>
                </c:pt>
                <c:pt idx="1845">
                  <c:v>#N/A</c:v>
                </c:pt>
                <c:pt idx="1846">
                  <c:v>#N/A</c:v>
                </c:pt>
                <c:pt idx="1847">
                  <c:v>#N/A</c:v>
                </c:pt>
                <c:pt idx="1848">
                  <c:v>0.14241000000000001</c:v>
                </c:pt>
                <c:pt idx="1849">
                  <c:v>#N/A</c:v>
                </c:pt>
                <c:pt idx="1850">
                  <c:v>#N/A</c:v>
                </c:pt>
                <c:pt idx="1851">
                  <c:v>#N/A</c:v>
                </c:pt>
                <c:pt idx="1852">
                  <c:v>#N/A</c:v>
                </c:pt>
                <c:pt idx="1853">
                  <c:v>#N/A</c:v>
                </c:pt>
                <c:pt idx="1854">
                  <c:v>#N/A</c:v>
                </c:pt>
                <c:pt idx="1855">
                  <c:v>#N/A</c:v>
                </c:pt>
                <c:pt idx="1856">
                  <c:v>#N/A</c:v>
                </c:pt>
                <c:pt idx="1857">
                  <c:v>0.14258699999999999</c:v>
                </c:pt>
                <c:pt idx="1858">
                  <c:v>#N/A</c:v>
                </c:pt>
                <c:pt idx="1859">
                  <c:v>#N/A</c:v>
                </c:pt>
                <c:pt idx="1860">
                  <c:v>#N/A</c:v>
                </c:pt>
                <c:pt idx="1861">
                  <c:v>#N/A</c:v>
                </c:pt>
                <c:pt idx="1862">
                  <c:v>#N/A</c:v>
                </c:pt>
                <c:pt idx="1863">
                  <c:v>#N/A</c:v>
                </c:pt>
                <c:pt idx="1864">
                  <c:v>#N/A</c:v>
                </c:pt>
                <c:pt idx="1865">
                  <c:v>#N/A</c:v>
                </c:pt>
                <c:pt idx="1866">
                  <c:v>0.14260900000000001</c:v>
                </c:pt>
                <c:pt idx="1867">
                  <c:v>#N/A</c:v>
                </c:pt>
                <c:pt idx="1868">
                  <c:v>#N/A</c:v>
                </c:pt>
                <c:pt idx="1869">
                  <c:v>#N/A</c:v>
                </c:pt>
                <c:pt idx="1870">
                  <c:v>#N/A</c:v>
                </c:pt>
                <c:pt idx="1871">
                  <c:v>#N/A</c:v>
                </c:pt>
                <c:pt idx="1872">
                  <c:v>#N/A</c:v>
                </c:pt>
                <c:pt idx="1873">
                  <c:v>#N/A</c:v>
                </c:pt>
                <c:pt idx="1874">
                  <c:v>#N/A</c:v>
                </c:pt>
                <c:pt idx="1875">
                  <c:v>0.142565</c:v>
                </c:pt>
                <c:pt idx="1876">
                  <c:v>#N/A</c:v>
                </c:pt>
                <c:pt idx="1877">
                  <c:v>#N/A</c:v>
                </c:pt>
                <c:pt idx="1878">
                  <c:v>#N/A</c:v>
                </c:pt>
                <c:pt idx="1879">
                  <c:v>#N/A</c:v>
                </c:pt>
                <c:pt idx="1880">
                  <c:v>#N/A</c:v>
                </c:pt>
                <c:pt idx="1881">
                  <c:v>#N/A</c:v>
                </c:pt>
                <c:pt idx="1882">
                  <c:v>#N/A</c:v>
                </c:pt>
                <c:pt idx="1883">
                  <c:v>#N/A</c:v>
                </c:pt>
                <c:pt idx="1884">
                  <c:v>0.13749600000000001</c:v>
                </c:pt>
                <c:pt idx="1885">
                  <c:v>#N/A</c:v>
                </c:pt>
                <c:pt idx="1886">
                  <c:v>#N/A</c:v>
                </c:pt>
                <c:pt idx="1887">
                  <c:v>#N/A</c:v>
                </c:pt>
                <c:pt idx="1888">
                  <c:v>#N/A</c:v>
                </c:pt>
                <c:pt idx="1889">
                  <c:v>#N/A</c:v>
                </c:pt>
                <c:pt idx="1890">
                  <c:v>#N/A</c:v>
                </c:pt>
                <c:pt idx="1891">
                  <c:v>#N/A</c:v>
                </c:pt>
                <c:pt idx="1892">
                  <c:v>#N/A</c:v>
                </c:pt>
                <c:pt idx="1893">
                  <c:v>0.14260900000000001</c:v>
                </c:pt>
                <c:pt idx="1894">
                  <c:v>#N/A</c:v>
                </c:pt>
                <c:pt idx="1895">
                  <c:v>#N/A</c:v>
                </c:pt>
                <c:pt idx="1896">
                  <c:v>#N/A</c:v>
                </c:pt>
                <c:pt idx="1897">
                  <c:v>#N/A</c:v>
                </c:pt>
                <c:pt idx="1898">
                  <c:v>#N/A</c:v>
                </c:pt>
                <c:pt idx="1899">
                  <c:v>#N/A</c:v>
                </c:pt>
                <c:pt idx="1900">
                  <c:v>#N/A</c:v>
                </c:pt>
                <c:pt idx="1901">
                  <c:v>#N/A</c:v>
                </c:pt>
                <c:pt idx="1902">
                  <c:v>0.13741</c:v>
                </c:pt>
                <c:pt idx="1903">
                  <c:v>#N/A</c:v>
                </c:pt>
                <c:pt idx="1904">
                  <c:v>#N/A</c:v>
                </c:pt>
                <c:pt idx="1905">
                  <c:v>#N/A</c:v>
                </c:pt>
                <c:pt idx="1906">
                  <c:v>#N/A</c:v>
                </c:pt>
                <c:pt idx="1907">
                  <c:v>#N/A</c:v>
                </c:pt>
                <c:pt idx="1908">
                  <c:v>#N/A</c:v>
                </c:pt>
                <c:pt idx="1909">
                  <c:v>#N/A</c:v>
                </c:pt>
                <c:pt idx="1910">
                  <c:v>#N/A</c:v>
                </c:pt>
                <c:pt idx="1911">
                  <c:v>0.13749600000000001</c:v>
                </c:pt>
                <c:pt idx="1912">
                  <c:v>#N/A</c:v>
                </c:pt>
                <c:pt idx="1913">
                  <c:v>#N/A</c:v>
                </c:pt>
                <c:pt idx="1914">
                  <c:v>#N/A</c:v>
                </c:pt>
                <c:pt idx="1915">
                  <c:v>#N/A</c:v>
                </c:pt>
                <c:pt idx="1916">
                  <c:v>#N/A</c:v>
                </c:pt>
                <c:pt idx="1917">
                  <c:v>#N/A</c:v>
                </c:pt>
                <c:pt idx="1918">
                  <c:v>#N/A</c:v>
                </c:pt>
                <c:pt idx="1919">
                  <c:v>#N/A</c:v>
                </c:pt>
                <c:pt idx="1920">
                  <c:v>0.14258699999999999</c:v>
                </c:pt>
                <c:pt idx="1921">
                  <c:v>#N/A</c:v>
                </c:pt>
                <c:pt idx="1922">
                  <c:v>#N/A</c:v>
                </c:pt>
                <c:pt idx="1923">
                  <c:v>#N/A</c:v>
                </c:pt>
                <c:pt idx="1924">
                  <c:v>#N/A</c:v>
                </c:pt>
                <c:pt idx="1925">
                  <c:v>#N/A</c:v>
                </c:pt>
                <c:pt idx="1926">
                  <c:v>#N/A</c:v>
                </c:pt>
                <c:pt idx="1927">
                  <c:v>#N/A</c:v>
                </c:pt>
                <c:pt idx="1928">
                  <c:v>#N/A</c:v>
                </c:pt>
                <c:pt idx="1929">
                  <c:v>0.142343</c:v>
                </c:pt>
                <c:pt idx="1930">
                  <c:v>#N/A</c:v>
                </c:pt>
                <c:pt idx="1931">
                  <c:v>#N/A</c:v>
                </c:pt>
                <c:pt idx="1932">
                  <c:v>#N/A</c:v>
                </c:pt>
                <c:pt idx="1933">
                  <c:v>#N/A</c:v>
                </c:pt>
                <c:pt idx="1934">
                  <c:v>#N/A</c:v>
                </c:pt>
                <c:pt idx="1935">
                  <c:v>#N/A</c:v>
                </c:pt>
                <c:pt idx="1936">
                  <c:v>#N/A</c:v>
                </c:pt>
                <c:pt idx="1937">
                  <c:v>#N/A</c:v>
                </c:pt>
                <c:pt idx="1938">
                  <c:v>0.14236499999999999</c:v>
                </c:pt>
                <c:pt idx="1939">
                  <c:v>#N/A</c:v>
                </c:pt>
                <c:pt idx="1940">
                  <c:v>#N/A</c:v>
                </c:pt>
                <c:pt idx="1941">
                  <c:v>#N/A</c:v>
                </c:pt>
                <c:pt idx="1942">
                  <c:v>#N/A</c:v>
                </c:pt>
                <c:pt idx="1943">
                  <c:v>#N/A</c:v>
                </c:pt>
                <c:pt idx="1944">
                  <c:v>#N/A</c:v>
                </c:pt>
                <c:pt idx="1945">
                  <c:v>#N/A</c:v>
                </c:pt>
                <c:pt idx="1946">
                  <c:v>#N/A</c:v>
                </c:pt>
                <c:pt idx="1947">
                  <c:v>0.14238799999999999</c:v>
                </c:pt>
                <c:pt idx="1948">
                  <c:v>#N/A</c:v>
                </c:pt>
                <c:pt idx="1949">
                  <c:v>#N/A</c:v>
                </c:pt>
                <c:pt idx="1950">
                  <c:v>#N/A</c:v>
                </c:pt>
                <c:pt idx="1951">
                  <c:v>#N/A</c:v>
                </c:pt>
                <c:pt idx="1952">
                  <c:v>#N/A</c:v>
                </c:pt>
                <c:pt idx="1953">
                  <c:v>#N/A</c:v>
                </c:pt>
                <c:pt idx="1954">
                  <c:v>#N/A</c:v>
                </c:pt>
                <c:pt idx="1955">
                  <c:v>#N/A</c:v>
                </c:pt>
                <c:pt idx="1956">
                  <c:v>0.137517</c:v>
                </c:pt>
                <c:pt idx="1957">
                  <c:v>#N/A</c:v>
                </c:pt>
                <c:pt idx="1958">
                  <c:v>#N/A</c:v>
                </c:pt>
                <c:pt idx="1959">
                  <c:v>#N/A</c:v>
                </c:pt>
                <c:pt idx="1960">
                  <c:v>#N/A</c:v>
                </c:pt>
                <c:pt idx="1961">
                  <c:v>#N/A</c:v>
                </c:pt>
                <c:pt idx="1962">
                  <c:v>#N/A</c:v>
                </c:pt>
                <c:pt idx="1963">
                  <c:v>#N/A</c:v>
                </c:pt>
                <c:pt idx="1964">
                  <c:v>#N/A</c:v>
                </c:pt>
                <c:pt idx="1965">
                  <c:v>0.14236499999999999</c:v>
                </c:pt>
                <c:pt idx="1966">
                  <c:v>#N/A</c:v>
                </c:pt>
                <c:pt idx="1967">
                  <c:v>#N/A</c:v>
                </c:pt>
                <c:pt idx="1968">
                  <c:v>#N/A</c:v>
                </c:pt>
                <c:pt idx="1969">
                  <c:v>#N/A</c:v>
                </c:pt>
                <c:pt idx="1970">
                  <c:v>#N/A</c:v>
                </c:pt>
                <c:pt idx="1971">
                  <c:v>#N/A</c:v>
                </c:pt>
                <c:pt idx="1972">
                  <c:v>#N/A</c:v>
                </c:pt>
                <c:pt idx="1973">
                  <c:v>#N/A</c:v>
                </c:pt>
                <c:pt idx="1974">
                  <c:v>0.14236499999999999</c:v>
                </c:pt>
                <c:pt idx="1975">
                  <c:v>#N/A</c:v>
                </c:pt>
                <c:pt idx="1976">
                  <c:v>#N/A</c:v>
                </c:pt>
                <c:pt idx="1977">
                  <c:v>#N/A</c:v>
                </c:pt>
                <c:pt idx="1978">
                  <c:v>#N/A</c:v>
                </c:pt>
                <c:pt idx="1979">
                  <c:v>#N/A</c:v>
                </c:pt>
                <c:pt idx="1980">
                  <c:v>#N/A</c:v>
                </c:pt>
                <c:pt idx="1981">
                  <c:v>#N/A</c:v>
                </c:pt>
                <c:pt idx="1982">
                  <c:v>#N/A</c:v>
                </c:pt>
                <c:pt idx="1983">
                  <c:v>0.13753899999999999</c:v>
                </c:pt>
                <c:pt idx="1984">
                  <c:v>#N/A</c:v>
                </c:pt>
                <c:pt idx="1985">
                  <c:v>#N/A</c:v>
                </c:pt>
                <c:pt idx="1986">
                  <c:v>#N/A</c:v>
                </c:pt>
                <c:pt idx="1987">
                  <c:v>#N/A</c:v>
                </c:pt>
                <c:pt idx="1988">
                  <c:v>#N/A</c:v>
                </c:pt>
                <c:pt idx="1989">
                  <c:v>#N/A</c:v>
                </c:pt>
                <c:pt idx="1990">
                  <c:v>#N/A</c:v>
                </c:pt>
                <c:pt idx="1991">
                  <c:v>#N/A</c:v>
                </c:pt>
                <c:pt idx="1992">
                  <c:v>0.14236499999999999</c:v>
                </c:pt>
                <c:pt idx="1993">
                  <c:v>#N/A</c:v>
                </c:pt>
                <c:pt idx="1994">
                  <c:v>#N/A</c:v>
                </c:pt>
                <c:pt idx="1995">
                  <c:v>#N/A</c:v>
                </c:pt>
                <c:pt idx="1996">
                  <c:v>#N/A</c:v>
                </c:pt>
                <c:pt idx="1997">
                  <c:v>#N/A</c:v>
                </c:pt>
                <c:pt idx="1998">
                  <c:v>#N/A</c:v>
                </c:pt>
                <c:pt idx="1999">
                  <c:v>#N/A</c:v>
                </c:pt>
                <c:pt idx="2000">
                  <c:v>#N/A</c:v>
                </c:pt>
                <c:pt idx="2001">
                  <c:v>0.13747500000000001</c:v>
                </c:pt>
                <c:pt idx="2002">
                  <c:v>#N/A</c:v>
                </c:pt>
                <c:pt idx="2003">
                  <c:v>#N/A</c:v>
                </c:pt>
                <c:pt idx="2004">
                  <c:v>#N/A</c:v>
                </c:pt>
                <c:pt idx="2005">
                  <c:v>#N/A</c:v>
                </c:pt>
                <c:pt idx="2006">
                  <c:v>#N/A</c:v>
                </c:pt>
                <c:pt idx="2007">
                  <c:v>#N/A</c:v>
                </c:pt>
                <c:pt idx="2008">
                  <c:v>#N/A</c:v>
                </c:pt>
                <c:pt idx="2009">
                  <c:v>#N/A</c:v>
                </c:pt>
                <c:pt idx="2010">
                  <c:v>0.14236499999999999</c:v>
                </c:pt>
                <c:pt idx="2011">
                  <c:v>#N/A</c:v>
                </c:pt>
                <c:pt idx="2012">
                  <c:v>#N/A</c:v>
                </c:pt>
                <c:pt idx="2013">
                  <c:v>#N/A</c:v>
                </c:pt>
                <c:pt idx="2014">
                  <c:v>#N/A</c:v>
                </c:pt>
                <c:pt idx="2015">
                  <c:v>#N/A</c:v>
                </c:pt>
                <c:pt idx="2016">
                  <c:v>#N/A</c:v>
                </c:pt>
                <c:pt idx="2017">
                  <c:v>#N/A</c:v>
                </c:pt>
                <c:pt idx="2018">
                  <c:v>#N/A</c:v>
                </c:pt>
                <c:pt idx="2019">
                  <c:v>0.14249800000000001</c:v>
                </c:pt>
                <c:pt idx="2020">
                  <c:v>#N/A</c:v>
                </c:pt>
                <c:pt idx="2021">
                  <c:v>#N/A</c:v>
                </c:pt>
                <c:pt idx="2022">
                  <c:v>#N/A</c:v>
                </c:pt>
                <c:pt idx="2023">
                  <c:v>#N/A</c:v>
                </c:pt>
                <c:pt idx="2024">
                  <c:v>#N/A</c:v>
                </c:pt>
                <c:pt idx="2025">
                  <c:v>#N/A</c:v>
                </c:pt>
                <c:pt idx="2026">
                  <c:v>#N/A</c:v>
                </c:pt>
                <c:pt idx="2027">
                  <c:v>#N/A</c:v>
                </c:pt>
                <c:pt idx="2028">
                  <c:v>0.13242499999999999</c:v>
                </c:pt>
                <c:pt idx="2029">
                  <c:v>#N/A</c:v>
                </c:pt>
                <c:pt idx="2030">
                  <c:v>#N/A</c:v>
                </c:pt>
                <c:pt idx="2031">
                  <c:v>#N/A</c:v>
                </c:pt>
                <c:pt idx="2032">
                  <c:v>#N/A</c:v>
                </c:pt>
                <c:pt idx="2033">
                  <c:v>#N/A</c:v>
                </c:pt>
                <c:pt idx="2034">
                  <c:v>#N/A</c:v>
                </c:pt>
                <c:pt idx="2035">
                  <c:v>#N/A</c:v>
                </c:pt>
                <c:pt idx="2036">
                  <c:v>#N/A</c:v>
                </c:pt>
                <c:pt idx="2037">
                  <c:v>0.137517</c:v>
                </c:pt>
                <c:pt idx="2038">
                  <c:v>#N/A</c:v>
                </c:pt>
                <c:pt idx="2039">
                  <c:v>#N/A</c:v>
                </c:pt>
                <c:pt idx="2040">
                  <c:v>#N/A</c:v>
                </c:pt>
                <c:pt idx="2041">
                  <c:v>#N/A</c:v>
                </c:pt>
                <c:pt idx="2042">
                  <c:v>#N/A</c:v>
                </c:pt>
                <c:pt idx="2043">
                  <c:v>#N/A</c:v>
                </c:pt>
                <c:pt idx="2044">
                  <c:v>#N/A</c:v>
                </c:pt>
                <c:pt idx="2045">
                  <c:v>#N/A</c:v>
                </c:pt>
                <c:pt idx="2046">
                  <c:v>0.13749600000000001</c:v>
                </c:pt>
                <c:pt idx="2047">
                  <c:v>#N/A</c:v>
                </c:pt>
                <c:pt idx="2048">
                  <c:v>#N/A</c:v>
                </c:pt>
                <c:pt idx="2049">
                  <c:v>#N/A</c:v>
                </c:pt>
                <c:pt idx="2050">
                  <c:v>#N/A</c:v>
                </c:pt>
                <c:pt idx="2051">
                  <c:v>#N/A</c:v>
                </c:pt>
                <c:pt idx="2052">
                  <c:v>#N/A</c:v>
                </c:pt>
                <c:pt idx="2053">
                  <c:v>#N/A</c:v>
                </c:pt>
                <c:pt idx="2054">
                  <c:v>#N/A</c:v>
                </c:pt>
                <c:pt idx="2055">
                  <c:v>0.13745299999999999</c:v>
                </c:pt>
                <c:pt idx="2056">
                  <c:v>#N/A</c:v>
                </c:pt>
                <c:pt idx="2057">
                  <c:v>#N/A</c:v>
                </c:pt>
                <c:pt idx="2058">
                  <c:v>#N/A</c:v>
                </c:pt>
                <c:pt idx="2059">
                  <c:v>#N/A</c:v>
                </c:pt>
                <c:pt idx="2060">
                  <c:v>#N/A</c:v>
                </c:pt>
                <c:pt idx="2061">
                  <c:v>#N/A</c:v>
                </c:pt>
                <c:pt idx="2062">
                  <c:v>#N/A</c:v>
                </c:pt>
                <c:pt idx="2063">
                  <c:v>#N/A</c:v>
                </c:pt>
                <c:pt idx="2064">
                  <c:v>0.13747500000000001</c:v>
                </c:pt>
                <c:pt idx="2065">
                  <c:v>#N/A</c:v>
                </c:pt>
                <c:pt idx="2066">
                  <c:v>#N/A</c:v>
                </c:pt>
                <c:pt idx="2067">
                  <c:v>#N/A</c:v>
                </c:pt>
                <c:pt idx="2068">
                  <c:v>#N/A</c:v>
                </c:pt>
                <c:pt idx="2069">
                  <c:v>#N/A</c:v>
                </c:pt>
                <c:pt idx="2070">
                  <c:v>#N/A</c:v>
                </c:pt>
                <c:pt idx="2071">
                  <c:v>#N/A</c:v>
                </c:pt>
                <c:pt idx="2072">
                  <c:v>#N/A</c:v>
                </c:pt>
                <c:pt idx="2073">
                  <c:v>0.13747500000000001</c:v>
                </c:pt>
                <c:pt idx="2074">
                  <c:v>#N/A</c:v>
                </c:pt>
                <c:pt idx="2075">
                  <c:v>#N/A</c:v>
                </c:pt>
                <c:pt idx="2076">
                  <c:v>#N/A</c:v>
                </c:pt>
                <c:pt idx="2077">
                  <c:v>#N/A</c:v>
                </c:pt>
                <c:pt idx="2078">
                  <c:v>#N/A</c:v>
                </c:pt>
                <c:pt idx="2079">
                  <c:v>#N/A</c:v>
                </c:pt>
                <c:pt idx="2080">
                  <c:v>#N/A</c:v>
                </c:pt>
                <c:pt idx="2081">
                  <c:v>#N/A</c:v>
                </c:pt>
                <c:pt idx="2082">
                  <c:v>0.13749600000000001</c:v>
                </c:pt>
                <c:pt idx="2083">
                  <c:v>#N/A</c:v>
                </c:pt>
                <c:pt idx="2084">
                  <c:v>#N/A</c:v>
                </c:pt>
                <c:pt idx="2085">
                  <c:v>#N/A</c:v>
                </c:pt>
                <c:pt idx="2086">
                  <c:v>#N/A</c:v>
                </c:pt>
                <c:pt idx="2087">
                  <c:v>#N/A</c:v>
                </c:pt>
                <c:pt idx="2088">
                  <c:v>#N/A</c:v>
                </c:pt>
                <c:pt idx="2089">
                  <c:v>#N/A</c:v>
                </c:pt>
                <c:pt idx="2090">
                  <c:v>#N/A</c:v>
                </c:pt>
                <c:pt idx="2091">
                  <c:v>0.14258699999999999</c:v>
                </c:pt>
                <c:pt idx="2092">
                  <c:v>#N/A</c:v>
                </c:pt>
                <c:pt idx="2093">
                  <c:v>#N/A</c:v>
                </c:pt>
                <c:pt idx="2094">
                  <c:v>#N/A</c:v>
                </c:pt>
                <c:pt idx="2095">
                  <c:v>#N/A</c:v>
                </c:pt>
                <c:pt idx="2096">
                  <c:v>#N/A</c:v>
                </c:pt>
                <c:pt idx="2097">
                  <c:v>#N/A</c:v>
                </c:pt>
                <c:pt idx="2098">
                  <c:v>#N/A</c:v>
                </c:pt>
                <c:pt idx="2099">
                  <c:v>#N/A</c:v>
                </c:pt>
                <c:pt idx="2100">
                  <c:v>0.13747500000000001</c:v>
                </c:pt>
                <c:pt idx="2101">
                  <c:v>#N/A</c:v>
                </c:pt>
                <c:pt idx="2102">
                  <c:v>#N/A</c:v>
                </c:pt>
                <c:pt idx="2103">
                  <c:v>#N/A</c:v>
                </c:pt>
                <c:pt idx="2104">
                  <c:v>#N/A</c:v>
                </c:pt>
                <c:pt idx="2105">
                  <c:v>#N/A</c:v>
                </c:pt>
                <c:pt idx="2106">
                  <c:v>#N/A</c:v>
                </c:pt>
                <c:pt idx="2107">
                  <c:v>#N/A</c:v>
                </c:pt>
                <c:pt idx="2108">
                  <c:v>#N/A</c:v>
                </c:pt>
                <c:pt idx="2109">
                  <c:v>0.13749600000000001</c:v>
                </c:pt>
                <c:pt idx="2110">
                  <c:v>#N/A</c:v>
                </c:pt>
                <c:pt idx="2111">
                  <c:v>#N/A</c:v>
                </c:pt>
                <c:pt idx="2112">
                  <c:v>#N/A</c:v>
                </c:pt>
                <c:pt idx="2113">
                  <c:v>#N/A</c:v>
                </c:pt>
                <c:pt idx="2114">
                  <c:v>#N/A</c:v>
                </c:pt>
                <c:pt idx="2115">
                  <c:v>#N/A</c:v>
                </c:pt>
                <c:pt idx="2116">
                  <c:v>#N/A</c:v>
                </c:pt>
                <c:pt idx="2117">
                  <c:v>#N/A</c:v>
                </c:pt>
                <c:pt idx="2118">
                  <c:v>0.14258699999999999</c:v>
                </c:pt>
                <c:pt idx="2119">
                  <c:v>#N/A</c:v>
                </c:pt>
                <c:pt idx="2120">
                  <c:v>#N/A</c:v>
                </c:pt>
                <c:pt idx="2121">
                  <c:v>#N/A</c:v>
                </c:pt>
                <c:pt idx="2122">
                  <c:v>#N/A</c:v>
                </c:pt>
                <c:pt idx="2123">
                  <c:v>#N/A</c:v>
                </c:pt>
                <c:pt idx="2124">
                  <c:v>#N/A</c:v>
                </c:pt>
                <c:pt idx="2125">
                  <c:v>#N/A</c:v>
                </c:pt>
                <c:pt idx="2126">
                  <c:v>#N/A</c:v>
                </c:pt>
                <c:pt idx="2127">
                  <c:v>0.13749600000000001</c:v>
                </c:pt>
                <c:pt idx="2128">
                  <c:v>#N/A</c:v>
                </c:pt>
                <c:pt idx="2129">
                  <c:v>#N/A</c:v>
                </c:pt>
                <c:pt idx="2130">
                  <c:v>#N/A</c:v>
                </c:pt>
                <c:pt idx="2131">
                  <c:v>#N/A</c:v>
                </c:pt>
                <c:pt idx="2132">
                  <c:v>#N/A</c:v>
                </c:pt>
                <c:pt idx="2133">
                  <c:v>#N/A</c:v>
                </c:pt>
                <c:pt idx="2134">
                  <c:v>#N/A</c:v>
                </c:pt>
                <c:pt idx="2135">
                  <c:v>#N/A</c:v>
                </c:pt>
                <c:pt idx="2136">
                  <c:v>0.13749600000000001</c:v>
                </c:pt>
                <c:pt idx="2137">
                  <c:v>#N/A</c:v>
                </c:pt>
                <c:pt idx="2138">
                  <c:v>#N/A</c:v>
                </c:pt>
                <c:pt idx="2139">
                  <c:v>#N/A</c:v>
                </c:pt>
                <c:pt idx="2140">
                  <c:v>#N/A</c:v>
                </c:pt>
                <c:pt idx="2141">
                  <c:v>#N/A</c:v>
                </c:pt>
                <c:pt idx="2142">
                  <c:v>#N/A</c:v>
                </c:pt>
                <c:pt idx="2143">
                  <c:v>#N/A</c:v>
                </c:pt>
                <c:pt idx="2144">
                  <c:v>#N/A</c:v>
                </c:pt>
                <c:pt idx="2145">
                  <c:v>0.13747500000000001</c:v>
                </c:pt>
                <c:pt idx="2146">
                  <c:v>#N/A</c:v>
                </c:pt>
                <c:pt idx="2147">
                  <c:v>#N/A</c:v>
                </c:pt>
                <c:pt idx="2148">
                  <c:v>#N/A</c:v>
                </c:pt>
                <c:pt idx="2149">
                  <c:v>#N/A</c:v>
                </c:pt>
                <c:pt idx="2150">
                  <c:v>#N/A</c:v>
                </c:pt>
                <c:pt idx="2151">
                  <c:v>#N/A</c:v>
                </c:pt>
                <c:pt idx="2152">
                  <c:v>#N/A</c:v>
                </c:pt>
                <c:pt idx="2153">
                  <c:v>#N/A</c:v>
                </c:pt>
                <c:pt idx="2154">
                  <c:v>0.13741</c:v>
                </c:pt>
                <c:pt idx="2155">
                  <c:v>#N/A</c:v>
                </c:pt>
                <c:pt idx="2156">
                  <c:v>#N/A</c:v>
                </c:pt>
                <c:pt idx="2157">
                  <c:v>#N/A</c:v>
                </c:pt>
                <c:pt idx="2158">
                  <c:v>#N/A</c:v>
                </c:pt>
                <c:pt idx="2159">
                  <c:v>#N/A</c:v>
                </c:pt>
                <c:pt idx="2160">
                  <c:v>#N/A</c:v>
                </c:pt>
                <c:pt idx="2161">
                  <c:v>#N/A</c:v>
                </c:pt>
                <c:pt idx="2162">
                  <c:v>#N/A</c:v>
                </c:pt>
                <c:pt idx="2163">
                  <c:v>0.137432</c:v>
                </c:pt>
                <c:pt idx="2164">
                  <c:v>#N/A</c:v>
                </c:pt>
                <c:pt idx="2165">
                  <c:v>#N/A</c:v>
                </c:pt>
                <c:pt idx="2166">
                  <c:v>#N/A</c:v>
                </c:pt>
                <c:pt idx="2167">
                  <c:v>#N/A</c:v>
                </c:pt>
                <c:pt idx="2168">
                  <c:v>#N/A</c:v>
                </c:pt>
              </c:numCache>
            </c:numRef>
          </c:yVal>
          <c:smooth val="1"/>
          <c:extLst>
            <c:ext xmlns:c16="http://schemas.microsoft.com/office/drawing/2014/chart" uri="{C3380CC4-5D6E-409C-BE32-E72D297353CC}">
              <c16:uniqueId val="{00000000-A268-49E7-BC46-075D4A812C0E}"/>
            </c:ext>
          </c:extLst>
        </c:ser>
        <c:ser>
          <c:idx val="1"/>
          <c:order val="1"/>
          <c:tx>
            <c:strRef>
              <c:f>'Power data sheet'!$AV$2</c:f>
              <c:strCache>
                <c:ptCount val="1"/>
                <c:pt idx="0">
                  <c:v>3.1V</c:v>
                </c:pt>
              </c:strCache>
            </c:strRef>
          </c:tx>
          <c:spPr>
            <a:ln w="19050" cap="rnd">
              <a:solidFill>
                <a:schemeClr val="accent2"/>
              </a:solidFill>
              <a:round/>
            </a:ln>
            <a:effectLst/>
          </c:spPr>
          <c:marker>
            <c:symbol val="none"/>
          </c:marker>
          <c:xVal>
            <c:numRef>
              <c:f>'Power data sheet'!$AM$3:$AM$2171</c:f>
              <c:numCache>
                <c:formatCode>General</c:formatCode>
                <c:ptCount val="2169"/>
                <c:pt idx="0">
                  <c:v>1.7999999999999999E-2</c:v>
                </c:pt>
                <c:pt idx="1">
                  <c:v>8.2000000000000003E-2</c:v>
                </c:pt>
                <c:pt idx="2">
                  <c:v>0.109</c:v>
                </c:pt>
                <c:pt idx="3">
                  <c:v>0.14499999999999999</c:v>
                </c:pt>
                <c:pt idx="4">
                  <c:v>0.26700000000000002</c:v>
                </c:pt>
                <c:pt idx="5">
                  <c:v>0.29499999999999998</c:v>
                </c:pt>
                <c:pt idx="6">
                  <c:v>0.32300000000000001</c:v>
                </c:pt>
                <c:pt idx="7">
                  <c:v>0.35</c:v>
                </c:pt>
                <c:pt idx="8">
                  <c:v>0.45400000000000001</c:v>
                </c:pt>
                <c:pt idx="9">
                  <c:v>0.51800000000000002</c:v>
                </c:pt>
                <c:pt idx="10">
                  <c:v>0.58199999999999996</c:v>
                </c:pt>
                <c:pt idx="11">
                  <c:v>0.60899999999999999</c:v>
                </c:pt>
                <c:pt idx="12">
                  <c:v>0.64500000000000002</c:v>
                </c:pt>
                <c:pt idx="13">
                  <c:v>0.76700000000000002</c:v>
                </c:pt>
                <c:pt idx="14">
                  <c:v>0.79500000000000004</c:v>
                </c:pt>
                <c:pt idx="15">
                  <c:v>0.82299999999999995</c:v>
                </c:pt>
                <c:pt idx="16">
                  <c:v>0.85</c:v>
                </c:pt>
                <c:pt idx="17">
                  <c:v>0.95399999999999996</c:v>
                </c:pt>
                <c:pt idx="18">
                  <c:v>1.018</c:v>
                </c:pt>
                <c:pt idx="19">
                  <c:v>1.0820000000000001</c:v>
                </c:pt>
                <c:pt idx="20">
                  <c:v>1.109</c:v>
                </c:pt>
                <c:pt idx="21">
                  <c:v>1.145</c:v>
                </c:pt>
                <c:pt idx="22">
                  <c:v>1.2669999999999999</c:v>
                </c:pt>
                <c:pt idx="23">
                  <c:v>1.2949999999999999</c:v>
                </c:pt>
                <c:pt idx="24">
                  <c:v>1.323</c:v>
                </c:pt>
                <c:pt idx="25">
                  <c:v>1.35</c:v>
                </c:pt>
                <c:pt idx="26">
                  <c:v>1.454</c:v>
                </c:pt>
                <c:pt idx="27">
                  <c:v>1.518</c:v>
                </c:pt>
                <c:pt idx="28">
                  <c:v>1.5820000000000001</c:v>
                </c:pt>
                <c:pt idx="29">
                  <c:v>1.609</c:v>
                </c:pt>
                <c:pt idx="30">
                  <c:v>1.645</c:v>
                </c:pt>
                <c:pt idx="31">
                  <c:v>1.7669999999999999</c:v>
                </c:pt>
                <c:pt idx="32">
                  <c:v>1.7949999999999999</c:v>
                </c:pt>
                <c:pt idx="33">
                  <c:v>1.823</c:v>
                </c:pt>
                <c:pt idx="34">
                  <c:v>1.85</c:v>
                </c:pt>
                <c:pt idx="35">
                  <c:v>1.954</c:v>
                </c:pt>
                <c:pt idx="36">
                  <c:v>2.0179999999999998</c:v>
                </c:pt>
                <c:pt idx="37">
                  <c:v>2.0819999999999999</c:v>
                </c:pt>
                <c:pt idx="38">
                  <c:v>2.109</c:v>
                </c:pt>
                <c:pt idx="39">
                  <c:v>2.145</c:v>
                </c:pt>
                <c:pt idx="40">
                  <c:v>2.2669999999999999</c:v>
                </c:pt>
                <c:pt idx="41">
                  <c:v>2.2949999999999999</c:v>
                </c:pt>
                <c:pt idx="42">
                  <c:v>2.323</c:v>
                </c:pt>
                <c:pt idx="43">
                  <c:v>2.35</c:v>
                </c:pt>
                <c:pt idx="44">
                  <c:v>2.4540000000000002</c:v>
                </c:pt>
                <c:pt idx="45">
                  <c:v>2.5179999999999998</c:v>
                </c:pt>
                <c:pt idx="46">
                  <c:v>2.5819999999999999</c:v>
                </c:pt>
                <c:pt idx="47">
                  <c:v>2.609</c:v>
                </c:pt>
                <c:pt idx="48">
                  <c:v>2.645</c:v>
                </c:pt>
                <c:pt idx="49">
                  <c:v>2.7669999999999999</c:v>
                </c:pt>
                <c:pt idx="50">
                  <c:v>2.7949999999999999</c:v>
                </c:pt>
                <c:pt idx="51">
                  <c:v>2.823</c:v>
                </c:pt>
                <c:pt idx="52">
                  <c:v>2.85</c:v>
                </c:pt>
                <c:pt idx="53">
                  <c:v>2.9540000000000002</c:v>
                </c:pt>
                <c:pt idx="54">
                  <c:v>3.0179999999999998</c:v>
                </c:pt>
                <c:pt idx="55">
                  <c:v>3.0819999999999999</c:v>
                </c:pt>
                <c:pt idx="56">
                  <c:v>3.109</c:v>
                </c:pt>
                <c:pt idx="57">
                  <c:v>3.145</c:v>
                </c:pt>
                <c:pt idx="58">
                  <c:v>3.2669999999999999</c:v>
                </c:pt>
                <c:pt idx="59">
                  <c:v>3.2949999999999999</c:v>
                </c:pt>
                <c:pt idx="60">
                  <c:v>3.323</c:v>
                </c:pt>
                <c:pt idx="61">
                  <c:v>3.35</c:v>
                </c:pt>
                <c:pt idx="62">
                  <c:v>3.4540000000000002</c:v>
                </c:pt>
                <c:pt idx="63">
                  <c:v>3.5179999999999998</c:v>
                </c:pt>
                <c:pt idx="64">
                  <c:v>3.5819999999999999</c:v>
                </c:pt>
                <c:pt idx="65">
                  <c:v>3.609</c:v>
                </c:pt>
                <c:pt idx="66">
                  <c:v>3.645</c:v>
                </c:pt>
                <c:pt idx="67">
                  <c:v>3.7669999999999999</c:v>
                </c:pt>
                <c:pt idx="68">
                  <c:v>3.7949999999999999</c:v>
                </c:pt>
                <c:pt idx="69">
                  <c:v>3.823</c:v>
                </c:pt>
                <c:pt idx="70">
                  <c:v>3.85</c:v>
                </c:pt>
                <c:pt idx="71">
                  <c:v>3.9540000000000002</c:v>
                </c:pt>
                <c:pt idx="72">
                  <c:v>4.0179999999999998</c:v>
                </c:pt>
                <c:pt idx="73">
                  <c:v>4.0819999999999999</c:v>
                </c:pt>
                <c:pt idx="74">
                  <c:v>4.109</c:v>
                </c:pt>
                <c:pt idx="75">
                  <c:v>4.1449999999999996</c:v>
                </c:pt>
                <c:pt idx="76">
                  <c:v>4.2670000000000003</c:v>
                </c:pt>
                <c:pt idx="77">
                  <c:v>4.2949999999999999</c:v>
                </c:pt>
                <c:pt idx="78">
                  <c:v>4.3230000000000004</c:v>
                </c:pt>
                <c:pt idx="79">
                  <c:v>4.3499999999999996</c:v>
                </c:pt>
                <c:pt idx="80">
                  <c:v>4.4539999999999997</c:v>
                </c:pt>
                <c:pt idx="81">
                  <c:v>4.5179999999999998</c:v>
                </c:pt>
                <c:pt idx="82">
                  <c:v>4.5819999999999999</c:v>
                </c:pt>
                <c:pt idx="83">
                  <c:v>4.609</c:v>
                </c:pt>
                <c:pt idx="84">
                  <c:v>4.6449999999999996</c:v>
                </c:pt>
                <c:pt idx="85">
                  <c:v>4.7670000000000003</c:v>
                </c:pt>
                <c:pt idx="86">
                  <c:v>4.7949999999999999</c:v>
                </c:pt>
                <c:pt idx="87">
                  <c:v>4.8230000000000004</c:v>
                </c:pt>
                <c:pt idx="88">
                  <c:v>4.8499999999999996</c:v>
                </c:pt>
                <c:pt idx="89">
                  <c:v>4.9539999999999997</c:v>
                </c:pt>
                <c:pt idx="90">
                  <c:v>5.0179999999999998</c:v>
                </c:pt>
                <c:pt idx="91">
                  <c:v>5.0819999999999999</c:v>
                </c:pt>
                <c:pt idx="92">
                  <c:v>5.109</c:v>
                </c:pt>
                <c:pt idx="93">
                  <c:v>5.1449999999999996</c:v>
                </c:pt>
                <c:pt idx="94">
                  <c:v>5.2670000000000003</c:v>
                </c:pt>
                <c:pt idx="95">
                  <c:v>5.2949999999999999</c:v>
                </c:pt>
                <c:pt idx="96">
                  <c:v>5.3230000000000004</c:v>
                </c:pt>
                <c:pt idx="97">
                  <c:v>5.35</c:v>
                </c:pt>
                <c:pt idx="98">
                  <c:v>5.4539999999999997</c:v>
                </c:pt>
                <c:pt idx="99">
                  <c:v>5.5179999999999998</c:v>
                </c:pt>
                <c:pt idx="100">
                  <c:v>5.5819999999999999</c:v>
                </c:pt>
                <c:pt idx="101">
                  <c:v>5.609</c:v>
                </c:pt>
                <c:pt idx="102">
                  <c:v>5.6449999999999996</c:v>
                </c:pt>
                <c:pt idx="103">
                  <c:v>5.7670000000000003</c:v>
                </c:pt>
                <c:pt idx="104">
                  <c:v>5.7949999999999999</c:v>
                </c:pt>
                <c:pt idx="105">
                  <c:v>5.8230000000000004</c:v>
                </c:pt>
                <c:pt idx="106">
                  <c:v>5.85</c:v>
                </c:pt>
                <c:pt idx="107">
                  <c:v>5.9539999999999997</c:v>
                </c:pt>
                <c:pt idx="108">
                  <c:v>6.0179999999999998</c:v>
                </c:pt>
                <c:pt idx="109">
                  <c:v>6.0819999999999999</c:v>
                </c:pt>
                <c:pt idx="110">
                  <c:v>6.109</c:v>
                </c:pt>
                <c:pt idx="111">
                  <c:v>6.1449999999999996</c:v>
                </c:pt>
                <c:pt idx="112">
                  <c:v>6.2670000000000003</c:v>
                </c:pt>
                <c:pt idx="113">
                  <c:v>6.2949999999999999</c:v>
                </c:pt>
                <c:pt idx="114">
                  <c:v>6.3230000000000004</c:v>
                </c:pt>
                <c:pt idx="115">
                  <c:v>6.35</c:v>
                </c:pt>
                <c:pt idx="116">
                  <c:v>6.4539999999999997</c:v>
                </c:pt>
                <c:pt idx="117">
                  <c:v>6.5179999999999998</c:v>
                </c:pt>
                <c:pt idx="118">
                  <c:v>6.5819999999999999</c:v>
                </c:pt>
                <c:pt idx="119">
                  <c:v>6.609</c:v>
                </c:pt>
                <c:pt idx="120">
                  <c:v>6.6449999999999996</c:v>
                </c:pt>
                <c:pt idx="121">
                  <c:v>6.7670000000000003</c:v>
                </c:pt>
                <c:pt idx="122">
                  <c:v>6.7949999999999999</c:v>
                </c:pt>
                <c:pt idx="123">
                  <c:v>6.8230000000000004</c:v>
                </c:pt>
                <c:pt idx="124">
                  <c:v>6.85</c:v>
                </c:pt>
                <c:pt idx="125">
                  <c:v>6.9539999999999997</c:v>
                </c:pt>
                <c:pt idx="126">
                  <c:v>7.0179999999999998</c:v>
                </c:pt>
                <c:pt idx="127">
                  <c:v>7.0819999999999999</c:v>
                </c:pt>
                <c:pt idx="128">
                  <c:v>7.109</c:v>
                </c:pt>
                <c:pt idx="129">
                  <c:v>7.1449999999999996</c:v>
                </c:pt>
                <c:pt idx="130">
                  <c:v>7.2670000000000003</c:v>
                </c:pt>
                <c:pt idx="131">
                  <c:v>7.2949999999999999</c:v>
                </c:pt>
                <c:pt idx="132">
                  <c:v>7.3230000000000004</c:v>
                </c:pt>
                <c:pt idx="133">
                  <c:v>7.35</c:v>
                </c:pt>
                <c:pt idx="134">
                  <c:v>7.4539999999999997</c:v>
                </c:pt>
                <c:pt idx="135">
                  <c:v>7.5179999999999998</c:v>
                </c:pt>
                <c:pt idx="136">
                  <c:v>7.5819999999999999</c:v>
                </c:pt>
                <c:pt idx="137">
                  <c:v>7.609</c:v>
                </c:pt>
                <c:pt idx="138">
                  <c:v>7.6449999999999996</c:v>
                </c:pt>
                <c:pt idx="139">
                  <c:v>7.7670000000000003</c:v>
                </c:pt>
                <c:pt idx="140">
                  <c:v>7.7949999999999999</c:v>
                </c:pt>
                <c:pt idx="141">
                  <c:v>7.8230000000000004</c:v>
                </c:pt>
                <c:pt idx="142">
                  <c:v>7.85</c:v>
                </c:pt>
                <c:pt idx="143">
                  <c:v>7.9539999999999997</c:v>
                </c:pt>
                <c:pt idx="144">
                  <c:v>8.0180000000000007</c:v>
                </c:pt>
                <c:pt idx="145">
                  <c:v>8.0820000000000007</c:v>
                </c:pt>
                <c:pt idx="146">
                  <c:v>8.109</c:v>
                </c:pt>
                <c:pt idx="147">
                  <c:v>8.1449999999999996</c:v>
                </c:pt>
                <c:pt idx="148">
                  <c:v>8.2669999999999995</c:v>
                </c:pt>
                <c:pt idx="149">
                  <c:v>8.2949999999999999</c:v>
                </c:pt>
                <c:pt idx="150">
                  <c:v>8.3230000000000004</c:v>
                </c:pt>
                <c:pt idx="151">
                  <c:v>8.35</c:v>
                </c:pt>
                <c:pt idx="152">
                  <c:v>8.4540000000000006</c:v>
                </c:pt>
                <c:pt idx="153">
                  <c:v>8.5180000000000007</c:v>
                </c:pt>
                <c:pt idx="154">
                  <c:v>8.5820000000000007</c:v>
                </c:pt>
                <c:pt idx="155">
                  <c:v>8.609</c:v>
                </c:pt>
                <c:pt idx="156">
                  <c:v>8.6449999999999996</c:v>
                </c:pt>
                <c:pt idx="157">
                  <c:v>8.7669999999999995</c:v>
                </c:pt>
                <c:pt idx="158">
                  <c:v>8.7949999999999999</c:v>
                </c:pt>
                <c:pt idx="159">
                  <c:v>8.8230000000000004</c:v>
                </c:pt>
                <c:pt idx="160">
                  <c:v>8.85</c:v>
                </c:pt>
                <c:pt idx="161">
                  <c:v>8.9540000000000006</c:v>
                </c:pt>
                <c:pt idx="162">
                  <c:v>9.0180000000000007</c:v>
                </c:pt>
                <c:pt idx="163">
                  <c:v>9.0820000000000007</c:v>
                </c:pt>
                <c:pt idx="164">
                  <c:v>9.109</c:v>
                </c:pt>
                <c:pt idx="165">
                  <c:v>9.1449999999999996</c:v>
                </c:pt>
                <c:pt idx="166">
                  <c:v>9.2669999999999995</c:v>
                </c:pt>
                <c:pt idx="167">
                  <c:v>9.2949999999999999</c:v>
                </c:pt>
                <c:pt idx="168">
                  <c:v>9.3230000000000004</c:v>
                </c:pt>
                <c:pt idx="169">
                  <c:v>9.35</c:v>
                </c:pt>
                <c:pt idx="170">
                  <c:v>9.4540000000000006</c:v>
                </c:pt>
                <c:pt idx="171">
                  <c:v>9.5180000000000007</c:v>
                </c:pt>
                <c:pt idx="172">
                  <c:v>9.5820000000000007</c:v>
                </c:pt>
                <c:pt idx="173">
                  <c:v>9.609</c:v>
                </c:pt>
                <c:pt idx="174">
                  <c:v>9.6449999999999996</c:v>
                </c:pt>
                <c:pt idx="175">
                  <c:v>9.7669999999999995</c:v>
                </c:pt>
                <c:pt idx="176">
                  <c:v>9.7949999999999999</c:v>
                </c:pt>
                <c:pt idx="177">
                  <c:v>9.8230000000000004</c:v>
                </c:pt>
                <c:pt idx="178">
                  <c:v>9.85</c:v>
                </c:pt>
                <c:pt idx="179">
                  <c:v>9.9540000000000006</c:v>
                </c:pt>
                <c:pt idx="180">
                  <c:v>10.018000000000001</c:v>
                </c:pt>
                <c:pt idx="181">
                  <c:v>10.082000000000001</c:v>
                </c:pt>
                <c:pt idx="182">
                  <c:v>10.109</c:v>
                </c:pt>
                <c:pt idx="183">
                  <c:v>10.145</c:v>
                </c:pt>
                <c:pt idx="184">
                  <c:v>10.266999999999999</c:v>
                </c:pt>
                <c:pt idx="185">
                  <c:v>10.295</c:v>
                </c:pt>
                <c:pt idx="186">
                  <c:v>10.323</c:v>
                </c:pt>
                <c:pt idx="187">
                  <c:v>10.35</c:v>
                </c:pt>
                <c:pt idx="188">
                  <c:v>10.454000000000001</c:v>
                </c:pt>
                <c:pt idx="189">
                  <c:v>10.518000000000001</c:v>
                </c:pt>
                <c:pt idx="190">
                  <c:v>10.582000000000001</c:v>
                </c:pt>
                <c:pt idx="191">
                  <c:v>10.609</c:v>
                </c:pt>
                <c:pt idx="192">
                  <c:v>10.645</c:v>
                </c:pt>
                <c:pt idx="193">
                  <c:v>10.766999999999999</c:v>
                </c:pt>
                <c:pt idx="194">
                  <c:v>10.795</c:v>
                </c:pt>
                <c:pt idx="195">
                  <c:v>10.823</c:v>
                </c:pt>
                <c:pt idx="196">
                  <c:v>10.85</c:v>
                </c:pt>
                <c:pt idx="197">
                  <c:v>10.954000000000001</c:v>
                </c:pt>
                <c:pt idx="198">
                  <c:v>11.018000000000001</c:v>
                </c:pt>
                <c:pt idx="199">
                  <c:v>11.082000000000001</c:v>
                </c:pt>
                <c:pt idx="200">
                  <c:v>11.109</c:v>
                </c:pt>
                <c:pt idx="201">
                  <c:v>11.145</c:v>
                </c:pt>
                <c:pt idx="202">
                  <c:v>11.266999999999999</c:v>
                </c:pt>
                <c:pt idx="203">
                  <c:v>11.295</c:v>
                </c:pt>
                <c:pt idx="204">
                  <c:v>11.323</c:v>
                </c:pt>
                <c:pt idx="205">
                  <c:v>11.35</c:v>
                </c:pt>
                <c:pt idx="206">
                  <c:v>11.455</c:v>
                </c:pt>
                <c:pt idx="207">
                  <c:v>11.518000000000001</c:v>
                </c:pt>
                <c:pt idx="208">
                  <c:v>11.582000000000001</c:v>
                </c:pt>
                <c:pt idx="209">
                  <c:v>11.609</c:v>
                </c:pt>
                <c:pt idx="210">
                  <c:v>11.645</c:v>
                </c:pt>
                <c:pt idx="211">
                  <c:v>11.766999999999999</c:v>
                </c:pt>
                <c:pt idx="212">
                  <c:v>11.795</c:v>
                </c:pt>
                <c:pt idx="213">
                  <c:v>11.823</c:v>
                </c:pt>
                <c:pt idx="214">
                  <c:v>11.85</c:v>
                </c:pt>
                <c:pt idx="215">
                  <c:v>11.954000000000001</c:v>
                </c:pt>
                <c:pt idx="216">
                  <c:v>12.018000000000001</c:v>
                </c:pt>
                <c:pt idx="217">
                  <c:v>12.082000000000001</c:v>
                </c:pt>
                <c:pt idx="218">
                  <c:v>12.109</c:v>
                </c:pt>
                <c:pt idx="219">
                  <c:v>12.145</c:v>
                </c:pt>
                <c:pt idx="220">
                  <c:v>12.266999999999999</c:v>
                </c:pt>
                <c:pt idx="221">
                  <c:v>12.295</c:v>
                </c:pt>
                <c:pt idx="222">
                  <c:v>12.323</c:v>
                </c:pt>
                <c:pt idx="223">
                  <c:v>12.35</c:v>
                </c:pt>
                <c:pt idx="224">
                  <c:v>12.454000000000001</c:v>
                </c:pt>
                <c:pt idx="225">
                  <c:v>12.518000000000001</c:v>
                </c:pt>
                <c:pt idx="226">
                  <c:v>12.582000000000001</c:v>
                </c:pt>
                <c:pt idx="227">
                  <c:v>12.61</c:v>
                </c:pt>
                <c:pt idx="228">
                  <c:v>12.645</c:v>
                </c:pt>
                <c:pt idx="229">
                  <c:v>12.766999999999999</c:v>
                </c:pt>
                <c:pt idx="230">
                  <c:v>12.795</c:v>
                </c:pt>
                <c:pt idx="231">
                  <c:v>12.823</c:v>
                </c:pt>
                <c:pt idx="232">
                  <c:v>12.85</c:v>
                </c:pt>
                <c:pt idx="233">
                  <c:v>12.954000000000001</c:v>
                </c:pt>
                <c:pt idx="234">
                  <c:v>13.018000000000001</c:v>
                </c:pt>
                <c:pt idx="235">
                  <c:v>13.082000000000001</c:v>
                </c:pt>
                <c:pt idx="236">
                  <c:v>13.109</c:v>
                </c:pt>
                <c:pt idx="237">
                  <c:v>13.145</c:v>
                </c:pt>
                <c:pt idx="238">
                  <c:v>13.266999999999999</c:v>
                </c:pt>
                <c:pt idx="239">
                  <c:v>13.295</c:v>
                </c:pt>
                <c:pt idx="240">
                  <c:v>13.323</c:v>
                </c:pt>
                <c:pt idx="241">
                  <c:v>13.35</c:v>
                </c:pt>
                <c:pt idx="242">
                  <c:v>13.454000000000001</c:v>
                </c:pt>
                <c:pt idx="243">
                  <c:v>13.518000000000001</c:v>
                </c:pt>
                <c:pt idx="244">
                  <c:v>13.582000000000001</c:v>
                </c:pt>
                <c:pt idx="245">
                  <c:v>13.609</c:v>
                </c:pt>
                <c:pt idx="246">
                  <c:v>13.645</c:v>
                </c:pt>
                <c:pt idx="247">
                  <c:v>13.766999999999999</c:v>
                </c:pt>
                <c:pt idx="248">
                  <c:v>13.795</c:v>
                </c:pt>
                <c:pt idx="249">
                  <c:v>13.823</c:v>
                </c:pt>
                <c:pt idx="250">
                  <c:v>13.85</c:v>
                </c:pt>
                <c:pt idx="251">
                  <c:v>13.954000000000001</c:v>
                </c:pt>
                <c:pt idx="252">
                  <c:v>14.018000000000001</c:v>
                </c:pt>
                <c:pt idx="253">
                  <c:v>14.082000000000001</c:v>
                </c:pt>
                <c:pt idx="254">
                  <c:v>14.109</c:v>
                </c:pt>
                <c:pt idx="255">
                  <c:v>14.145</c:v>
                </c:pt>
                <c:pt idx="256">
                  <c:v>14.266999999999999</c:v>
                </c:pt>
                <c:pt idx="257">
                  <c:v>14.295</c:v>
                </c:pt>
                <c:pt idx="258">
                  <c:v>14.323</c:v>
                </c:pt>
                <c:pt idx="259">
                  <c:v>14.35</c:v>
                </c:pt>
                <c:pt idx="260">
                  <c:v>14.454000000000001</c:v>
                </c:pt>
                <c:pt idx="261">
                  <c:v>14.518000000000001</c:v>
                </c:pt>
                <c:pt idx="262">
                  <c:v>14.582000000000001</c:v>
                </c:pt>
                <c:pt idx="263">
                  <c:v>14.609</c:v>
                </c:pt>
                <c:pt idx="264">
                  <c:v>14.645</c:v>
                </c:pt>
                <c:pt idx="265">
                  <c:v>14.766999999999999</c:v>
                </c:pt>
                <c:pt idx="266">
                  <c:v>14.795</c:v>
                </c:pt>
                <c:pt idx="267">
                  <c:v>14.823</c:v>
                </c:pt>
                <c:pt idx="268">
                  <c:v>14.85</c:v>
                </c:pt>
                <c:pt idx="269">
                  <c:v>14.954000000000001</c:v>
                </c:pt>
                <c:pt idx="270">
                  <c:v>15.018000000000001</c:v>
                </c:pt>
                <c:pt idx="271">
                  <c:v>15.082000000000001</c:v>
                </c:pt>
                <c:pt idx="272">
                  <c:v>15.109</c:v>
                </c:pt>
                <c:pt idx="273">
                  <c:v>15.145</c:v>
                </c:pt>
                <c:pt idx="274">
                  <c:v>15.266999999999999</c:v>
                </c:pt>
                <c:pt idx="275">
                  <c:v>15.295</c:v>
                </c:pt>
                <c:pt idx="276">
                  <c:v>15.324999999999999</c:v>
                </c:pt>
                <c:pt idx="277">
                  <c:v>15.35</c:v>
                </c:pt>
                <c:pt idx="278">
                  <c:v>15.454000000000001</c:v>
                </c:pt>
                <c:pt idx="279">
                  <c:v>15.518000000000001</c:v>
                </c:pt>
                <c:pt idx="280">
                  <c:v>15.582000000000001</c:v>
                </c:pt>
                <c:pt idx="281">
                  <c:v>15.609</c:v>
                </c:pt>
                <c:pt idx="282">
                  <c:v>15.645</c:v>
                </c:pt>
                <c:pt idx="283">
                  <c:v>15.766999999999999</c:v>
                </c:pt>
                <c:pt idx="284">
                  <c:v>15.795</c:v>
                </c:pt>
                <c:pt idx="285">
                  <c:v>15.823</c:v>
                </c:pt>
                <c:pt idx="286">
                  <c:v>15.85</c:v>
                </c:pt>
                <c:pt idx="287">
                  <c:v>15.954000000000001</c:v>
                </c:pt>
                <c:pt idx="288">
                  <c:v>16.018999999999998</c:v>
                </c:pt>
                <c:pt idx="289">
                  <c:v>16.082000000000001</c:v>
                </c:pt>
                <c:pt idx="290">
                  <c:v>16.109000000000002</c:v>
                </c:pt>
                <c:pt idx="291">
                  <c:v>16.145</c:v>
                </c:pt>
                <c:pt idx="292">
                  <c:v>16.266999999999999</c:v>
                </c:pt>
                <c:pt idx="293">
                  <c:v>16.295000000000002</c:v>
                </c:pt>
                <c:pt idx="294">
                  <c:v>16.323</c:v>
                </c:pt>
                <c:pt idx="295">
                  <c:v>16.350000000000001</c:v>
                </c:pt>
                <c:pt idx="296">
                  <c:v>16.454000000000001</c:v>
                </c:pt>
                <c:pt idx="297">
                  <c:v>16.518000000000001</c:v>
                </c:pt>
                <c:pt idx="298">
                  <c:v>16.582000000000001</c:v>
                </c:pt>
                <c:pt idx="299">
                  <c:v>16.609000000000002</c:v>
                </c:pt>
                <c:pt idx="300">
                  <c:v>16.645</c:v>
                </c:pt>
                <c:pt idx="301">
                  <c:v>16.766999999999999</c:v>
                </c:pt>
                <c:pt idx="302">
                  <c:v>16.795000000000002</c:v>
                </c:pt>
                <c:pt idx="303">
                  <c:v>16.823</c:v>
                </c:pt>
                <c:pt idx="304">
                  <c:v>16.850000000000001</c:v>
                </c:pt>
                <c:pt idx="305">
                  <c:v>16.954000000000001</c:v>
                </c:pt>
                <c:pt idx="306">
                  <c:v>17.018000000000001</c:v>
                </c:pt>
                <c:pt idx="307">
                  <c:v>17.082000000000001</c:v>
                </c:pt>
                <c:pt idx="308">
                  <c:v>17.109000000000002</c:v>
                </c:pt>
                <c:pt idx="309">
                  <c:v>17.145</c:v>
                </c:pt>
                <c:pt idx="310">
                  <c:v>17.266999999999999</c:v>
                </c:pt>
                <c:pt idx="311">
                  <c:v>17.295000000000002</c:v>
                </c:pt>
                <c:pt idx="312">
                  <c:v>17.323</c:v>
                </c:pt>
                <c:pt idx="313">
                  <c:v>17.350000000000001</c:v>
                </c:pt>
                <c:pt idx="314">
                  <c:v>17.454000000000001</c:v>
                </c:pt>
                <c:pt idx="315">
                  <c:v>17.518000000000001</c:v>
                </c:pt>
                <c:pt idx="316">
                  <c:v>17.582000000000001</c:v>
                </c:pt>
                <c:pt idx="317">
                  <c:v>17.609000000000002</c:v>
                </c:pt>
                <c:pt idx="318">
                  <c:v>17.645</c:v>
                </c:pt>
                <c:pt idx="319">
                  <c:v>17.766999999999999</c:v>
                </c:pt>
                <c:pt idx="320">
                  <c:v>17.795000000000002</c:v>
                </c:pt>
                <c:pt idx="321">
                  <c:v>17.823</c:v>
                </c:pt>
                <c:pt idx="322">
                  <c:v>17.850000000000001</c:v>
                </c:pt>
                <c:pt idx="323">
                  <c:v>17.954000000000001</c:v>
                </c:pt>
                <c:pt idx="324">
                  <c:v>18.018000000000001</c:v>
                </c:pt>
                <c:pt idx="325">
                  <c:v>18.082000000000001</c:v>
                </c:pt>
                <c:pt idx="326">
                  <c:v>18.109000000000002</c:v>
                </c:pt>
                <c:pt idx="327">
                  <c:v>18.145</c:v>
                </c:pt>
                <c:pt idx="328">
                  <c:v>18.266999999999999</c:v>
                </c:pt>
                <c:pt idx="329">
                  <c:v>18.297000000000001</c:v>
                </c:pt>
                <c:pt idx="330">
                  <c:v>18.323</c:v>
                </c:pt>
                <c:pt idx="331">
                  <c:v>18.350000000000001</c:v>
                </c:pt>
                <c:pt idx="332">
                  <c:v>18.454000000000001</c:v>
                </c:pt>
                <c:pt idx="333">
                  <c:v>18.518000000000001</c:v>
                </c:pt>
                <c:pt idx="334">
                  <c:v>18.582000000000001</c:v>
                </c:pt>
                <c:pt idx="335">
                  <c:v>18.609000000000002</c:v>
                </c:pt>
                <c:pt idx="336">
                  <c:v>18.645</c:v>
                </c:pt>
                <c:pt idx="337">
                  <c:v>18.766999999999999</c:v>
                </c:pt>
                <c:pt idx="338">
                  <c:v>18.795000000000002</c:v>
                </c:pt>
                <c:pt idx="339">
                  <c:v>18.823</c:v>
                </c:pt>
                <c:pt idx="340">
                  <c:v>18.850000000000001</c:v>
                </c:pt>
                <c:pt idx="341">
                  <c:v>18.954000000000001</c:v>
                </c:pt>
                <c:pt idx="342">
                  <c:v>19.018000000000001</c:v>
                </c:pt>
                <c:pt idx="343">
                  <c:v>19.082000000000001</c:v>
                </c:pt>
                <c:pt idx="344">
                  <c:v>19.109000000000002</c:v>
                </c:pt>
                <c:pt idx="345">
                  <c:v>19.145</c:v>
                </c:pt>
                <c:pt idx="346">
                  <c:v>19.266999999999999</c:v>
                </c:pt>
                <c:pt idx="347">
                  <c:v>19.295000000000002</c:v>
                </c:pt>
                <c:pt idx="348">
                  <c:v>19.323</c:v>
                </c:pt>
                <c:pt idx="349">
                  <c:v>19.350000000000001</c:v>
                </c:pt>
                <c:pt idx="350">
                  <c:v>19.454000000000001</c:v>
                </c:pt>
                <c:pt idx="351">
                  <c:v>19.518000000000001</c:v>
                </c:pt>
                <c:pt idx="352">
                  <c:v>19.582000000000001</c:v>
                </c:pt>
                <c:pt idx="353">
                  <c:v>19.609000000000002</c:v>
                </c:pt>
                <c:pt idx="354">
                  <c:v>19.645</c:v>
                </c:pt>
                <c:pt idx="355">
                  <c:v>19.766999999999999</c:v>
                </c:pt>
                <c:pt idx="356">
                  <c:v>19.795000000000002</c:v>
                </c:pt>
                <c:pt idx="357">
                  <c:v>19.823</c:v>
                </c:pt>
                <c:pt idx="358">
                  <c:v>19.850000000000001</c:v>
                </c:pt>
                <c:pt idx="359">
                  <c:v>19.954000000000001</c:v>
                </c:pt>
                <c:pt idx="360">
                  <c:v>20.018000000000001</c:v>
                </c:pt>
                <c:pt idx="361">
                  <c:v>20.082000000000001</c:v>
                </c:pt>
                <c:pt idx="362">
                  <c:v>20.109000000000002</c:v>
                </c:pt>
                <c:pt idx="363">
                  <c:v>20.145</c:v>
                </c:pt>
                <c:pt idx="364">
                  <c:v>20.266999999999999</c:v>
                </c:pt>
                <c:pt idx="365">
                  <c:v>20.295000000000002</c:v>
                </c:pt>
                <c:pt idx="366">
                  <c:v>20.323</c:v>
                </c:pt>
                <c:pt idx="367">
                  <c:v>20.350000000000001</c:v>
                </c:pt>
                <c:pt idx="368">
                  <c:v>20.454000000000001</c:v>
                </c:pt>
                <c:pt idx="369">
                  <c:v>20.518000000000001</c:v>
                </c:pt>
                <c:pt idx="370">
                  <c:v>20.582000000000001</c:v>
                </c:pt>
                <c:pt idx="371">
                  <c:v>20.609000000000002</c:v>
                </c:pt>
                <c:pt idx="372">
                  <c:v>20.645</c:v>
                </c:pt>
                <c:pt idx="373">
                  <c:v>20.766999999999999</c:v>
                </c:pt>
                <c:pt idx="374">
                  <c:v>20.795000000000002</c:v>
                </c:pt>
                <c:pt idx="375">
                  <c:v>20.823</c:v>
                </c:pt>
                <c:pt idx="376">
                  <c:v>20.85</c:v>
                </c:pt>
                <c:pt idx="377">
                  <c:v>20.954000000000001</c:v>
                </c:pt>
                <c:pt idx="378">
                  <c:v>21.018000000000001</c:v>
                </c:pt>
                <c:pt idx="379">
                  <c:v>21.082000000000001</c:v>
                </c:pt>
                <c:pt idx="380">
                  <c:v>21.109000000000002</c:v>
                </c:pt>
                <c:pt idx="381">
                  <c:v>21.145</c:v>
                </c:pt>
                <c:pt idx="382">
                  <c:v>21.266999999999999</c:v>
                </c:pt>
                <c:pt idx="383">
                  <c:v>21.295000000000002</c:v>
                </c:pt>
                <c:pt idx="384">
                  <c:v>21.323</c:v>
                </c:pt>
                <c:pt idx="385">
                  <c:v>21.35</c:v>
                </c:pt>
                <c:pt idx="386">
                  <c:v>21.454000000000001</c:v>
                </c:pt>
                <c:pt idx="387">
                  <c:v>21.518000000000001</c:v>
                </c:pt>
                <c:pt idx="388">
                  <c:v>21.582000000000001</c:v>
                </c:pt>
                <c:pt idx="389">
                  <c:v>21.609000000000002</c:v>
                </c:pt>
                <c:pt idx="390">
                  <c:v>21.645</c:v>
                </c:pt>
                <c:pt idx="391">
                  <c:v>21.766999999999999</c:v>
                </c:pt>
                <c:pt idx="392">
                  <c:v>21.795000000000002</c:v>
                </c:pt>
                <c:pt idx="393">
                  <c:v>21.823</c:v>
                </c:pt>
                <c:pt idx="394">
                  <c:v>21.85</c:v>
                </c:pt>
                <c:pt idx="395">
                  <c:v>21.954000000000001</c:v>
                </c:pt>
                <c:pt idx="396">
                  <c:v>22.018000000000001</c:v>
                </c:pt>
                <c:pt idx="397">
                  <c:v>22.082000000000001</c:v>
                </c:pt>
                <c:pt idx="398">
                  <c:v>22.109000000000002</c:v>
                </c:pt>
                <c:pt idx="399">
                  <c:v>22.145</c:v>
                </c:pt>
                <c:pt idx="400">
                  <c:v>22.266999999999999</c:v>
                </c:pt>
                <c:pt idx="401">
                  <c:v>22.295000000000002</c:v>
                </c:pt>
                <c:pt idx="402">
                  <c:v>22.323</c:v>
                </c:pt>
                <c:pt idx="403">
                  <c:v>22.35</c:v>
                </c:pt>
                <c:pt idx="404">
                  <c:v>22.454000000000001</c:v>
                </c:pt>
                <c:pt idx="405">
                  <c:v>22.518000000000001</c:v>
                </c:pt>
                <c:pt idx="406">
                  <c:v>22.582000000000001</c:v>
                </c:pt>
                <c:pt idx="407">
                  <c:v>22.609000000000002</c:v>
                </c:pt>
                <c:pt idx="408">
                  <c:v>22.645</c:v>
                </c:pt>
                <c:pt idx="409">
                  <c:v>22.766999999999999</c:v>
                </c:pt>
                <c:pt idx="410">
                  <c:v>22.795000000000002</c:v>
                </c:pt>
                <c:pt idx="411">
                  <c:v>22.823</c:v>
                </c:pt>
                <c:pt idx="412">
                  <c:v>22.85</c:v>
                </c:pt>
                <c:pt idx="413">
                  <c:v>22.954000000000001</c:v>
                </c:pt>
                <c:pt idx="414">
                  <c:v>23.018000000000001</c:v>
                </c:pt>
                <c:pt idx="415">
                  <c:v>23.082000000000001</c:v>
                </c:pt>
                <c:pt idx="416">
                  <c:v>23.109000000000002</c:v>
                </c:pt>
                <c:pt idx="417">
                  <c:v>23.145</c:v>
                </c:pt>
                <c:pt idx="418">
                  <c:v>23.266999999999999</c:v>
                </c:pt>
                <c:pt idx="419">
                  <c:v>23.295000000000002</c:v>
                </c:pt>
                <c:pt idx="420">
                  <c:v>23.323</c:v>
                </c:pt>
                <c:pt idx="421">
                  <c:v>23.35</c:v>
                </c:pt>
                <c:pt idx="422">
                  <c:v>23.454000000000001</c:v>
                </c:pt>
                <c:pt idx="423">
                  <c:v>23.518000000000001</c:v>
                </c:pt>
                <c:pt idx="424">
                  <c:v>23.582000000000001</c:v>
                </c:pt>
                <c:pt idx="425">
                  <c:v>23.609000000000002</c:v>
                </c:pt>
                <c:pt idx="426">
                  <c:v>23.645</c:v>
                </c:pt>
                <c:pt idx="427">
                  <c:v>23.766999999999999</c:v>
                </c:pt>
                <c:pt idx="428">
                  <c:v>23.795000000000002</c:v>
                </c:pt>
                <c:pt idx="429">
                  <c:v>23.823</c:v>
                </c:pt>
                <c:pt idx="430">
                  <c:v>23.85</c:v>
                </c:pt>
                <c:pt idx="431">
                  <c:v>23.954000000000001</c:v>
                </c:pt>
                <c:pt idx="432">
                  <c:v>24.018000000000001</c:v>
                </c:pt>
                <c:pt idx="433">
                  <c:v>24.082000000000001</c:v>
                </c:pt>
                <c:pt idx="434">
                  <c:v>24.109000000000002</c:v>
                </c:pt>
                <c:pt idx="435">
                  <c:v>24.145</c:v>
                </c:pt>
                <c:pt idx="436">
                  <c:v>24.266999999999999</c:v>
                </c:pt>
                <c:pt idx="437">
                  <c:v>24.295000000000002</c:v>
                </c:pt>
                <c:pt idx="438">
                  <c:v>24.323</c:v>
                </c:pt>
                <c:pt idx="439">
                  <c:v>24.35</c:v>
                </c:pt>
                <c:pt idx="440">
                  <c:v>24.454000000000001</c:v>
                </c:pt>
                <c:pt idx="441">
                  <c:v>24.518000000000001</c:v>
                </c:pt>
                <c:pt idx="442">
                  <c:v>24.582000000000001</c:v>
                </c:pt>
                <c:pt idx="443">
                  <c:v>24.609000000000002</c:v>
                </c:pt>
                <c:pt idx="444">
                  <c:v>24.645</c:v>
                </c:pt>
                <c:pt idx="445">
                  <c:v>24.766999999999999</c:v>
                </c:pt>
                <c:pt idx="446">
                  <c:v>24.795000000000002</c:v>
                </c:pt>
                <c:pt idx="447">
                  <c:v>24.823</c:v>
                </c:pt>
                <c:pt idx="448">
                  <c:v>24.85</c:v>
                </c:pt>
                <c:pt idx="449">
                  <c:v>24.954000000000001</c:v>
                </c:pt>
                <c:pt idx="450">
                  <c:v>25.018000000000001</c:v>
                </c:pt>
                <c:pt idx="451">
                  <c:v>25.082000000000001</c:v>
                </c:pt>
                <c:pt idx="452">
                  <c:v>25.109000000000002</c:v>
                </c:pt>
                <c:pt idx="453">
                  <c:v>25.145</c:v>
                </c:pt>
                <c:pt idx="454">
                  <c:v>25.266999999999999</c:v>
                </c:pt>
                <c:pt idx="455">
                  <c:v>25.295000000000002</c:v>
                </c:pt>
                <c:pt idx="456">
                  <c:v>25.323</c:v>
                </c:pt>
                <c:pt idx="457">
                  <c:v>25.35</c:v>
                </c:pt>
                <c:pt idx="458">
                  <c:v>25.454000000000001</c:v>
                </c:pt>
                <c:pt idx="459">
                  <c:v>25.518000000000001</c:v>
                </c:pt>
                <c:pt idx="460">
                  <c:v>25.582000000000001</c:v>
                </c:pt>
                <c:pt idx="461">
                  <c:v>25.609000000000002</c:v>
                </c:pt>
                <c:pt idx="462">
                  <c:v>25.645</c:v>
                </c:pt>
                <c:pt idx="463">
                  <c:v>25.766999999999999</c:v>
                </c:pt>
                <c:pt idx="464">
                  <c:v>25.795000000000002</c:v>
                </c:pt>
                <c:pt idx="465">
                  <c:v>25.823</c:v>
                </c:pt>
                <c:pt idx="466">
                  <c:v>25.85</c:v>
                </c:pt>
                <c:pt idx="467">
                  <c:v>25.954000000000001</c:v>
                </c:pt>
                <c:pt idx="468">
                  <c:v>26.018000000000001</c:v>
                </c:pt>
                <c:pt idx="469">
                  <c:v>26.082000000000001</c:v>
                </c:pt>
                <c:pt idx="470">
                  <c:v>26.109000000000002</c:v>
                </c:pt>
                <c:pt idx="471">
                  <c:v>26.145</c:v>
                </c:pt>
                <c:pt idx="472">
                  <c:v>26.266999999999999</c:v>
                </c:pt>
                <c:pt idx="473">
                  <c:v>26.295000000000002</c:v>
                </c:pt>
                <c:pt idx="474">
                  <c:v>26.323</c:v>
                </c:pt>
                <c:pt idx="475">
                  <c:v>26.35</c:v>
                </c:pt>
                <c:pt idx="476">
                  <c:v>26.454000000000001</c:v>
                </c:pt>
                <c:pt idx="477">
                  <c:v>26.518000000000001</c:v>
                </c:pt>
                <c:pt idx="478">
                  <c:v>26.582000000000001</c:v>
                </c:pt>
                <c:pt idx="479">
                  <c:v>26.609000000000002</c:v>
                </c:pt>
                <c:pt idx="480">
                  <c:v>26.645</c:v>
                </c:pt>
                <c:pt idx="481">
                  <c:v>26.766999999999999</c:v>
                </c:pt>
                <c:pt idx="482">
                  <c:v>26.795000000000002</c:v>
                </c:pt>
                <c:pt idx="483">
                  <c:v>26.823</c:v>
                </c:pt>
                <c:pt idx="484">
                  <c:v>26.85</c:v>
                </c:pt>
                <c:pt idx="485">
                  <c:v>26.954000000000001</c:v>
                </c:pt>
                <c:pt idx="486">
                  <c:v>27.018000000000001</c:v>
                </c:pt>
                <c:pt idx="487">
                  <c:v>27.082000000000001</c:v>
                </c:pt>
                <c:pt idx="488">
                  <c:v>27.109000000000002</c:v>
                </c:pt>
                <c:pt idx="489">
                  <c:v>27.145</c:v>
                </c:pt>
                <c:pt idx="490">
                  <c:v>27.266999999999999</c:v>
                </c:pt>
                <c:pt idx="491">
                  <c:v>27.295000000000002</c:v>
                </c:pt>
                <c:pt idx="492">
                  <c:v>27.323</c:v>
                </c:pt>
                <c:pt idx="493">
                  <c:v>27.35</c:v>
                </c:pt>
                <c:pt idx="494">
                  <c:v>27.454000000000001</c:v>
                </c:pt>
                <c:pt idx="495">
                  <c:v>27.518000000000001</c:v>
                </c:pt>
                <c:pt idx="496">
                  <c:v>27.582000000000001</c:v>
                </c:pt>
                <c:pt idx="497">
                  <c:v>27.609000000000002</c:v>
                </c:pt>
                <c:pt idx="498">
                  <c:v>27.645</c:v>
                </c:pt>
                <c:pt idx="499">
                  <c:v>27.766999999999999</c:v>
                </c:pt>
                <c:pt idx="500">
                  <c:v>27.795000000000002</c:v>
                </c:pt>
                <c:pt idx="501">
                  <c:v>27.823</c:v>
                </c:pt>
                <c:pt idx="502">
                  <c:v>27.85</c:v>
                </c:pt>
                <c:pt idx="503">
                  <c:v>27.954000000000001</c:v>
                </c:pt>
                <c:pt idx="504">
                  <c:v>28.018000000000001</c:v>
                </c:pt>
                <c:pt idx="505">
                  <c:v>28.082000000000001</c:v>
                </c:pt>
                <c:pt idx="506">
                  <c:v>28.109000000000002</c:v>
                </c:pt>
                <c:pt idx="507">
                  <c:v>28.145</c:v>
                </c:pt>
                <c:pt idx="508">
                  <c:v>28.266999999999999</c:v>
                </c:pt>
                <c:pt idx="509">
                  <c:v>28.297000000000001</c:v>
                </c:pt>
                <c:pt idx="510">
                  <c:v>28.323</c:v>
                </c:pt>
                <c:pt idx="511">
                  <c:v>28.35</c:v>
                </c:pt>
                <c:pt idx="512">
                  <c:v>28.454000000000001</c:v>
                </c:pt>
                <c:pt idx="513">
                  <c:v>28.518000000000001</c:v>
                </c:pt>
                <c:pt idx="514">
                  <c:v>28.582000000000001</c:v>
                </c:pt>
                <c:pt idx="515">
                  <c:v>28.609000000000002</c:v>
                </c:pt>
                <c:pt idx="516">
                  <c:v>28.645</c:v>
                </c:pt>
                <c:pt idx="517">
                  <c:v>28.766999999999999</c:v>
                </c:pt>
                <c:pt idx="518">
                  <c:v>28.795000000000002</c:v>
                </c:pt>
                <c:pt idx="519">
                  <c:v>28.823</c:v>
                </c:pt>
                <c:pt idx="520">
                  <c:v>28.85</c:v>
                </c:pt>
                <c:pt idx="521">
                  <c:v>28.954000000000001</c:v>
                </c:pt>
                <c:pt idx="522">
                  <c:v>29.018000000000001</c:v>
                </c:pt>
                <c:pt idx="523">
                  <c:v>29.082000000000001</c:v>
                </c:pt>
                <c:pt idx="524">
                  <c:v>29.109000000000002</c:v>
                </c:pt>
                <c:pt idx="525">
                  <c:v>29.145</c:v>
                </c:pt>
                <c:pt idx="526">
                  <c:v>29.266999999999999</c:v>
                </c:pt>
                <c:pt idx="527">
                  <c:v>29.295000000000002</c:v>
                </c:pt>
                <c:pt idx="528">
                  <c:v>29.323</c:v>
                </c:pt>
                <c:pt idx="529">
                  <c:v>29.35</c:v>
                </c:pt>
                <c:pt idx="530">
                  <c:v>29.454000000000001</c:v>
                </c:pt>
                <c:pt idx="531">
                  <c:v>29.518000000000001</c:v>
                </c:pt>
                <c:pt idx="532">
                  <c:v>29.582000000000001</c:v>
                </c:pt>
                <c:pt idx="533">
                  <c:v>29.609000000000002</c:v>
                </c:pt>
                <c:pt idx="534">
                  <c:v>29.645</c:v>
                </c:pt>
                <c:pt idx="535">
                  <c:v>29.766999999999999</c:v>
                </c:pt>
                <c:pt idx="536">
                  <c:v>29.795000000000002</c:v>
                </c:pt>
                <c:pt idx="537">
                  <c:v>29.823</c:v>
                </c:pt>
                <c:pt idx="538">
                  <c:v>29.85</c:v>
                </c:pt>
                <c:pt idx="539">
                  <c:v>29.954000000000001</c:v>
                </c:pt>
                <c:pt idx="540">
                  <c:v>30.018000000000001</c:v>
                </c:pt>
                <c:pt idx="541">
                  <c:v>30.082000000000001</c:v>
                </c:pt>
                <c:pt idx="542">
                  <c:v>30.109000000000002</c:v>
                </c:pt>
                <c:pt idx="543">
                  <c:v>30.145</c:v>
                </c:pt>
                <c:pt idx="544">
                  <c:v>30.266999999999999</c:v>
                </c:pt>
                <c:pt idx="545">
                  <c:v>30.295000000000002</c:v>
                </c:pt>
                <c:pt idx="546">
                  <c:v>30.323</c:v>
                </c:pt>
                <c:pt idx="547">
                  <c:v>30.35</c:v>
                </c:pt>
                <c:pt idx="548">
                  <c:v>30.454000000000001</c:v>
                </c:pt>
                <c:pt idx="549">
                  <c:v>30.518000000000001</c:v>
                </c:pt>
                <c:pt idx="550">
                  <c:v>30.582000000000001</c:v>
                </c:pt>
                <c:pt idx="551">
                  <c:v>30.609000000000002</c:v>
                </c:pt>
                <c:pt idx="552">
                  <c:v>30.645</c:v>
                </c:pt>
                <c:pt idx="553">
                  <c:v>30.766999999999999</c:v>
                </c:pt>
                <c:pt idx="554">
                  <c:v>30.795000000000002</c:v>
                </c:pt>
                <c:pt idx="555">
                  <c:v>30.823</c:v>
                </c:pt>
                <c:pt idx="556">
                  <c:v>30.85</c:v>
                </c:pt>
                <c:pt idx="557">
                  <c:v>30.954000000000001</c:v>
                </c:pt>
                <c:pt idx="558">
                  <c:v>31.018000000000001</c:v>
                </c:pt>
                <c:pt idx="559">
                  <c:v>31.082000000000001</c:v>
                </c:pt>
                <c:pt idx="560">
                  <c:v>31.109000000000002</c:v>
                </c:pt>
                <c:pt idx="561">
                  <c:v>31.145</c:v>
                </c:pt>
                <c:pt idx="562">
                  <c:v>31.266999999999999</c:v>
                </c:pt>
                <c:pt idx="563">
                  <c:v>31.295000000000002</c:v>
                </c:pt>
                <c:pt idx="564">
                  <c:v>31.323</c:v>
                </c:pt>
                <c:pt idx="565">
                  <c:v>31.35</c:v>
                </c:pt>
                <c:pt idx="566">
                  <c:v>31.454000000000001</c:v>
                </c:pt>
                <c:pt idx="567">
                  <c:v>31.518000000000001</c:v>
                </c:pt>
                <c:pt idx="568">
                  <c:v>31.582000000000001</c:v>
                </c:pt>
                <c:pt idx="569">
                  <c:v>31.609000000000002</c:v>
                </c:pt>
                <c:pt idx="570">
                  <c:v>31.645</c:v>
                </c:pt>
                <c:pt idx="571">
                  <c:v>31.766999999999999</c:v>
                </c:pt>
                <c:pt idx="572">
                  <c:v>31.795000000000002</c:v>
                </c:pt>
                <c:pt idx="573">
                  <c:v>31.823</c:v>
                </c:pt>
                <c:pt idx="574">
                  <c:v>31.85</c:v>
                </c:pt>
                <c:pt idx="575">
                  <c:v>31.954000000000001</c:v>
                </c:pt>
                <c:pt idx="576">
                  <c:v>32.018000000000001</c:v>
                </c:pt>
                <c:pt idx="577">
                  <c:v>32.082000000000001</c:v>
                </c:pt>
                <c:pt idx="578">
                  <c:v>32.109000000000002</c:v>
                </c:pt>
                <c:pt idx="579">
                  <c:v>32.145000000000003</c:v>
                </c:pt>
                <c:pt idx="580">
                  <c:v>32.267000000000003</c:v>
                </c:pt>
                <c:pt idx="581">
                  <c:v>32.295000000000002</c:v>
                </c:pt>
                <c:pt idx="582">
                  <c:v>32.323</c:v>
                </c:pt>
                <c:pt idx="583">
                  <c:v>32.35</c:v>
                </c:pt>
                <c:pt idx="584">
                  <c:v>32.454000000000001</c:v>
                </c:pt>
                <c:pt idx="585">
                  <c:v>32.518000000000001</c:v>
                </c:pt>
                <c:pt idx="586">
                  <c:v>32.582000000000001</c:v>
                </c:pt>
                <c:pt idx="587">
                  <c:v>32.609000000000002</c:v>
                </c:pt>
                <c:pt idx="588">
                  <c:v>32.645000000000003</c:v>
                </c:pt>
                <c:pt idx="589">
                  <c:v>32.767000000000003</c:v>
                </c:pt>
                <c:pt idx="590">
                  <c:v>32.795000000000002</c:v>
                </c:pt>
                <c:pt idx="591">
                  <c:v>32.823</c:v>
                </c:pt>
                <c:pt idx="592">
                  <c:v>32.85</c:v>
                </c:pt>
                <c:pt idx="593">
                  <c:v>32.954000000000001</c:v>
                </c:pt>
                <c:pt idx="594">
                  <c:v>33.018000000000001</c:v>
                </c:pt>
                <c:pt idx="595">
                  <c:v>33.082000000000001</c:v>
                </c:pt>
                <c:pt idx="596">
                  <c:v>33.109000000000002</c:v>
                </c:pt>
                <c:pt idx="597">
                  <c:v>33.145000000000003</c:v>
                </c:pt>
                <c:pt idx="598">
                  <c:v>33.267000000000003</c:v>
                </c:pt>
                <c:pt idx="599">
                  <c:v>33.295000000000002</c:v>
                </c:pt>
                <c:pt idx="600">
                  <c:v>33.323</c:v>
                </c:pt>
                <c:pt idx="601">
                  <c:v>33.35</c:v>
                </c:pt>
                <c:pt idx="602">
                  <c:v>33.454000000000001</c:v>
                </c:pt>
                <c:pt idx="603">
                  <c:v>33.518000000000001</c:v>
                </c:pt>
                <c:pt idx="604">
                  <c:v>33.582000000000001</c:v>
                </c:pt>
                <c:pt idx="605">
                  <c:v>33.609000000000002</c:v>
                </c:pt>
                <c:pt idx="606">
                  <c:v>33.645000000000003</c:v>
                </c:pt>
                <c:pt idx="607">
                  <c:v>33.767000000000003</c:v>
                </c:pt>
                <c:pt idx="608">
                  <c:v>33.795000000000002</c:v>
                </c:pt>
                <c:pt idx="609">
                  <c:v>33.823</c:v>
                </c:pt>
                <c:pt idx="610">
                  <c:v>33.85</c:v>
                </c:pt>
                <c:pt idx="611">
                  <c:v>33.954000000000001</c:v>
                </c:pt>
                <c:pt idx="612">
                  <c:v>34.018000000000001</c:v>
                </c:pt>
                <c:pt idx="613">
                  <c:v>34.082000000000001</c:v>
                </c:pt>
                <c:pt idx="614">
                  <c:v>34.109000000000002</c:v>
                </c:pt>
                <c:pt idx="615">
                  <c:v>34.145000000000003</c:v>
                </c:pt>
                <c:pt idx="616">
                  <c:v>34.267000000000003</c:v>
                </c:pt>
                <c:pt idx="617">
                  <c:v>34.295000000000002</c:v>
                </c:pt>
                <c:pt idx="618">
                  <c:v>34.323</c:v>
                </c:pt>
                <c:pt idx="619">
                  <c:v>34.35</c:v>
                </c:pt>
                <c:pt idx="620">
                  <c:v>34.454000000000001</c:v>
                </c:pt>
                <c:pt idx="621">
                  <c:v>34.518000000000001</c:v>
                </c:pt>
                <c:pt idx="622">
                  <c:v>34.582000000000001</c:v>
                </c:pt>
                <c:pt idx="623">
                  <c:v>34.609000000000002</c:v>
                </c:pt>
                <c:pt idx="624">
                  <c:v>34.645000000000003</c:v>
                </c:pt>
                <c:pt idx="625">
                  <c:v>34.767000000000003</c:v>
                </c:pt>
                <c:pt idx="626">
                  <c:v>34.795000000000002</c:v>
                </c:pt>
                <c:pt idx="627">
                  <c:v>34.823</c:v>
                </c:pt>
                <c:pt idx="628">
                  <c:v>34.85</c:v>
                </c:pt>
                <c:pt idx="629">
                  <c:v>34.954000000000001</c:v>
                </c:pt>
                <c:pt idx="630">
                  <c:v>35.018000000000001</c:v>
                </c:pt>
                <c:pt idx="631">
                  <c:v>35.082000000000001</c:v>
                </c:pt>
                <c:pt idx="632">
                  <c:v>35.109000000000002</c:v>
                </c:pt>
                <c:pt idx="633">
                  <c:v>35.145000000000003</c:v>
                </c:pt>
                <c:pt idx="634">
                  <c:v>35.267000000000003</c:v>
                </c:pt>
                <c:pt idx="635">
                  <c:v>35.295000000000002</c:v>
                </c:pt>
                <c:pt idx="636">
                  <c:v>35.323</c:v>
                </c:pt>
                <c:pt idx="637">
                  <c:v>35.35</c:v>
                </c:pt>
                <c:pt idx="638">
                  <c:v>35.454000000000001</c:v>
                </c:pt>
                <c:pt idx="639">
                  <c:v>35.518000000000001</c:v>
                </c:pt>
                <c:pt idx="640">
                  <c:v>35.582000000000001</c:v>
                </c:pt>
                <c:pt idx="641">
                  <c:v>35.609000000000002</c:v>
                </c:pt>
                <c:pt idx="642">
                  <c:v>35.645000000000003</c:v>
                </c:pt>
                <c:pt idx="643">
                  <c:v>35.767000000000003</c:v>
                </c:pt>
                <c:pt idx="644">
                  <c:v>35.795000000000002</c:v>
                </c:pt>
                <c:pt idx="645">
                  <c:v>35.823</c:v>
                </c:pt>
                <c:pt idx="646">
                  <c:v>35.850999999999999</c:v>
                </c:pt>
                <c:pt idx="647">
                  <c:v>35.954000000000001</c:v>
                </c:pt>
                <c:pt idx="648">
                  <c:v>36.018000000000001</c:v>
                </c:pt>
                <c:pt idx="649">
                  <c:v>36.082000000000001</c:v>
                </c:pt>
                <c:pt idx="650">
                  <c:v>36.109000000000002</c:v>
                </c:pt>
                <c:pt idx="651">
                  <c:v>36.145000000000003</c:v>
                </c:pt>
                <c:pt idx="652">
                  <c:v>36.267000000000003</c:v>
                </c:pt>
                <c:pt idx="653">
                  <c:v>36.295000000000002</c:v>
                </c:pt>
                <c:pt idx="654">
                  <c:v>36.323</c:v>
                </c:pt>
                <c:pt idx="655">
                  <c:v>36.35</c:v>
                </c:pt>
                <c:pt idx="656">
                  <c:v>36.454000000000001</c:v>
                </c:pt>
                <c:pt idx="657">
                  <c:v>36.518000000000001</c:v>
                </c:pt>
                <c:pt idx="658">
                  <c:v>36.582000000000001</c:v>
                </c:pt>
                <c:pt idx="659">
                  <c:v>36.609000000000002</c:v>
                </c:pt>
                <c:pt idx="660">
                  <c:v>36.645000000000003</c:v>
                </c:pt>
                <c:pt idx="661">
                  <c:v>36.767000000000003</c:v>
                </c:pt>
                <c:pt idx="662">
                  <c:v>36.795000000000002</c:v>
                </c:pt>
                <c:pt idx="663">
                  <c:v>36.823</c:v>
                </c:pt>
                <c:pt idx="664">
                  <c:v>36.85</c:v>
                </c:pt>
                <c:pt idx="665">
                  <c:v>36.954000000000001</c:v>
                </c:pt>
                <c:pt idx="666">
                  <c:v>37.018000000000001</c:v>
                </c:pt>
                <c:pt idx="667">
                  <c:v>37.082000000000001</c:v>
                </c:pt>
                <c:pt idx="668">
                  <c:v>37.109000000000002</c:v>
                </c:pt>
                <c:pt idx="669">
                  <c:v>37.145000000000003</c:v>
                </c:pt>
                <c:pt idx="670">
                  <c:v>37.267000000000003</c:v>
                </c:pt>
                <c:pt idx="671">
                  <c:v>37.295000000000002</c:v>
                </c:pt>
                <c:pt idx="672">
                  <c:v>37.323</c:v>
                </c:pt>
                <c:pt idx="673">
                  <c:v>37.35</c:v>
                </c:pt>
                <c:pt idx="674">
                  <c:v>37.454000000000001</c:v>
                </c:pt>
                <c:pt idx="675">
                  <c:v>37.518000000000001</c:v>
                </c:pt>
                <c:pt idx="676">
                  <c:v>37.582000000000001</c:v>
                </c:pt>
                <c:pt idx="677">
                  <c:v>37.609000000000002</c:v>
                </c:pt>
                <c:pt idx="678">
                  <c:v>37.645000000000003</c:v>
                </c:pt>
                <c:pt idx="679">
                  <c:v>37.767000000000003</c:v>
                </c:pt>
                <c:pt idx="680">
                  <c:v>37.795000000000002</c:v>
                </c:pt>
                <c:pt idx="681">
                  <c:v>37.823</c:v>
                </c:pt>
                <c:pt idx="682">
                  <c:v>37.85</c:v>
                </c:pt>
                <c:pt idx="683">
                  <c:v>37.954000000000001</c:v>
                </c:pt>
                <c:pt idx="684">
                  <c:v>38.018000000000001</c:v>
                </c:pt>
                <c:pt idx="685">
                  <c:v>38.082000000000001</c:v>
                </c:pt>
                <c:pt idx="686">
                  <c:v>38.109000000000002</c:v>
                </c:pt>
                <c:pt idx="687">
                  <c:v>38.145000000000003</c:v>
                </c:pt>
                <c:pt idx="688">
                  <c:v>38.267000000000003</c:v>
                </c:pt>
                <c:pt idx="689">
                  <c:v>38.295000000000002</c:v>
                </c:pt>
                <c:pt idx="690">
                  <c:v>38.323</c:v>
                </c:pt>
                <c:pt idx="691">
                  <c:v>38.35</c:v>
                </c:pt>
                <c:pt idx="692">
                  <c:v>38.454000000000001</c:v>
                </c:pt>
                <c:pt idx="693">
                  <c:v>38.518000000000001</c:v>
                </c:pt>
                <c:pt idx="694">
                  <c:v>38.582000000000001</c:v>
                </c:pt>
                <c:pt idx="695">
                  <c:v>38.609000000000002</c:v>
                </c:pt>
                <c:pt idx="696">
                  <c:v>38.645000000000003</c:v>
                </c:pt>
                <c:pt idx="697">
                  <c:v>38.767000000000003</c:v>
                </c:pt>
                <c:pt idx="698">
                  <c:v>38.795000000000002</c:v>
                </c:pt>
                <c:pt idx="699">
                  <c:v>38.823</c:v>
                </c:pt>
                <c:pt idx="700">
                  <c:v>38.85</c:v>
                </c:pt>
                <c:pt idx="701">
                  <c:v>38.954000000000001</c:v>
                </c:pt>
                <c:pt idx="702">
                  <c:v>39.018000000000001</c:v>
                </c:pt>
                <c:pt idx="703">
                  <c:v>39.082000000000001</c:v>
                </c:pt>
                <c:pt idx="704">
                  <c:v>39.109000000000002</c:v>
                </c:pt>
                <c:pt idx="705">
                  <c:v>39.145000000000003</c:v>
                </c:pt>
                <c:pt idx="706">
                  <c:v>39.267000000000003</c:v>
                </c:pt>
                <c:pt idx="707">
                  <c:v>39.295000000000002</c:v>
                </c:pt>
                <c:pt idx="708">
                  <c:v>39.323</c:v>
                </c:pt>
                <c:pt idx="709">
                  <c:v>39.35</c:v>
                </c:pt>
                <c:pt idx="710">
                  <c:v>39.454000000000001</c:v>
                </c:pt>
                <c:pt idx="711">
                  <c:v>39.518000000000001</c:v>
                </c:pt>
                <c:pt idx="712">
                  <c:v>39.582000000000001</c:v>
                </c:pt>
                <c:pt idx="713">
                  <c:v>39.609000000000002</c:v>
                </c:pt>
                <c:pt idx="714">
                  <c:v>39.645000000000003</c:v>
                </c:pt>
                <c:pt idx="715">
                  <c:v>39.767000000000003</c:v>
                </c:pt>
                <c:pt idx="716">
                  <c:v>39.795000000000002</c:v>
                </c:pt>
                <c:pt idx="717">
                  <c:v>39.823</c:v>
                </c:pt>
                <c:pt idx="718">
                  <c:v>39.85</c:v>
                </c:pt>
                <c:pt idx="719">
                  <c:v>39.954000000000001</c:v>
                </c:pt>
                <c:pt idx="720">
                  <c:v>40.018000000000001</c:v>
                </c:pt>
                <c:pt idx="721">
                  <c:v>40.082000000000001</c:v>
                </c:pt>
                <c:pt idx="722">
                  <c:v>40.109000000000002</c:v>
                </c:pt>
                <c:pt idx="723">
                  <c:v>40.145000000000003</c:v>
                </c:pt>
                <c:pt idx="724">
                  <c:v>40.267000000000003</c:v>
                </c:pt>
                <c:pt idx="725">
                  <c:v>40.295000000000002</c:v>
                </c:pt>
                <c:pt idx="726">
                  <c:v>40.323</c:v>
                </c:pt>
                <c:pt idx="727">
                  <c:v>40.35</c:v>
                </c:pt>
                <c:pt idx="728">
                  <c:v>40.454000000000001</c:v>
                </c:pt>
                <c:pt idx="729">
                  <c:v>40.518000000000001</c:v>
                </c:pt>
                <c:pt idx="730">
                  <c:v>40.582000000000001</c:v>
                </c:pt>
                <c:pt idx="731">
                  <c:v>40.609000000000002</c:v>
                </c:pt>
                <c:pt idx="732">
                  <c:v>40.645000000000003</c:v>
                </c:pt>
                <c:pt idx="733">
                  <c:v>40.767000000000003</c:v>
                </c:pt>
                <c:pt idx="734">
                  <c:v>40.795000000000002</c:v>
                </c:pt>
                <c:pt idx="735">
                  <c:v>40.823</c:v>
                </c:pt>
                <c:pt idx="736">
                  <c:v>40.85</c:v>
                </c:pt>
                <c:pt idx="737">
                  <c:v>40.954000000000001</c:v>
                </c:pt>
                <c:pt idx="738">
                  <c:v>41.018000000000001</c:v>
                </c:pt>
                <c:pt idx="739">
                  <c:v>41.082000000000001</c:v>
                </c:pt>
                <c:pt idx="740">
                  <c:v>41.109000000000002</c:v>
                </c:pt>
                <c:pt idx="741">
                  <c:v>41.145000000000003</c:v>
                </c:pt>
                <c:pt idx="742">
                  <c:v>41.267000000000003</c:v>
                </c:pt>
                <c:pt idx="743">
                  <c:v>41.295000000000002</c:v>
                </c:pt>
                <c:pt idx="744">
                  <c:v>41.323</c:v>
                </c:pt>
                <c:pt idx="745">
                  <c:v>41.35</c:v>
                </c:pt>
                <c:pt idx="746">
                  <c:v>41.454000000000001</c:v>
                </c:pt>
                <c:pt idx="747">
                  <c:v>41.518000000000001</c:v>
                </c:pt>
                <c:pt idx="748">
                  <c:v>41.582000000000001</c:v>
                </c:pt>
                <c:pt idx="749">
                  <c:v>41.609000000000002</c:v>
                </c:pt>
                <c:pt idx="750">
                  <c:v>41.645000000000003</c:v>
                </c:pt>
                <c:pt idx="751">
                  <c:v>41.767000000000003</c:v>
                </c:pt>
                <c:pt idx="752">
                  <c:v>41.795000000000002</c:v>
                </c:pt>
                <c:pt idx="753">
                  <c:v>41.823</c:v>
                </c:pt>
                <c:pt idx="754">
                  <c:v>41.85</c:v>
                </c:pt>
                <c:pt idx="755">
                  <c:v>41.954000000000001</c:v>
                </c:pt>
                <c:pt idx="756">
                  <c:v>42.018000000000001</c:v>
                </c:pt>
                <c:pt idx="757">
                  <c:v>42.082000000000001</c:v>
                </c:pt>
                <c:pt idx="758">
                  <c:v>42.109000000000002</c:v>
                </c:pt>
                <c:pt idx="759">
                  <c:v>42.145000000000003</c:v>
                </c:pt>
                <c:pt idx="760">
                  <c:v>42.267000000000003</c:v>
                </c:pt>
                <c:pt idx="761">
                  <c:v>42.295000000000002</c:v>
                </c:pt>
                <c:pt idx="762">
                  <c:v>42.323</c:v>
                </c:pt>
                <c:pt idx="763">
                  <c:v>42.35</c:v>
                </c:pt>
                <c:pt idx="764">
                  <c:v>42.454000000000001</c:v>
                </c:pt>
                <c:pt idx="765">
                  <c:v>42.518000000000001</c:v>
                </c:pt>
                <c:pt idx="766">
                  <c:v>42.582000000000001</c:v>
                </c:pt>
                <c:pt idx="767">
                  <c:v>42.609000000000002</c:v>
                </c:pt>
                <c:pt idx="768">
                  <c:v>42.645000000000003</c:v>
                </c:pt>
                <c:pt idx="769">
                  <c:v>42.767000000000003</c:v>
                </c:pt>
                <c:pt idx="770">
                  <c:v>42.795000000000002</c:v>
                </c:pt>
                <c:pt idx="771">
                  <c:v>42.823</c:v>
                </c:pt>
                <c:pt idx="772">
                  <c:v>42.85</c:v>
                </c:pt>
                <c:pt idx="773">
                  <c:v>42.954000000000001</c:v>
                </c:pt>
                <c:pt idx="774">
                  <c:v>43.018000000000001</c:v>
                </c:pt>
                <c:pt idx="775">
                  <c:v>43.082000000000001</c:v>
                </c:pt>
                <c:pt idx="776">
                  <c:v>43.109000000000002</c:v>
                </c:pt>
                <c:pt idx="777">
                  <c:v>43.145000000000003</c:v>
                </c:pt>
                <c:pt idx="778">
                  <c:v>43.267000000000003</c:v>
                </c:pt>
                <c:pt idx="779">
                  <c:v>43.295000000000002</c:v>
                </c:pt>
                <c:pt idx="780">
                  <c:v>43.323</c:v>
                </c:pt>
                <c:pt idx="781">
                  <c:v>43.35</c:v>
                </c:pt>
                <c:pt idx="782">
                  <c:v>43.454000000000001</c:v>
                </c:pt>
                <c:pt idx="783">
                  <c:v>43.518000000000001</c:v>
                </c:pt>
                <c:pt idx="784">
                  <c:v>43.582000000000001</c:v>
                </c:pt>
                <c:pt idx="785">
                  <c:v>43.609000000000002</c:v>
                </c:pt>
                <c:pt idx="786">
                  <c:v>43.645000000000003</c:v>
                </c:pt>
                <c:pt idx="787">
                  <c:v>43.767000000000003</c:v>
                </c:pt>
                <c:pt idx="788">
                  <c:v>43.795000000000002</c:v>
                </c:pt>
                <c:pt idx="789">
                  <c:v>43.823</c:v>
                </c:pt>
                <c:pt idx="790">
                  <c:v>43.85</c:v>
                </c:pt>
                <c:pt idx="791">
                  <c:v>43.954000000000001</c:v>
                </c:pt>
                <c:pt idx="792">
                  <c:v>44.018000000000001</c:v>
                </c:pt>
                <c:pt idx="793">
                  <c:v>44.082000000000001</c:v>
                </c:pt>
                <c:pt idx="794">
                  <c:v>44.109000000000002</c:v>
                </c:pt>
                <c:pt idx="795">
                  <c:v>44.145000000000003</c:v>
                </c:pt>
                <c:pt idx="796">
                  <c:v>44.267000000000003</c:v>
                </c:pt>
                <c:pt idx="797">
                  <c:v>44.295000000000002</c:v>
                </c:pt>
                <c:pt idx="798">
                  <c:v>44.323</c:v>
                </c:pt>
                <c:pt idx="799">
                  <c:v>44.35</c:v>
                </c:pt>
                <c:pt idx="800">
                  <c:v>44.454000000000001</c:v>
                </c:pt>
                <c:pt idx="801">
                  <c:v>44.518000000000001</c:v>
                </c:pt>
                <c:pt idx="802">
                  <c:v>44.582000000000001</c:v>
                </c:pt>
                <c:pt idx="803">
                  <c:v>44.609000000000002</c:v>
                </c:pt>
                <c:pt idx="804">
                  <c:v>44.645000000000003</c:v>
                </c:pt>
                <c:pt idx="805">
                  <c:v>44.767000000000003</c:v>
                </c:pt>
                <c:pt idx="806">
                  <c:v>44.795000000000002</c:v>
                </c:pt>
                <c:pt idx="807">
                  <c:v>44.823</c:v>
                </c:pt>
                <c:pt idx="808">
                  <c:v>44.85</c:v>
                </c:pt>
                <c:pt idx="809">
                  <c:v>44.954000000000001</c:v>
                </c:pt>
                <c:pt idx="810">
                  <c:v>45.018000000000001</c:v>
                </c:pt>
                <c:pt idx="811">
                  <c:v>45.082000000000001</c:v>
                </c:pt>
                <c:pt idx="812">
                  <c:v>45.109000000000002</c:v>
                </c:pt>
                <c:pt idx="813">
                  <c:v>45.145000000000003</c:v>
                </c:pt>
                <c:pt idx="814">
                  <c:v>45.267000000000003</c:v>
                </c:pt>
                <c:pt idx="815">
                  <c:v>45.295000000000002</c:v>
                </c:pt>
                <c:pt idx="816">
                  <c:v>45.323</c:v>
                </c:pt>
                <c:pt idx="817">
                  <c:v>45.35</c:v>
                </c:pt>
                <c:pt idx="818">
                  <c:v>45.454000000000001</c:v>
                </c:pt>
                <c:pt idx="819">
                  <c:v>45.518000000000001</c:v>
                </c:pt>
                <c:pt idx="820">
                  <c:v>45.582000000000001</c:v>
                </c:pt>
                <c:pt idx="821">
                  <c:v>45.609000000000002</c:v>
                </c:pt>
                <c:pt idx="822">
                  <c:v>45.645000000000003</c:v>
                </c:pt>
                <c:pt idx="823">
                  <c:v>45.767000000000003</c:v>
                </c:pt>
                <c:pt idx="824">
                  <c:v>45.795000000000002</c:v>
                </c:pt>
                <c:pt idx="825">
                  <c:v>45.823</c:v>
                </c:pt>
                <c:pt idx="826">
                  <c:v>45.85</c:v>
                </c:pt>
                <c:pt idx="827">
                  <c:v>45.954000000000001</c:v>
                </c:pt>
                <c:pt idx="828">
                  <c:v>46.018000000000001</c:v>
                </c:pt>
                <c:pt idx="829">
                  <c:v>46.082000000000001</c:v>
                </c:pt>
                <c:pt idx="830">
                  <c:v>46.109000000000002</c:v>
                </c:pt>
                <c:pt idx="831">
                  <c:v>46.145000000000003</c:v>
                </c:pt>
                <c:pt idx="832">
                  <c:v>46.267000000000003</c:v>
                </c:pt>
                <c:pt idx="833">
                  <c:v>46.295000000000002</c:v>
                </c:pt>
                <c:pt idx="834">
                  <c:v>46.323</c:v>
                </c:pt>
                <c:pt idx="835">
                  <c:v>46.35</c:v>
                </c:pt>
                <c:pt idx="836">
                  <c:v>46.454000000000001</c:v>
                </c:pt>
                <c:pt idx="837">
                  <c:v>46.518000000000001</c:v>
                </c:pt>
                <c:pt idx="838">
                  <c:v>46.582000000000001</c:v>
                </c:pt>
                <c:pt idx="839">
                  <c:v>46.609000000000002</c:v>
                </c:pt>
                <c:pt idx="840">
                  <c:v>46.645000000000003</c:v>
                </c:pt>
                <c:pt idx="841">
                  <c:v>46.767000000000003</c:v>
                </c:pt>
                <c:pt idx="842">
                  <c:v>46.795000000000002</c:v>
                </c:pt>
                <c:pt idx="843">
                  <c:v>46.823</c:v>
                </c:pt>
                <c:pt idx="844">
                  <c:v>46.85</c:v>
                </c:pt>
                <c:pt idx="845">
                  <c:v>46.954000000000001</c:v>
                </c:pt>
                <c:pt idx="846">
                  <c:v>47.018000000000001</c:v>
                </c:pt>
                <c:pt idx="847">
                  <c:v>47.082000000000001</c:v>
                </c:pt>
                <c:pt idx="848">
                  <c:v>47.109000000000002</c:v>
                </c:pt>
                <c:pt idx="849">
                  <c:v>47.145000000000003</c:v>
                </c:pt>
                <c:pt idx="850">
                  <c:v>47.267000000000003</c:v>
                </c:pt>
                <c:pt idx="851">
                  <c:v>47.295000000000002</c:v>
                </c:pt>
                <c:pt idx="852">
                  <c:v>47.323</c:v>
                </c:pt>
                <c:pt idx="853">
                  <c:v>47.35</c:v>
                </c:pt>
                <c:pt idx="854">
                  <c:v>47.454000000000001</c:v>
                </c:pt>
                <c:pt idx="855">
                  <c:v>47.518000000000001</c:v>
                </c:pt>
                <c:pt idx="856">
                  <c:v>47.582000000000001</c:v>
                </c:pt>
                <c:pt idx="857">
                  <c:v>47.609000000000002</c:v>
                </c:pt>
                <c:pt idx="858">
                  <c:v>47.645000000000003</c:v>
                </c:pt>
                <c:pt idx="859">
                  <c:v>47.767000000000003</c:v>
                </c:pt>
                <c:pt idx="860">
                  <c:v>47.795000000000002</c:v>
                </c:pt>
                <c:pt idx="861">
                  <c:v>47.823</c:v>
                </c:pt>
                <c:pt idx="862">
                  <c:v>47.85</c:v>
                </c:pt>
                <c:pt idx="863">
                  <c:v>47.954000000000001</c:v>
                </c:pt>
                <c:pt idx="864">
                  <c:v>48.018000000000001</c:v>
                </c:pt>
                <c:pt idx="865">
                  <c:v>48.082000000000001</c:v>
                </c:pt>
                <c:pt idx="866">
                  <c:v>48.109000000000002</c:v>
                </c:pt>
                <c:pt idx="867">
                  <c:v>48.145000000000003</c:v>
                </c:pt>
                <c:pt idx="868">
                  <c:v>48.267000000000003</c:v>
                </c:pt>
                <c:pt idx="869">
                  <c:v>48.295000000000002</c:v>
                </c:pt>
                <c:pt idx="870">
                  <c:v>48.323</c:v>
                </c:pt>
                <c:pt idx="871">
                  <c:v>48.35</c:v>
                </c:pt>
                <c:pt idx="872">
                  <c:v>48.454000000000001</c:v>
                </c:pt>
                <c:pt idx="873">
                  <c:v>48.518000000000001</c:v>
                </c:pt>
                <c:pt idx="874">
                  <c:v>48.582000000000001</c:v>
                </c:pt>
                <c:pt idx="875">
                  <c:v>48.609000000000002</c:v>
                </c:pt>
                <c:pt idx="876">
                  <c:v>48.645000000000003</c:v>
                </c:pt>
                <c:pt idx="877">
                  <c:v>48.767000000000003</c:v>
                </c:pt>
                <c:pt idx="878">
                  <c:v>48.795000000000002</c:v>
                </c:pt>
                <c:pt idx="879">
                  <c:v>48.823</c:v>
                </c:pt>
                <c:pt idx="880">
                  <c:v>48.85</c:v>
                </c:pt>
                <c:pt idx="881">
                  <c:v>48.954000000000001</c:v>
                </c:pt>
                <c:pt idx="882">
                  <c:v>49.018000000000001</c:v>
                </c:pt>
                <c:pt idx="883">
                  <c:v>49.082000000000001</c:v>
                </c:pt>
                <c:pt idx="884">
                  <c:v>49.109000000000002</c:v>
                </c:pt>
                <c:pt idx="885">
                  <c:v>49.145000000000003</c:v>
                </c:pt>
                <c:pt idx="886">
                  <c:v>49.267000000000003</c:v>
                </c:pt>
                <c:pt idx="887">
                  <c:v>49.295000000000002</c:v>
                </c:pt>
                <c:pt idx="888">
                  <c:v>49.323</c:v>
                </c:pt>
                <c:pt idx="889">
                  <c:v>49.35</c:v>
                </c:pt>
                <c:pt idx="890">
                  <c:v>49.454000000000001</c:v>
                </c:pt>
                <c:pt idx="891">
                  <c:v>49.518000000000001</c:v>
                </c:pt>
                <c:pt idx="892">
                  <c:v>49.582000000000001</c:v>
                </c:pt>
                <c:pt idx="893">
                  <c:v>49.609000000000002</c:v>
                </c:pt>
                <c:pt idx="894">
                  <c:v>49.645000000000003</c:v>
                </c:pt>
                <c:pt idx="895">
                  <c:v>49.767000000000003</c:v>
                </c:pt>
                <c:pt idx="896">
                  <c:v>49.795000000000002</c:v>
                </c:pt>
                <c:pt idx="897">
                  <c:v>49.823</c:v>
                </c:pt>
                <c:pt idx="898">
                  <c:v>49.85</c:v>
                </c:pt>
                <c:pt idx="899">
                  <c:v>49.954000000000001</c:v>
                </c:pt>
                <c:pt idx="900">
                  <c:v>50.018000000000001</c:v>
                </c:pt>
                <c:pt idx="901">
                  <c:v>50.082000000000001</c:v>
                </c:pt>
                <c:pt idx="902">
                  <c:v>50.109000000000002</c:v>
                </c:pt>
                <c:pt idx="903">
                  <c:v>50.145000000000003</c:v>
                </c:pt>
                <c:pt idx="904">
                  <c:v>50.267000000000003</c:v>
                </c:pt>
                <c:pt idx="905">
                  <c:v>50.295000000000002</c:v>
                </c:pt>
                <c:pt idx="906">
                  <c:v>50.323</c:v>
                </c:pt>
                <c:pt idx="907">
                  <c:v>50.35</c:v>
                </c:pt>
                <c:pt idx="908">
                  <c:v>50.454000000000001</c:v>
                </c:pt>
                <c:pt idx="909">
                  <c:v>50.518000000000001</c:v>
                </c:pt>
                <c:pt idx="910">
                  <c:v>50.582000000000001</c:v>
                </c:pt>
                <c:pt idx="911">
                  <c:v>50.609000000000002</c:v>
                </c:pt>
                <c:pt idx="912">
                  <c:v>50.645000000000003</c:v>
                </c:pt>
                <c:pt idx="913">
                  <c:v>50.767000000000003</c:v>
                </c:pt>
                <c:pt idx="914">
                  <c:v>50.795000000000002</c:v>
                </c:pt>
                <c:pt idx="915">
                  <c:v>50.823</c:v>
                </c:pt>
                <c:pt idx="916">
                  <c:v>50.85</c:v>
                </c:pt>
                <c:pt idx="917">
                  <c:v>50.954000000000001</c:v>
                </c:pt>
                <c:pt idx="918">
                  <c:v>51.018000000000001</c:v>
                </c:pt>
                <c:pt idx="919">
                  <c:v>51.082000000000001</c:v>
                </c:pt>
                <c:pt idx="920">
                  <c:v>51.109000000000002</c:v>
                </c:pt>
                <c:pt idx="921">
                  <c:v>51.145000000000003</c:v>
                </c:pt>
                <c:pt idx="922">
                  <c:v>51.267000000000003</c:v>
                </c:pt>
                <c:pt idx="923">
                  <c:v>51.295000000000002</c:v>
                </c:pt>
                <c:pt idx="924">
                  <c:v>51.323</c:v>
                </c:pt>
                <c:pt idx="925">
                  <c:v>51.35</c:v>
                </c:pt>
                <c:pt idx="926">
                  <c:v>51.454000000000001</c:v>
                </c:pt>
                <c:pt idx="927">
                  <c:v>51.518000000000001</c:v>
                </c:pt>
                <c:pt idx="928">
                  <c:v>51.582000000000001</c:v>
                </c:pt>
                <c:pt idx="929">
                  <c:v>51.609000000000002</c:v>
                </c:pt>
                <c:pt idx="930">
                  <c:v>51.645000000000003</c:v>
                </c:pt>
                <c:pt idx="931">
                  <c:v>51.767000000000003</c:v>
                </c:pt>
                <c:pt idx="932">
                  <c:v>51.795000000000002</c:v>
                </c:pt>
                <c:pt idx="933">
                  <c:v>51.823</c:v>
                </c:pt>
                <c:pt idx="934">
                  <c:v>51.85</c:v>
                </c:pt>
                <c:pt idx="935">
                  <c:v>51.954000000000001</c:v>
                </c:pt>
                <c:pt idx="936">
                  <c:v>52.018000000000001</c:v>
                </c:pt>
                <c:pt idx="937">
                  <c:v>52.082000000000001</c:v>
                </c:pt>
                <c:pt idx="938">
                  <c:v>52.109000000000002</c:v>
                </c:pt>
                <c:pt idx="939">
                  <c:v>52.145000000000003</c:v>
                </c:pt>
                <c:pt idx="940">
                  <c:v>52.267000000000003</c:v>
                </c:pt>
                <c:pt idx="941">
                  <c:v>52.295000000000002</c:v>
                </c:pt>
                <c:pt idx="942">
                  <c:v>52.323</c:v>
                </c:pt>
                <c:pt idx="943">
                  <c:v>52.35</c:v>
                </c:pt>
                <c:pt idx="944">
                  <c:v>52.454000000000001</c:v>
                </c:pt>
                <c:pt idx="945">
                  <c:v>52.518000000000001</c:v>
                </c:pt>
                <c:pt idx="946">
                  <c:v>52.582000000000001</c:v>
                </c:pt>
                <c:pt idx="947">
                  <c:v>52.609000000000002</c:v>
                </c:pt>
                <c:pt idx="948">
                  <c:v>52.645000000000003</c:v>
                </c:pt>
                <c:pt idx="949">
                  <c:v>52.767000000000003</c:v>
                </c:pt>
                <c:pt idx="950">
                  <c:v>52.795000000000002</c:v>
                </c:pt>
                <c:pt idx="951">
                  <c:v>52.823</c:v>
                </c:pt>
                <c:pt idx="952">
                  <c:v>52.85</c:v>
                </c:pt>
                <c:pt idx="953">
                  <c:v>52.954000000000001</c:v>
                </c:pt>
                <c:pt idx="954">
                  <c:v>53.018000000000001</c:v>
                </c:pt>
                <c:pt idx="955">
                  <c:v>53.082000000000001</c:v>
                </c:pt>
                <c:pt idx="956">
                  <c:v>53.109000000000002</c:v>
                </c:pt>
                <c:pt idx="957">
                  <c:v>53.145000000000003</c:v>
                </c:pt>
                <c:pt idx="958">
                  <c:v>53.267000000000003</c:v>
                </c:pt>
                <c:pt idx="959">
                  <c:v>53.295000000000002</c:v>
                </c:pt>
                <c:pt idx="960">
                  <c:v>53.323</c:v>
                </c:pt>
                <c:pt idx="961">
                  <c:v>53.35</c:v>
                </c:pt>
                <c:pt idx="962">
                  <c:v>53.454000000000001</c:v>
                </c:pt>
                <c:pt idx="963">
                  <c:v>53.518000000000001</c:v>
                </c:pt>
                <c:pt idx="964">
                  <c:v>53.582000000000001</c:v>
                </c:pt>
                <c:pt idx="965">
                  <c:v>53.609000000000002</c:v>
                </c:pt>
                <c:pt idx="966">
                  <c:v>53.645000000000003</c:v>
                </c:pt>
                <c:pt idx="967">
                  <c:v>53.767000000000003</c:v>
                </c:pt>
                <c:pt idx="968">
                  <c:v>53.795000000000002</c:v>
                </c:pt>
                <c:pt idx="969">
                  <c:v>53.823</c:v>
                </c:pt>
                <c:pt idx="970">
                  <c:v>53.85</c:v>
                </c:pt>
                <c:pt idx="971">
                  <c:v>53.954000000000001</c:v>
                </c:pt>
                <c:pt idx="972">
                  <c:v>54.018000000000001</c:v>
                </c:pt>
                <c:pt idx="973">
                  <c:v>54.082000000000001</c:v>
                </c:pt>
                <c:pt idx="974">
                  <c:v>54.109000000000002</c:v>
                </c:pt>
                <c:pt idx="975">
                  <c:v>54.145000000000003</c:v>
                </c:pt>
                <c:pt idx="976">
                  <c:v>54.267000000000003</c:v>
                </c:pt>
                <c:pt idx="977">
                  <c:v>54.295000000000002</c:v>
                </c:pt>
                <c:pt idx="978">
                  <c:v>54.323</c:v>
                </c:pt>
                <c:pt idx="979">
                  <c:v>54.35</c:v>
                </c:pt>
                <c:pt idx="980">
                  <c:v>54.454000000000001</c:v>
                </c:pt>
                <c:pt idx="981">
                  <c:v>54.518000000000001</c:v>
                </c:pt>
                <c:pt idx="982">
                  <c:v>54.582000000000001</c:v>
                </c:pt>
                <c:pt idx="983">
                  <c:v>54.609000000000002</c:v>
                </c:pt>
                <c:pt idx="984">
                  <c:v>54.645000000000003</c:v>
                </c:pt>
                <c:pt idx="985">
                  <c:v>54.767000000000003</c:v>
                </c:pt>
                <c:pt idx="986">
                  <c:v>54.795000000000002</c:v>
                </c:pt>
                <c:pt idx="987">
                  <c:v>54.823</c:v>
                </c:pt>
                <c:pt idx="988">
                  <c:v>54.85</c:v>
                </c:pt>
                <c:pt idx="989">
                  <c:v>54.954000000000001</c:v>
                </c:pt>
                <c:pt idx="990">
                  <c:v>55.018000000000001</c:v>
                </c:pt>
                <c:pt idx="991">
                  <c:v>55.082000000000001</c:v>
                </c:pt>
                <c:pt idx="992">
                  <c:v>55.109000000000002</c:v>
                </c:pt>
                <c:pt idx="993">
                  <c:v>55.145000000000003</c:v>
                </c:pt>
                <c:pt idx="994">
                  <c:v>55.267000000000003</c:v>
                </c:pt>
                <c:pt idx="995">
                  <c:v>55.295000000000002</c:v>
                </c:pt>
                <c:pt idx="996">
                  <c:v>55.323</c:v>
                </c:pt>
                <c:pt idx="997">
                  <c:v>55.35</c:v>
                </c:pt>
                <c:pt idx="998">
                  <c:v>55.454000000000001</c:v>
                </c:pt>
                <c:pt idx="999">
                  <c:v>55.518000000000001</c:v>
                </c:pt>
                <c:pt idx="1000">
                  <c:v>55.582000000000001</c:v>
                </c:pt>
                <c:pt idx="1001">
                  <c:v>55.609000000000002</c:v>
                </c:pt>
                <c:pt idx="1002">
                  <c:v>55.645000000000003</c:v>
                </c:pt>
                <c:pt idx="1003">
                  <c:v>55.767000000000003</c:v>
                </c:pt>
                <c:pt idx="1004">
                  <c:v>55.795000000000002</c:v>
                </c:pt>
                <c:pt idx="1005">
                  <c:v>55.823</c:v>
                </c:pt>
                <c:pt idx="1006">
                  <c:v>55.85</c:v>
                </c:pt>
                <c:pt idx="1007">
                  <c:v>55.954000000000001</c:v>
                </c:pt>
                <c:pt idx="1008">
                  <c:v>56.018000000000001</c:v>
                </c:pt>
                <c:pt idx="1009">
                  <c:v>56.082000000000001</c:v>
                </c:pt>
                <c:pt idx="1010">
                  <c:v>56.109000000000002</c:v>
                </c:pt>
                <c:pt idx="1011">
                  <c:v>56.145000000000003</c:v>
                </c:pt>
                <c:pt idx="1012">
                  <c:v>56.267000000000003</c:v>
                </c:pt>
                <c:pt idx="1013">
                  <c:v>56.295000000000002</c:v>
                </c:pt>
                <c:pt idx="1014">
                  <c:v>56.323</c:v>
                </c:pt>
                <c:pt idx="1015">
                  <c:v>56.35</c:v>
                </c:pt>
                <c:pt idx="1016">
                  <c:v>56.454000000000001</c:v>
                </c:pt>
                <c:pt idx="1017">
                  <c:v>56.518000000000001</c:v>
                </c:pt>
                <c:pt idx="1018">
                  <c:v>56.582000000000001</c:v>
                </c:pt>
                <c:pt idx="1019">
                  <c:v>56.609000000000002</c:v>
                </c:pt>
                <c:pt idx="1020">
                  <c:v>56.645000000000003</c:v>
                </c:pt>
                <c:pt idx="1021">
                  <c:v>56.767000000000003</c:v>
                </c:pt>
                <c:pt idx="1022">
                  <c:v>56.795000000000002</c:v>
                </c:pt>
                <c:pt idx="1023">
                  <c:v>56.823</c:v>
                </c:pt>
                <c:pt idx="1024">
                  <c:v>56.85</c:v>
                </c:pt>
                <c:pt idx="1025">
                  <c:v>56.954000000000001</c:v>
                </c:pt>
                <c:pt idx="1026">
                  <c:v>57.018000000000001</c:v>
                </c:pt>
                <c:pt idx="1027">
                  <c:v>57.082000000000001</c:v>
                </c:pt>
                <c:pt idx="1028">
                  <c:v>57.109000000000002</c:v>
                </c:pt>
                <c:pt idx="1029">
                  <c:v>57.145000000000003</c:v>
                </c:pt>
                <c:pt idx="1030">
                  <c:v>57.267000000000003</c:v>
                </c:pt>
                <c:pt idx="1031">
                  <c:v>57.295000000000002</c:v>
                </c:pt>
                <c:pt idx="1032">
                  <c:v>57.323</c:v>
                </c:pt>
                <c:pt idx="1033">
                  <c:v>57.35</c:v>
                </c:pt>
                <c:pt idx="1034">
                  <c:v>57.454000000000001</c:v>
                </c:pt>
                <c:pt idx="1035">
                  <c:v>57.518000000000001</c:v>
                </c:pt>
                <c:pt idx="1036">
                  <c:v>57.582000000000001</c:v>
                </c:pt>
                <c:pt idx="1037">
                  <c:v>57.609000000000002</c:v>
                </c:pt>
                <c:pt idx="1038">
                  <c:v>57.645000000000003</c:v>
                </c:pt>
                <c:pt idx="1039">
                  <c:v>57.767000000000003</c:v>
                </c:pt>
                <c:pt idx="1040">
                  <c:v>57.795000000000002</c:v>
                </c:pt>
                <c:pt idx="1041">
                  <c:v>57.823</c:v>
                </c:pt>
                <c:pt idx="1042">
                  <c:v>57.85</c:v>
                </c:pt>
                <c:pt idx="1043">
                  <c:v>57.954000000000001</c:v>
                </c:pt>
                <c:pt idx="1044">
                  <c:v>58.018000000000001</c:v>
                </c:pt>
                <c:pt idx="1045">
                  <c:v>58.082000000000001</c:v>
                </c:pt>
                <c:pt idx="1046">
                  <c:v>58.109000000000002</c:v>
                </c:pt>
                <c:pt idx="1047">
                  <c:v>58.145000000000003</c:v>
                </c:pt>
                <c:pt idx="1048">
                  <c:v>58.267000000000003</c:v>
                </c:pt>
                <c:pt idx="1049">
                  <c:v>58.295000000000002</c:v>
                </c:pt>
                <c:pt idx="1050">
                  <c:v>58.323</c:v>
                </c:pt>
                <c:pt idx="1051">
                  <c:v>58.35</c:v>
                </c:pt>
                <c:pt idx="1052">
                  <c:v>58.454000000000001</c:v>
                </c:pt>
                <c:pt idx="1053">
                  <c:v>58.518000000000001</c:v>
                </c:pt>
                <c:pt idx="1054">
                  <c:v>58.582000000000001</c:v>
                </c:pt>
                <c:pt idx="1055">
                  <c:v>58.609000000000002</c:v>
                </c:pt>
                <c:pt idx="1056">
                  <c:v>58.645000000000003</c:v>
                </c:pt>
                <c:pt idx="1057">
                  <c:v>58.767000000000003</c:v>
                </c:pt>
                <c:pt idx="1058">
                  <c:v>58.795000000000002</c:v>
                </c:pt>
                <c:pt idx="1059">
                  <c:v>58.823</c:v>
                </c:pt>
                <c:pt idx="1060">
                  <c:v>58.85</c:v>
                </c:pt>
                <c:pt idx="1061">
                  <c:v>58.954000000000001</c:v>
                </c:pt>
                <c:pt idx="1062">
                  <c:v>59.018000000000001</c:v>
                </c:pt>
                <c:pt idx="1063">
                  <c:v>59.082000000000001</c:v>
                </c:pt>
                <c:pt idx="1064">
                  <c:v>59.109000000000002</c:v>
                </c:pt>
                <c:pt idx="1065">
                  <c:v>59.145000000000003</c:v>
                </c:pt>
                <c:pt idx="1066">
                  <c:v>59.267000000000003</c:v>
                </c:pt>
                <c:pt idx="1067">
                  <c:v>59.295000000000002</c:v>
                </c:pt>
                <c:pt idx="1068">
                  <c:v>59.323</c:v>
                </c:pt>
                <c:pt idx="1069">
                  <c:v>59.35</c:v>
                </c:pt>
                <c:pt idx="1070">
                  <c:v>59.454000000000001</c:v>
                </c:pt>
                <c:pt idx="1071">
                  <c:v>59.518000000000001</c:v>
                </c:pt>
                <c:pt idx="1072">
                  <c:v>59.582000000000001</c:v>
                </c:pt>
                <c:pt idx="1073">
                  <c:v>59.609000000000002</c:v>
                </c:pt>
                <c:pt idx="1074">
                  <c:v>59.645000000000003</c:v>
                </c:pt>
                <c:pt idx="1075">
                  <c:v>59.767000000000003</c:v>
                </c:pt>
                <c:pt idx="1076">
                  <c:v>59.795000000000002</c:v>
                </c:pt>
                <c:pt idx="1077">
                  <c:v>59.823</c:v>
                </c:pt>
                <c:pt idx="1078">
                  <c:v>59.85</c:v>
                </c:pt>
                <c:pt idx="1079">
                  <c:v>59.954000000000001</c:v>
                </c:pt>
                <c:pt idx="1080">
                  <c:v>60.018000000000001</c:v>
                </c:pt>
                <c:pt idx="1081">
                  <c:v>60.082000000000001</c:v>
                </c:pt>
                <c:pt idx="1082">
                  <c:v>60.109000000000002</c:v>
                </c:pt>
                <c:pt idx="1083">
                  <c:v>60.145000000000003</c:v>
                </c:pt>
                <c:pt idx="1084">
                  <c:v>60.267000000000003</c:v>
                </c:pt>
                <c:pt idx="1085">
                  <c:v>60.295000000000002</c:v>
                </c:pt>
                <c:pt idx="1086">
                  <c:v>60.323</c:v>
                </c:pt>
                <c:pt idx="1087">
                  <c:v>60.35</c:v>
                </c:pt>
                <c:pt idx="1088">
                  <c:v>60.454000000000001</c:v>
                </c:pt>
                <c:pt idx="1089">
                  <c:v>60.518000000000001</c:v>
                </c:pt>
                <c:pt idx="1090">
                  <c:v>60.582000000000001</c:v>
                </c:pt>
                <c:pt idx="1091">
                  <c:v>60.609000000000002</c:v>
                </c:pt>
                <c:pt idx="1092">
                  <c:v>60.645000000000003</c:v>
                </c:pt>
                <c:pt idx="1093">
                  <c:v>60.767000000000003</c:v>
                </c:pt>
                <c:pt idx="1094">
                  <c:v>60.795000000000002</c:v>
                </c:pt>
                <c:pt idx="1095">
                  <c:v>60.823</c:v>
                </c:pt>
                <c:pt idx="1096">
                  <c:v>60.85</c:v>
                </c:pt>
                <c:pt idx="1097">
                  <c:v>60.954000000000001</c:v>
                </c:pt>
                <c:pt idx="1098">
                  <c:v>61.018000000000001</c:v>
                </c:pt>
                <c:pt idx="1099">
                  <c:v>61.082000000000001</c:v>
                </c:pt>
                <c:pt idx="1100">
                  <c:v>61.109000000000002</c:v>
                </c:pt>
                <c:pt idx="1101">
                  <c:v>61.145000000000003</c:v>
                </c:pt>
                <c:pt idx="1102">
                  <c:v>61.267000000000003</c:v>
                </c:pt>
                <c:pt idx="1103">
                  <c:v>61.295000000000002</c:v>
                </c:pt>
                <c:pt idx="1104">
                  <c:v>61.323</c:v>
                </c:pt>
                <c:pt idx="1105">
                  <c:v>61.35</c:v>
                </c:pt>
                <c:pt idx="1106">
                  <c:v>61.454000000000001</c:v>
                </c:pt>
                <c:pt idx="1107">
                  <c:v>61.518000000000001</c:v>
                </c:pt>
                <c:pt idx="1108">
                  <c:v>61.582000000000001</c:v>
                </c:pt>
                <c:pt idx="1109">
                  <c:v>61.609000000000002</c:v>
                </c:pt>
                <c:pt idx="1110">
                  <c:v>61.645000000000003</c:v>
                </c:pt>
                <c:pt idx="1111">
                  <c:v>61.767000000000003</c:v>
                </c:pt>
                <c:pt idx="1112">
                  <c:v>61.795000000000002</c:v>
                </c:pt>
                <c:pt idx="1113">
                  <c:v>61.823</c:v>
                </c:pt>
                <c:pt idx="1114">
                  <c:v>61.85</c:v>
                </c:pt>
                <c:pt idx="1115">
                  <c:v>61.954000000000001</c:v>
                </c:pt>
                <c:pt idx="1116">
                  <c:v>62.018000000000001</c:v>
                </c:pt>
                <c:pt idx="1117">
                  <c:v>62.082000000000001</c:v>
                </c:pt>
                <c:pt idx="1118">
                  <c:v>62.109000000000002</c:v>
                </c:pt>
                <c:pt idx="1119">
                  <c:v>62.145000000000003</c:v>
                </c:pt>
                <c:pt idx="1120">
                  <c:v>62.267000000000003</c:v>
                </c:pt>
                <c:pt idx="1121">
                  <c:v>62.295000000000002</c:v>
                </c:pt>
                <c:pt idx="1122">
                  <c:v>62.323</c:v>
                </c:pt>
                <c:pt idx="1123">
                  <c:v>62.35</c:v>
                </c:pt>
                <c:pt idx="1124">
                  <c:v>62.454000000000001</c:v>
                </c:pt>
                <c:pt idx="1125">
                  <c:v>62.518000000000001</c:v>
                </c:pt>
                <c:pt idx="1126">
                  <c:v>62.582000000000001</c:v>
                </c:pt>
                <c:pt idx="1127">
                  <c:v>62.609000000000002</c:v>
                </c:pt>
                <c:pt idx="1128">
                  <c:v>62.645000000000003</c:v>
                </c:pt>
                <c:pt idx="1129">
                  <c:v>62.767000000000003</c:v>
                </c:pt>
                <c:pt idx="1130">
                  <c:v>62.795000000000002</c:v>
                </c:pt>
                <c:pt idx="1131">
                  <c:v>62.823</c:v>
                </c:pt>
                <c:pt idx="1132">
                  <c:v>62.85</c:v>
                </c:pt>
                <c:pt idx="1133">
                  <c:v>62.954000000000001</c:v>
                </c:pt>
                <c:pt idx="1134">
                  <c:v>63.018000000000001</c:v>
                </c:pt>
                <c:pt idx="1135">
                  <c:v>63.082000000000001</c:v>
                </c:pt>
                <c:pt idx="1136">
                  <c:v>63.109000000000002</c:v>
                </c:pt>
                <c:pt idx="1137">
                  <c:v>63.145000000000003</c:v>
                </c:pt>
                <c:pt idx="1138">
                  <c:v>63.267000000000003</c:v>
                </c:pt>
                <c:pt idx="1139">
                  <c:v>63.295000000000002</c:v>
                </c:pt>
                <c:pt idx="1140">
                  <c:v>63.323</c:v>
                </c:pt>
                <c:pt idx="1141">
                  <c:v>63.35</c:v>
                </c:pt>
                <c:pt idx="1142">
                  <c:v>63.454000000000001</c:v>
                </c:pt>
                <c:pt idx="1143">
                  <c:v>63.518000000000001</c:v>
                </c:pt>
                <c:pt idx="1144">
                  <c:v>63.582000000000001</c:v>
                </c:pt>
                <c:pt idx="1145">
                  <c:v>63.609000000000002</c:v>
                </c:pt>
                <c:pt idx="1146">
                  <c:v>63.645000000000003</c:v>
                </c:pt>
                <c:pt idx="1147">
                  <c:v>63.767000000000003</c:v>
                </c:pt>
                <c:pt idx="1148">
                  <c:v>63.795000000000002</c:v>
                </c:pt>
                <c:pt idx="1149">
                  <c:v>63.823</c:v>
                </c:pt>
                <c:pt idx="1150">
                  <c:v>63.85</c:v>
                </c:pt>
                <c:pt idx="1151">
                  <c:v>63.954000000000001</c:v>
                </c:pt>
                <c:pt idx="1152">
                  <c:v>64.018000000000001</c:v>
                </c:pt>
                <c:pt idx="1153">
                  <c:v>64.081999999999994</c:v>
                </c:pt>
                <c:pt idx="1154">
                  <c:v>64.108999999999995</c:v>
                </c:pt>
                <c:pt idx="1155">
                  <c:v>64.144999999999996</c:v>
                </c:pt>
                <c:pt idx="1156">
                  <c:v>64.266999999999996</c:v>
                </c:pt>
                <c:pt idx="1157">
                  <c:v>64.295000000000002</c:v>
                </c:pt>
                <c:pt idx="1158">
                  <c:v>64.322999999999993</c:v>
                </c:pt>
                <c:pt idx="1159">
                  <c:v>64.349999999999994</c:v>
                </c:pt>
                <c:pt idx="1160">
                  <c:v>64.453999999999994</c:v>
                </c:pt>
                <c:pt idx="1161">
                  <c:v>64.518000000000001</c:v>
                </c:pt>
                <c:pt idx="1162">
                  <c:v>64.581999999999994</c:v>
                </c:pt>
                <c:pt idx="1163">
                  <c:v>64.608999999999995</c:v>
                </c:pt>
                <c:pt idx="1164">
                  <c:v>64.644999999999996</c:v>
                </c:pt>
                <c:pt idx="1165">
                  <c:v>64.766999999999996</c:v>
                </c:pt>
                <c:pt idx="1166">
                  <c:v>64.795000000000002</c:v>
                </c:pt>
                <c:pt idx="1167">
                  <c:v>64.822999999999993</c:v>
                </c:pt>
                <c:pt idx="1168">
                  <c:v>64.849999999999994</c:v>
                </c:pt>
                <c:pt idx="1169">
                  <c:v>64.953999999999994</c:v>
                </c:pt>
                <c:pt idx="1170">
                  <c:v>65.018000000000001</c:v>
                </c:pt>
                <c:pt idx="1171">
                  <c:v>65.081999999999994</c:v>
                </c:pt>
                <c:pt idx="1172">
                  <c:v>65.108999999999995</c:v>
                </c:pt>
                <c:pt idx="1173">
                  <c:v>65.144999999999996</c:v>
                </c:pt>
                <c:pt idx="1174">
                  <c:v>65.266999999999996</c:v>
                </c:pt>
                <c:pt idx="1175">
                  <c:v>65.295000000000002</c:v>
                </c:pt>
                <c:pt idx="1176">
                  <c:v>65.322999999999993</c:v>
                </c:pt>
                <c:pt idx="1177">
                  <c:v>65.349999999999994</c:v>
                </c:pt>
                <c:pt idx="1178">
                  <c:v>65.453999999999994</c:v>
                </c:pt>
                <c:pt idx="1179">
                  <c:v>65.518000000000001</c:v>
                </c:pt>
                <c:pt idx="1180">
                  <c:v>65.581999999999994</c:v>
                </c:pt>
                <c:pt idx="1181">
                  <c:v>65.608999999999995</c:v>
                </c:pt>
                <c:pt idx="1182">
                  <c:v>65.644999999999996</c:v>
                </c:pt>
                <c:pt idx="1183">
                  <c:v>65.766999999999996</c:v>
                </c:pt>
                <c:pt idx="1184">
                  <c:v>65.795000000000002</c:v>
                </c:pt>
                <c:pt idx="1185">
                  <c:v>65.822999999999993</c:v>
                </c:pt>
                <c:pt idx="1186">
                  <c:v>65.849999999999994</c:v>
                </c:pt>
                <c:pt idx="1187">
                  <c:v>65.953999999999994</c:v>
                </c:pt>
                <c:pt idx="1188">
                  <c:v>66.018000000000001</c:v>
                </c:pt>
                <c:pt idx="1189">
                  <c:v>66.081999999999994</c:v>
                </c:pt>
                <c:pt idx="1190">
                  <c:v>66.108999999999995</c:v>
                </c:pt>
                <c:pt idx="1191">
                  <c:v>66.144999999999996</c:v>
                </c:pt>
                <c:pt idx="1192">
                  <c:v>66.266999999999996</c:v>
                </c:pt>
                <c:pt idx="1193">
                  <c:v>66.295000000000002</c:v>
                </c:pt>
                <c:pt idx="1194">
                  <c:v>66.322999999999993</c:v>
                </c:pt>
                <c:pt idx="1195">
                  <c:v>66.349999999999994</c:v>
                </c:pt>
                <c:pt idx="1196">
                  <c:v>66.453999999999994</c:v>
                </c:pt>
                <c:pt idx="1197">
                  <c:v>66.518000000000001</c:v>
                </c:pt>
                <c:pt idx="1198">
                  <c:v>66.581999999999994</c:v>
                </c:pt>
                <c:pt idx="1199">
                  <c:v>66.608999999999995</c:v>
                </c:pt>
                <c:pt idx="1200">
                  <c:v>66.644999999999996</c:v>
                </c:pt>
                <c:pt idx="1201">
                  <c:v>66.766999999999996</c:v>
                </c:pt>
                <c:pt idx="1202">
                  <c:v>66.795000000000002</c:v>
                </c:pt>
                <c:pt idx="1203">
                  <c:v>66.822999999999993</c:v>
                </c:pt>
                <c:pt idx="1204">
                  <c:v>66.849999999999994</c:v>
                </c:pt>
                <c:pt idx="1205">
                  <c:v>66.953999999999994</c:v>
                </c:pt>
                <c:pt idx="1206">
                  <c:v>67.018000000000001</c:v>
                </c:pt>
                <c:pt idx="1207">
                  <c:v>67.081999999999994</c:v>
                </c:pt>
                <c:pt idx="1208">
                  <c:v>67.108999999999995</c:v>
                </c:pt>
                <c:pt idx="1209">
                  <c:v>67.144999999999996</c:v>
                </c:pt>
                <c:pt idx="1210">
                  <c:v>67.266999999999996</c:v>
                </c:pt>
                <c:pt idx="1211">
                  <c:v>67.295000000000002</c:v>
                </c:pt>
                <c:pt idx="1212">
                  <c:v>67.322999999999993</c:v>
                </c:pt>
                <c:pt idx="1213">
                  <c:v>67.349999999999994</c:v>
                </c:pt>
                <c:pt idx="1214">
                  <c:v>67.453999999999994</c:v>
                </c:pt>
                <c:pt idx="1215">
                  <c:v>67.518000000000001</c:v>
                </c:pt>
                <c:pt idx="1216">
                  <c:v>67.581999999999994</c:v>
                </c:pt>
                <c:pt idx="1217">
                  <c:v>67.608999999999995</c:v>
                </c:pt>
                <c:pt idx="1218">
                  <c:v>67.644999999999996</c:v>
                </c:pt>
                <c:pt idx="1219">
                  <c:v>67.766999999999996</c:v>
                </c:pt>
                <c:pt idx="1220">
                  <c:v>67.795000000000002</c:v>
                </c:pt>
                <c:pt idx="1221">
                  <c:v>67.822999999999993</c:v>
                </c:pt>
                <c:pt idx="1222">
                  <c:v>67.849999999999994</c:v>
                </c:pt>
                <c:pt idx="1223">
                  <c:v>67.953999999999994</c:v>
                </c:pt>
                <c:pt idx="1224">
                  <c:v>68.018000000000001</c:v>
                </c:pt>
                <c:pt idx="1225">
                  <c:v>68.081999999999994</c:v>
                </c:pt>
                <c:pt idx="1226">
                  <c:v>68.108999999999995</c:v>
                </c:pt>
                <c:pt idx="1227">
                  <c:v>68.144999999999996</c:v>
                </c:pt>
                <c:pt idx="1228">
                  <c:v>68.266999999999996</c:v>
                </c:pt>
                <c:pt idx="1229">
                  <c:v>68.295000000000002</c:v>
                </c:pt>
                <c:pt idx="1230">
                  <c:v>68.322999999999993</c:v>
                </c:pt>
                <c:pt idx="1231">
                  <c:v>68.349999999999994</c:v>
                </c:pt>
                <c:pt idx="1232">
                  <c:v>68.453999999999994</c:v>
                </c:pt>
                <c:pt idx="1233">
                  <c:v>68.518000000000001</c:v>
                </c:pt>
                <c:pt idx="1234">
                  <c:v>68.581999999999994</c:v>
                </c:pt>
                <c:pt idx="1235">
                  <c:v>68.608999999999995</c:v>
                </c:pt>
                <c:pt idx="1236">
                  <c:v>68.644999999999996</c:v>
                </c:pt>
                <c:pt idx="1237">
                  <c:v>68.766999999999996</c:v>
                </c:pt>
                <c:pt idx="1238">
                  <c:v>68.795000000000002</c:v>
                </c:pt>
                <c:pt idx="1239">
                  <c:v>68.822999999999993</c:v>
                </c:pt>
                <c:pt idx="1240">
                  <c:v>68.849999999999994</c:v>
                </c:pt>
                <c:pt idx="1241">
                  <c:v>68.953999999999994</c:v>
                </c:pt>
                <c:pt idx="1242">
                  <c:v>69.018000000000001</c:v>
                </c:pt>
                <c:pt idx="1243">
                  <c:v>69.081999999999994</c:v>
                </c:pt>
                <c:pt idx="1244">
                  <c:v>69.108999999999995</c:v>
                </c:pt>
                <c:pt idx="1245">
                  <c:v>69.144999999999996</c:v>
                </c:pt>
                <c:pt idx="1246">
                  <c:v>69.266999999999996</c:v>
                </c:pt>
                <c:pt idx="1247">
                  <c:v>69.295000000000002</c:v>
                </c:pt>
                <c:pt idx="1248">
                  <c:v>69.322999999999993</c:v>
                </c:pt>
                <c:pt idx="1249">
                  <c:v>69.349999999999994</c:v>
                </c:pt>
                <c:pt idx="1250">
                  <c:v>69.453999999999994</c:v>
                </c:pt>
                <c:pt idx="1251">
                  <c:v>69.518000000000001</c:v>
                </c:pt>
                <c:pt idx="1252">
                  <c:v>69.581999999999994</c:v>
                </c:pt>
                <c:pt idx="1253">
                  <c:v>69.608999999999995</c:v>
                </c:pt>
                <c:pt idx="1254">
                  <c:v>69.644999999999996</c:v>
                </c:pt>
                <c:pt idx="1255">
                  <c:v>69.766999999999996</c:v>
                </c:pt>
                <c:pt idx="1256">
                  <c:v>69.795000000000002</c:v>
                </c:pt>
                <c:pt idx="1257">
                  <c:v>69.822999999999993</c:v>
                </c:pt>
                <c:pt idx="1258">
                  <c:v>69.849999999999994</c:v>
                </c:pt>
                <c:pt idx="1259">
                  <c:v>69.953999999999994</c:v>
                </c:pt>
                <c:pt idx="1260">
                  <c:v>70.018000000000001</c:v>
                </c:pt>
                <c:pt idx="1261">
                  <c:v>70.081999999999994</c:v>
                </c:pt>
                <c:pt idx="1262">
                  <c:v>70.108999999999995</c:v>
                </c:pt>
                <c:pt idx="1263">
                  <c:v>70.144999999999996</c:v>
                </c:pt>
                <c:pt idx="1264">
                  <c:v>70.266999999999996</c:v>
                </c:pt>
                <c:pt idx="1265">
                  <c:v>70.295000000000002</c:v>
                </c:pt>
                <c:pt idx="1266">
                  <c:v>70.322999999999993</c:v>
                </c:pt>
                <c:pt idx="1267">
                  <c:v>70.349999999999994</c:v>
                </c:pt>
                <c:pt idx="1268">
                  <c:v>70.453999999999994</c:v>
                </c:pt>
                <c:pt idx="1269">
                  <c:v>70.518000000000001</c:v>
                </c:pt>
                <c:pt idx="1270">
                  <c:v>70.581999999999994</c:v>
                </c:pt>
                <c:pt idx="1271">
                  <c:v>70.608999999999995</c:v>
                </c:pt>
                <c:pt idx="1272">
                  <c:v>70.644999999999996</c:v>
                </c:pt>
                <c:pt idx="1273">
                  <c:v>70.766999999999996</c:v>
                </c:pt>
                <c:pt idx="1274">
                  <c:v>70.795000000000002</c:v>
                </c:pt>
                <c:pt idx="1275">
                  <c:v>70.822999999999993</c:v>
                </c:pt>
                <c:pt idx="1276">
                  <c:v>70.849999999999994</c:v>
                </c:pt>
                <c:pt idx="1277">
                  <c:v>70.953999999999994</c:v>
                </c:pt>
                <c:pt idx="1278">
                  <c:v>71.018000000000001</c:v>
                </c:pt>
                <c:pt idx="1279">
                  <c:v>71.081999999999994</c:v>
                </c:pt>
                <c:pt idx="1280">
                  <c:v>71.108999999999995</c:v>
                </c:pt>
                <c:pt idx="1281">
                  <c:v>71.144999999999996</c:v>
                </c:pt>
                <c:pt idx="1282">
                  <c:v>71.266999999999996</c:v>
                </c:pt>
                <c:pt idx="1283">
                  <c:v>71.295000000000002</c:v>
                </c:pt>
                <c:pt idx="1284">
                  <c:v>71.322999999999993</c:v>
                </c:pt>
                <c:pt idx="1285">
                  <c:v>71.349999999999994</c:v>
                </c:pt>
                <c:pt idx="1286">
                  <c:v>71.453999999999994</c:v>
                </c:pt>
                <c:pt idx="1287">
                  <c:v>71.518000000000001</c:v>
                </c:pt>
                <c:pt idx="1288">
                  <c:v>71.581999999999994</c:v>
                </c:pt>
                <c:pt idx="1289">
                  <c:v>71.608999999999995</c:v>
                </c:pt>
                <c:pt idx="1290">
                  <c:v>71.644999999999996</c:v>
                </c:pt>
                <c:pt idx="1291">
                  <c:v>71.766999999999996</c:v>
                </c:pt>
                <c:pt idx="1292">
                  <c:v>71.795000000000002</c:v>
                </c:pt>
                <c:pt idx="1293">
                  <c:v>71.822999999999993</c:v>
                </c:pt>
                <c:pt idx="1294">
                  <c:v>71.849999999999994</c:v>
                </c:pt>
                <c:pt idx="1295">
                  <c:v>71.953999999999994</c:v>
                </c:pt>
                <c:pt idx="1296">
                  <c:v>72.018000000000001</c:v>
                </c:pt>
                <c:pt idx="1297">
                  <c:v>72.081999999999994</c:v>
                </c:pt>
                <c:pt idx="1298">
                  <c:v>72.108999999999995</c:v>
                </c:pt>
                <c:pt idx="1299">
                  <c:v>72.144999999999996</c:v>
                </c:pt>
                <c:pt idx="1300">
                  <c:v>72.266999999999996</c:v>
                </c:pt>
                <c:pt idx="1301">
                  <c:v>72.295000000000002</c:v>
                </c:pt>
                <c:pt idx="1302">
                  <c:v>72.322999999999993</c:v>
                </c:pt>
                <c:pt idx="1303">
                  <c:v>72.349999999999994</c:v>
                </c:pt>
                <c:pt idx="1304">
                  <c:v>72.453999999999994</c:v>
                </c:pt>
                <c:pt idx="1305">
                  <c:v>72.518000000000001</c:v>
                </c:pt>
                <c:pt idx="1306">
                  <c:v>72.581999999999994</c:v>
                </c:pt>
                <c:pt idx="1307">
                  <c:v>72.608999999999995</c:v>
                </c:pt>
                <c:pt idx="1308">
                  <c:v>72.644999999999996</c:v>
                </c:pt>
                <c:pt idx="1309">
                  <c:v>72.766999999999996</c:v>
                </c:pt>
                <c:pt idx="1310">
                  <c:v>72.795000000000002</c:v>
                </c:pt>
                <c:pt idx="1311">
                  <c:v>72.822999999999993</c:v>
                </c:pt>
                <c:pt idx="1312">
                  <c:v>72.849999999999994</c:v>
                </c:pt>
                <c:pt idx="1313">
                  <c:v>72.953999999999994</c:v>
                </c:pt>
                <c:pt idx="1314">
                  <c:v>73.018000000000001</c:v>
                </c:pt>
                <c:pt idx="1315">
                  <c:v>73.081999999999994</c:v>
                </c:pt>
                <c:pt idx="1316">
                  <c:v>73.108999999999995</c:v>
                </c:pt>
                <c:pt idx="1317">
                  <c:v>73.144999999999996</c:v>
                </c:pt>
                <c:pt idx="1318">
                  <c:v>73.266999999999996</c:v>
                </c:pt>
                <c:pt idx="1319">
                  <c:v>73.295000000000002</c:v>
                </c:pt>
                <c:pt idx="1320">
                  <c:v>73.322999999999993</c:v>
                </c:pt>
                <c:pt idx="1321">
                  <c:v>73.349999999999994</c:v>
                </c:pt>
                <c:pt idx="1322">
                  <c:v>73.453999999999994</c:v>
                </c:pt>
                <c:pt idx="1323">
                  <c:v>73.518000000000001</c:v>
                </c:pt>
                <c:pt idx="1324">
                  <c:v>73.581999999999994</c:v>
                </c:pt>
                <c:pt idx="1325">
                  <c:v>73.608999999999995</c:v>
                </c:pt>
                <c:pt idx="1326">
                  <c:v>73.644999999999996</c:v>
                </c:pt>
                <c:pt idx="1327">
                  <c:v>73.766999999999996</c:v>
                </c:pt>
                <c:pt idx="1328">
                  <c:v>73.795000000000002</c:v>
                </c:pt>
                <c:pt idx="1329">
                  <c:v>73.822999999999993</c:v>
                </c:pt>
                <c:pt idx="1330">
                  <c:v>73.849999999999994</c:v>
                </c:pt>
                <c:pt idx="1331">
                  <c:v>73.953999999999994</c:v>
                </c:pt>
                <c:pt idx="1332">
                  <c:v>74.018000000000001</c:v>
                </c:pt>
                <c:pt idx="1333">
                  <c:v>74.081999999999994</c:v>
                </c:pt>
                <c:pt idx="1334">
                  <c:v>74.108999999999995</c:v>
                </c:pt>
                <c:pt idx="1335">
                  <c:v>74.144999999999996</c:v>
                </c:pt>
                <c:pt idx="1336">
                  <c:v>74.266999999999996</c:v>
                </c:pt>
                <c:pt idx="1337">
                  <c:v>74.295000000000002</c:v>
                </c:pt>
                <c:pt idx="1338">
                  <c:v>74.322999999999993</c:v>
                </c:pt>
                <c:pt idx="1339">
                  <c:v>74.349999999999994</c:v>
                </c:pt>
                <c:pt idx="1340">
                  <c:v>74.453999999999994</c:v>
                </c:pt>
                <c:pt idx="1341">
                  <c:v>74.518000000000001</c:v>
                </c:pt>
                <c:pt idx="1342">
                  <c:v>74.581999999999994</c:v>
                </c:pt>
                <c:pt idx="1343">
                  <c:v>74.608999999999995</c:v>
                </c:pt>
                <c:pt idx="1344">
                  <c:v>74.644999999999996</c:v>
                </c:pt>
                <c:pt idx="1345">
                  <c:v>74.766999999999996</c:v>
                </c:pt>
                <c:pt idx="1346">
                  <c:v>74.795000000000002</c:v>
                </c:pt>
                <c:pt idx="1347">
                  <c:v>74.822999999999993</c:v>
                </c:pt>
                <c:pt idx="1348">
                  <c:v>74.849999999999994</c:v>
                </c:pt>
                <c:pt idx="1349">
                  <c:v>74.953999999999994</c:v>
                </c:pt>
                <c:pt idx="1350">
                  <c:v>75.018000000000001</c:v>
                </c:pt>
                <c:pt idx="1351">
                  <c:v>75.081999999999994</c:v>
                </c:pt>
                <c:pt idx="1352">
                  <c:v>75.108999999999995</c:v>
                </c:pt>
                <c:pt idx="1353">
                  <c:v>75.144999999999996</c:v>
                </c:pt>
                <c:pt idx="1354">
                  <c:v>75.266999999999996</c:v>
                </c:pt>
                <c:pt idx="1355">
                  <c:v>75.295000000000002</c:v>
                </c:pt>
                <c:pt idx="1356">
                  <c:v>75.322999999999993</c:v>
                </c:pt>
                <c:pt idx="1357">
                  <c:v>75.349999999999994</c:v>
                </c:pt>
                <c:pt idx="1358">
                  <c:v>75.453999999999994</c:v>
                </c:pt>
                <c:pt idx="1359">
                  <c:v>75.518000000000001</c:v>
                </c:pt>
                <c:pt idx="1360">
                  <c:v>75.581999999999994</c:v>
                </c:pt>
                <c:pt idx="1361">
                  <c:v>75.608999999999995</c:v>
                </c:pt>
                <c:pt idx="1362">
                  <c:v>75.644999999999996</c:v>
                </c:pt>
                <c:pt idx="1363">
                  <c:v>75.766999999999996</c:v>
                </c:pt>
                <c:pt idx="1364">
                  <c:v>75.795000000000002</c:v>
                </c:pt>
                <c:pt idx="1365">
                  <c:v>75.822999999999993</c:v>
                </c:pt>
                <c:pt idx="1366">
                  <c:v>75.849999999999994</c:v>
                </c:pt>
                <c:pt idx="1367">
                  <c:v>75.953999999999994</c:v>
                </c:pt>
                <c:pt idx="1368">
                  <c:v>76.018000000000001</c:v>
                </c:pt>
                <c:pt idx="1369">
                  <c:v>76.081999999999994</c:v>
                </c:pt>
                <c:pt idx="1370">
                  <c:v>76.108999999999995</c:v>
                </c:pt>
                <c:pt idx="1371">
                  <c:v>76.144999999999996</c:v>
                </c:pt>
                <c:pt idx="1372">
                  <c:v>76.266999999999996</c:v>
                </c:pt>
                <c:pt idx="1373">
                  <c:v>76.295000000000002</c:v>
                </c:pt>
                <c:pt idx="1374">
                  <c:v>76.322999999999993</c:v>
                </c:pt>
                <c:pt idx="1375">
                  <c:v>76.349999999999994</c:v>
                </c:pt>
                <c:pt idx="1376">
                  <c:v>76.453999999999994</c:v>
                </c:pt>
                <c:pt idx="1377">
                  <c:v>76.518000000000001</c:v>
                </c:pt>
                <c:pt idx="1378">
                  <c:v>76.581999999999994</c:v>
                </c:pt>
                <c:pt idx="1379">
                  <c:v>76.608999999999995</c:v>
                </c:pt>
                <c:pt idx="1380">
                  <c:v>76.644999999999996</c:v>
                </c:pt>
                <c:pt idx="1381">
                  <c:v>76.766999999999996</c:v>
                </c:pt>
                <c:pt idx="1382">
                  <c:v>76.795000000000002</c:v>
                </c:pt>
                <c:pt idx="1383">
                  <c:v>76.822999999999993</c:v>
                </c:pt>
                <c:pt idx="1384">
                  <c:v>76.849999999999994</c:v>
                </c:pt>
                <c:pt idx="1385">
                  <c:v>76.953999999999994</c:v>
                </c:pt>
                <c:pt idx="1386">
                  <c:v>77.018000000000001</c:v>
                </c:pt>
                <c:pt idx="1387">
                  <c:v>77.081999999999994</c:v>
                </c:pt>
                <c:pt idx="1388">
                  <c:v>77.108999999999995</c:v>
                </c:pt>
                <c:pt idx="1389">
                  <c:v>77.144999999999996</c:v>
                </c:pt>
                <c:pt idx="1390">
                  <c:v>77.266999999999996</c:v>
                </c:pt>
                <c:pt idx="1391">
                  <c:v>77.295000000000002</c:v>
                </c:pt>
                <c:pt idx="1392">
                  <c:v>77.322999999999993</c:v>
                </c:pt>
                <c:pt idx="1393">
                  <c:v>77.349999999999994</c:v>
                </c:pt>
                <c:pt idx="1394">
                  <c:v>77.453999999999994</c:v>
                </c:pt>
                <c:pt idx="1395">
                  <c:v>77.518000000000001</c:v>
                </c:pt>
                <c:pt idx="1396">
                  <c:v>77.581999999999994</c:v>
                </c:pt>
                <c:pt idx="1397">
                  <c:v>77.608999999999995</c:v>
                </c:pt>
                <c:pt idx="1398">
                  <c:v>77.644999999999996</c:v>
                </c:pt>
                <c:pt idx="1399">
                  <c:v>77.766999999999996</c:v>
                </c:pt>
                <c:pt idx="1400">
                  <c:v>77.795000000000002</c:v>
                </c:pt>
                <c:pt idx="1401">
                  <c:v>77.822999999999993</c:v>
                </c:pt>
                <c:pt idx="1402">
                  <c:v>77.849999999999994</c:v>
                </c:pt>
                <c:pt idx="1403">
                  <c:v>77.953999999999994</c:v>
                </c:pt>
                <c:pt idx="1404">
                  <c:v>78.018000000000001</c:v>
                </c:pt>
                <c:pt idx="1405">
                  <c:v>78.081999999999994</c:v>
                </c:pt>
                <c:pt idx="1406">
                  <c:v>78.108999999999995</c:v>
                </c:pt>
                <c:pt idx="1407">
                  <c:v>78.144999999999996</c:v>
                </c:pt>
                <c:pt idx="1408">
                  <c:v>78.266999999999996</c:v>
                </c:pt>
                <c:pt idx="1409">
                  <c:v>78.295000000000002</c:v>
                </c:pt>
                <c:pt idx="1410">
                  <c:v>78.322999999999993</c:v>
                </c:pt>
                <c:pt idx="1411">
                  <c:v>78.349999999999994</c:v>
                </c:pt>
                <c:pt idx="1412">
                  <c:v>78.453999999999994</c:v>
                </c:pt>
                <c:pt idx="1413">
                  <c:v>78.518000000000001</c:v>
                </c:pt>
                <c:pt idx="1414">
                  <c:v>78.581999999999994</c:v>
                </c:pt>
                <c:pt idx="1415">
                  <c:v>78.608999999999995</c:v>
                </c:pt>
                <c:pt idx="1416">
                  <c:v>78.644999999999996</c:v>
                </c:pt>
                <c:pt idx="1417">
                  <c:v>78.766999999999996</c:v>
                </c:pt>
                <c:pt idx="1418">
                  <c:v>78.795000000000002</c:v>
                </c:pt>
                <c:pt idx="1419">
                  <c:v>78.822999999999993</c:v>
                </c:pt>
                <c:pt idx="1420">
                  <c:v>78.849999999999994</c:v>
                </c:pt>
                <c:pt idx="1421">
                  <c:v>78.953999999999994</c:v>
                </c:pt>
                <c:pt idx="1422">
                  <c:v>79.018000000000001</c:v>
                </c:pt>
                <c:pt idx="1423">
                  <c:v>79.081999999999994</c:v>
                </c:pt>
                <c:pt idx="1424">
                  <c:v>79.108999999999995</c:v>
                </c:pt>
                <c:pt idx="1425">
                  <c:v>79.144999999999996</c:v>
                </c:pt>
                <c:pt idx="1426">
                  <c:v>79.266999999999996</c:v>
                </c:pt>
                <c:pt idx="1427">
                  <c:v>79.295000000000002</c:v>
                </c:pt>
                <c:pt idx="1428">
                  <c:v>79.322999999999993</c:v>
                </c:pt>
                <c:pt idx="1429">
                  <c:v>79.349999999999994</c:v>
                </c:pt>
                <c:pt idx="1430">
                  <c:v>79.453999999999994</c:v>
                </c:pt>
                <c:pt idx="1431">
                  <c:v>79.518000000000001</c:v>
                </c:pt>
                <c:pt idx="1432">
                  <c:v>79.581999999999994</c:v>
                </c:pt>
                <c:pt idx="1433">
                  <c:v>79.608999999999995</c:v>
                </c:pt>
                <c:pt idx="1434">
                  <c:v>79.644999999999996</c:v>
                </c:pt>
                <c:pt idx="1435">
                  <c:v>79.766999999999996</c:v>
                </c:pt>
                <c:pt idx="1436">
                  <c:v>79.795000000000002</c:v>
                </c:pt>
                <c:pt idx="1437">
                  <c:v>79.822999999999993</c:v>
                </c:pt>
                <c:pt idx="1438">
                  <c:v>79.849999999999994</c:v>
                </c:pt>
                <c:pt idx="1439">
                  <c:v>79.953999999999994</c:v>
                </c:pt>
                <c:pt idx="1440">
                  <c:v>80.018000000000001</c:v>
                </c:pt>
                <c:pt idx="1441">
                  <c:v>80.081999999999994</c:v>
                </c:pt>
                <c:pt idx="1442">
                  <c:v>80.108999999999995</c:v>
                </c:pt>
                <c:pt idx="1443">
                  <c:v>80.144999999999996</c:v>
                </c:pt>
                <c:pt idx="1444">
                  <c:v>80.266999999999996</c:v>
                </c:pt>
                <c:pt idx="1445">
                  <c:v>80.295000000000002</c:v>
                </c:pt>
                <c:pt idx="1446">
                  <c:v>80.322999999999993</c:v>
                </c:pt>
                <c:pt idx="1447">
                  <c:v>80.349999999999994</c:v>
                </c:pt>
                <c:pt idx="1448">
                  <c:v>80.453999999999994</c:v>
                </c:pt>
                <c:pt idx="1449">
                  <c:v>80.518000000000001</c:v>
                </c:pt>
                <c:pt idx="1450">
                  <c:v>80.581999999999994</c:v>
                </c:pt>
                <c:pt idx="1451">
                  <c:v>80.608999999999995</c:v>
                </c:pt>
                <c:pt idx="1452">
                  <c:v>80.644999999999996</c:v>
                </c:pt>
                <c:pt idx="1453">
                  <c:v>80.766999999999996</c:v>
                </c:pt>
                <c:pt idx="1454">
                  <c:v>80.795000000000002</c:v>
                </c:pt>
                <c:pt idx="1455">
                  <c:v>80.822999999999993</c:v>
                </c:pt>
                <c:pt idx="1456">
                  <c:v>80.849999999999994</c:v>
                </c:pt>
                <c:pt idx="1457">
                  <c:v>80.953999999999994</c:v>
                </c:pt>
                <c:pt idx="1458">
                  <c:v>81.018000000000001</c:v>
                </c:pt>
                <c:pt idx="1459">
                  <c:v>81.081999999999994</c:v>
                </c:pt>
                <c:pt idx="1460">
                  <c:v>81.108999999999995</c:v>
                </c:pt>
                <c:pt idx="1461">
                  <c:v>81.144999999999996</c:v>
                </c:pt>
                <c:pt idx="1462">
                  <c:v>81.266999999999996</c:v>
                </c:pt>
                <c:pt idx="1463">
                  <c:v>81.295000000000002</c:v>
                </c:pt>
                <c:pt idx="1464">
                  <c:v>81.322999999999993</c:v>
                </c:pt>
                <c:pt idx="1465">
                  <c:v>81.349999999999994</c:v>
                </c:pt>
                <c:pt idx="1466">
                  <c:v>81.453999999999994</c:v>
                </c:pt>
                <c:pt idx="1467">
                  <c:v>81.518000000000001</c:v>
                </c:pt>
                <c:pt idx="1468">
                  <c:v>81.581999999999994</c:v>
                </c:pt>
                <c:pt idx="1469">
                  <c:v>81.608999999999995</c:v>
                </c:pt>
                <c:pt idx="1470">
                  <c:v>81.644999999999996</c:v>
                </c:pt>
                <c:pt idx="1471">
                  <c:v>81.766999999999996</c:v>
                </c:pt>
                <c:pt idx="1472">
                  <c:v>81.795000000000002</c:v>
                </c:pt>
                <c:pt idx="1473">
                  <c:v>81.822999999999993</c:v>
                </c:pt>
                <c:pt idx="1474">
                  <c:v>81.849999999999994</c:v>
                </c:pt>
                <c:pt idx="1475">
                  <c:v>81.953999999999994</c:v>
                </c:pt>
                <c:pt idx="1476">
                  <c:v>82.018000000000001</c:v>
                </c:pt>
                <c:pt idx="1477">
                  <c:v>82.081999999999994</c:v>
                </c:pt>
                <c:pt idx="1478">
                  <c:v>82.108999999999995</c:v>
                </c:pt>
                <c:pt idx="1479">
                  <c:v>82.144999999999996</c:v>
                </c:pt>
                <c:pt idx="1480">
                  <c:v>82.266999999999996</c:v>
                </c:pt>
                <c:pt idx="1481">
                  <c:v>82.295000000000002</c:v>
                </c:pt>
                <c:pt idx="1482">
                  <c:v>82.322999999999993</c:v>
                </c:pt>
                <c:pt idx="1483">
                  <c:v>82.35</c:v>
                </c:pt>
                <c:pt idx="1484">
                  <c:v>82.453999999999994</c:v>
                </c:pt>
                <c:pt idx="1485">
                  <c:v>82.518000000000001</c:v>
                </c:pt>
                <c:pt idx="1486">
                  <c:v>82.581999999999994</c:v>
                </c:pt>
                <c:pt idx="1487">
                  <c:v>82.608999999999995</c:v>
                </c:pt>
                <c:pt idx="1488">
                  <c:v>82.644999999999996</c:v>
                </c:pt>
                <c:pt idx="1489">
                  <c:v>82.766999999999996</c:v>
                </c:pt>
                <c:pt idx="1490">
                  <c:v>82.796999999999997</c:v>
                </c:pt>
                <c:pt idx="1491">
                  <c:v>82.822999999999993</c:v>
                </c:pt>
                <c:pt idx="1492">
                  <c:v>82.850999999999999</c:v>
                </c:pt>
                <c:pt idx="1493">
                  <c:v>82.953999999999994</c:v>
                </c:pt>
                <c:pt idx="1494">
                  <c:v>83.018000000000001</c:v>
                </c:pt>
                <c:pt idx="1495">
                  <c:v>83.081999999999994</c:v>
                </c:pt>
                <c:pt idx="1496">
                  <c:v>83.108999999999995</c:v>
                </c:pt>
                <c:pt idx="1497">
                  <c:v>83.144999999999996</c:v>
                </c:pt>
                <c:pt idx="1498">
                  <c:v>83.266999999999996</c:v>
                </c:pt>
                <c:pt idx="1499">
                  <c:v>83.295000000000002</c:v>
                </c:pt>
                <c:pt idx="1500">
                  <c:v>83.322999999999993</c:v>
                </c:pt>
                <c:pt idx="1501">
                  <c:v>83.35</c:v>
                </c:pt>
                <c:pt idx="1502">
                  <c:v>83.453999999999994</c:v>
                </c:pt>
                <c:pt idx="1503">
                  <c:v>83.518000000000001</c:v>
                </c:pt>
                <c:pt idx="1504">
                  <c:v>83.581999999999994</c:v>
                </c:pt>
                <c:pt idx="1505">
                  <c:v>83.608999999999995</c:v>
                </c:pt>
                <c:pt idx="1506">
                  <c:v>83.644999999999996</c:v>
                </c:pt>
                <c:pt idx="1507">
                  <c:v>83.766999999999996</c:v>
                </c:pt>
                <c:pt idx="1508">
                  <c:v>83.795000000000002</c:v>
                </c:pt>
                <c:pt idx="1509">
                  <c:v>83.822999999999993</c:v>
                </c:pt>
                <c:pt idx="1510">
                  <c:v>83.85</c:v>
                </c:pt>
                <c:pt idx="1511">
                  <c:v>83.953999999999994</c:v>
                </c:pt>
                <c:pt idx="1512">
                  <c:v>84.018000000000001</c:v>
                </c:pt>
                <c:pt idx="1513">
                  <c:v>84.081999999999994</c:v>
                </c:pt>
                <c:pt idx="1514">
                  <c:v>84.108999999999995</c:v>
                </c:pt>
                <c:pt idx="1515">
                  <c:v>84.144999999999996</c:v>
                </c:pt>
                <c:pt idx="1516">
                  <c:v>84.266999999999996</c:v>
                </c:pt>
                <c:pt idx="1517">
                  <c:v>84.295000000000002</c:v>
                </c:pt>
                <c:pt idx="1518">
                  <c:v>84.322999999999993</c:v>
                </c:pt>
                <c:pt idx="1519">
                  <c:v>84.35</c:v>
                </c:pt>
                <c:pt idx="1520">
                  <c:v>84.453999999999994</c:v>
                </c:pt>
                <c:pt idx="1521">
                  <c:v>84.518000000000001</c:v>
                </c:pt>
                <c:pt idx="1522">
                  <c:v>84.581999999999994</c:v>
                </c:pt>
                <c:pt idx="1523">
                  <c:v>84.608999999999995</c:v>
                </c:pt>
                <c:pt idx="1524">
                  <c:v>84.644999999999996</c:v>
                </c:pt>
                <c:pt idx="1525">
                  <c:v>84.766999999999996</c:v>
                </c:pt>
                <c:pt idx="1526">
                  <c:v>84.795000000000002</c:v>
                </c:pt>
                <c:pt idx="1527">
                  <c:v>84.822999999999993</c:v>
                </c:pt>
                <c:pt idx="1528">
                  <c:v>84.85</c:v>
                </c:pt>
                <c:pt idx="1529">
                  <c:v>84.953999999999994</c:v>
                </c:pt>
                <c:pt idx="1530">
                  <c:v>85.018000000000001</c:v>
                </c:pt>
                <c:pt idx="1531">
                  <c:v>85.081999999999994</c:v>
                </c:pt>
                <c:pt idx="1532">
                  <c:v>85.108999999999995</c:v>
                </c:pt>
                <c:pt idx="1533">
                  <c:v>85.144999999999996</c:v>
                </c:pt>
                <c:pt idx="1534">
                  <c:v>85.266999999999996</c:v>
                </c:pt>
                <c:pt idx="1535">
                  <c:v>85.295000000000002</c:v>
                </c:pt>
                <c:pt idx="1536">
                  <c:v>85.322999999999993</c:v>
                </c:pt>
                <c:pt idx="1537">
                  <c:v>85.35</c:v>
                </c:pt>
                <c:pt idx="1538">
                  <c:v>85.453999999999994</c:v>
                </c:pt>
                <c:pt idx="1539">
                  <c:v>85.518000000000001</c:v>
                </c:pt>
                <c:pt idx="1540">
                  <c:v>85.581999999999994</c:v>
                </c:pt>
                <c:pt idx="1541">
                  <c:v>85.608999999999995</c:v>
                </c:pt>
                <c:pt idx="1542">
                  <c:v>85.647000000000006</c:v>
                </c:pt>
                <c:pt idx="1543">
                  <c:v>85.766999999999996</c:v>
                </c:pt>
                <c:pt idx="1544">
                  <c:v>85.795000000000002</c:v>
                </c:pt>
                <c:pt idx="1545">
                  <c:v>85.822999999999993</c:v>
                </c:pt>
                <c:pt idx="1546">
                  <c:v>85.85</c:v>
                </c:pt>
                <c:pt idx="1547">
                  <c:v>85.953999999999994</c:v>
                </c:pt>
                <c:pt idx="1548">
                  <c:v>86.018000000000001</c:v>
                </c:pt>
                <c:pt idx="1549">
                  <c:v>86.081999999999994</c:v>
                </c:pt>
                <c:pt idx="1550">
                  <c:v>86.108999999999995</c:v>
                </c:pt>
                <c:pt idx="1551">
                  <c:v>86.144999999999996</c:v>
                </c:pt>
                <c:pt idx="1552">
                  <c:v>86.266999999999996</c:v>
                </c:pt>
                <c:pt idx="1553">
                  <c:v>86.295000000000002</c:v>
                </c:pt>
                <c:pt idx="1554">
                  <c:v>86.322999999999993</c:v>
                </c:pt>
                <c:pt idx="1555">
                  <c:v>86.35</c:v>
                </c:pt>
                <c:pt idx="1556">
                  <c:v>86.453999999999994</c:v>
                </c:pt>
                <c:pt idx="1557">
                  <c:v>86.518000000000001</c:v>
                </c:pt>
                <c:pt idx="1558">
                  <c:v>86.581999999999994</c:v>
                </c:pt>
                <c:pt idx="1559">
                  <c:v>86.608999999999995</c:v>
                </c:pt>
                <c:pt idx="1560">
                  <c:v>86.644999999999996</c:v>
                </c:pt>
                <c:pt idx="1561">
                  <c:v>86.766999999999996</c:v>
                </c:pt>
                <c:pt idx="1562">
                  <c:v>86.795000000000002</c:v>
                </c:pt>
                <c:pt idx="1563">
                  <c:v>86.822999999999993</c:v>
                </c:pt>
                <c:pt idx="1564">
                  <c:v>86.85</c:v>
                </c:pt>
                <c:pt idx="1565">
                  <c:v>86.953999999999994</c:v>
                </c:pt>
                <c:pt idx="1566">
                  <c:v>87.018000000000001</c:v>
                </c:pt>
                <c:pt idx="1567">
                  <c:v>87.081999999999994</c:v>
                </c:pt>
                <c:pt idx="1568">
                  <c:v>87.108999999999995</c:v>
                </c:pt>
                <c:pt idx="1569">
                  <c:v>87.144999999999996</c:v>
                </c:pt>
                <c:pt idx="1570">
                  <c:v>87.266999999999996</c:v>
                </c:pt>
                <c:pt idx="1571">
                  <c:v>87.295000000000002</c:v>
                </c:pt>
                <c:pt idx="1572">
                  <c:v>87.322999999999993</c:v>
                </c:pt>
                <c:pt idx="1573">
                  <c:v>87.35</c:v>
                </c:pt>
                <c:pt idx="1574">
                  <c:v>87.453999999999994</c:v>
                </c:pt>
                <c:pt idx="1575">
                  <c:v>87.518000000000001</c:v>
                </c:pt>
                <c:pt idx="1576">
                  <c:v>87.581999999999994</c:v>
                </c:pt>
                <c:pt idx="1577">
                  <c:v>87.608999999999995</c:v>
                </c:pt>
                <c:pt idx="1578">
                  <c:v>87.644999999999996</c:v>
                </c:pt>
                <c:pt idx="1579">
                  <c:v>87.766999999999996</c:v>
                </c:pt>
                <c:pt idx="1580">
                  <c:v>87.795000000000002</c:v>
                </c:pt>
                <c:pt idx="1581">
                  <c:v>87.822999999999993</c:v>
                </c:pt>
                <c:pt idx="1582">
                  <c:v>87.85</c:v>
                </c:pt>
                <c:pt idx="1583">
                  <c:v>87.953999999999994</c:v>
                </c:pt>
                <c:pt idx="1584">
                  <c:v>88.018000000000001</c:v>
                </c:pt>
                <c:pt idx="1585">
                  <c:v>88.082999999999998</c:v>
                </c:pt>
                <c:pt idx="1586">
                  <c:v>88.108999999999995</c:v>
                </c:pt>
                <c:pt idx="1587">
                  <c:v>88.144999999999996</c:v>
                </c:pt>
                <c:pt idx="1588">
                  <c:v>88.266999999999996</c:v>
                </c:pt>
                <c:pt idx="1589">
                  <c:v>88.295000000000002</c:v>
                </c:pt>
                <c:pt idx="1590">
                  <c:v>88.322999999999993</c:v>
                </c:pt>
                <c:pt idx="1591">
                  <c:v>88.35</c:v>
                </c:pt>
                <c:pt idx="1592">
                  <c:v>88.453999999999994</c:v>
                </c:pt>
                <c:pt idx="1593">
                  <c:v>88.518000000000001</c:v>
                </c:pt>
                <c:pt idx="1594">
                  <c:v>88.581999999999994</c:v>
                </c:pt>
                <c:pt idx="1595">
                  <c:v>88.608999999999995</c:v>
                </c:pt>
                <c:pt idx="1596">
                  <c:v>88.644999999999996</c:v>
                </c:pt>
                <c:pt idx="1597">
                  <c:v>88.766999999999996</c:v>
                </c:pt>
                <c:pt idx="1598">
                  <c:v>88.795000000000002</c:v>
                </c:pt>
                <c:pt idx="1599">
                  <c:v>88.822999999999993</c:v>
                </c:pt>
                <c:pt idx="1600">
                  <c:v>88.85</c:v>
                </c:pt>
                <c:pt idx="1601">
                  <c:v>88.953999999999994</c:v>
                </c:pt>
                <c:pt idx="1602">
                  <c:v>89.018000000000001</c:v>
                </c:pt>
                <c:pt idx="1603">
                  <c:v>89.081999999999994</c:v>
                </c:pt>
                <c:pt idx="1604">
                  <c:v>89.108999999999995</c:v>
                </c:pt>
                <c:pt idx="1605">
                  <c:v>89.144999999999996</c:v>
                </c:pt>
                <c:pt idx="1606">
                  <c:v>89.266999999999996</c:v>
                </c:pt>
                <c:pt idx="1607">
                  <c:v>89.295000000000002</c:v>
                </c:pt>
                <c:pt idx="1608">
                  <c:v>89.322999999999993</c:v>
                </c:pt>
                <c:pt idx="1609">
                  <c:v>89.35</c:v>
                </c:pt>
                <c:pt idx="1610">
                  <c:v>89.453999999999994</c:v>
                </c:pt>
                <c:pt idx="1611">
                  <c:v>89.518000000000001</c:v>
                </c:pt>
                <c:pt idx="1612">
                  <c:v>89.581999999999994</c:v>
                </c:pt>
                <c:pt idx="1613">
                  <c:v>89.608999999999995</c:v>
                </c:pt>
                <c:pt idx="1614">
                  <c:v>89.644999999999996</c:v>
                </c:pt>
                <c:pt idx="1615">
                  <c:v>89.766999999999996</c:v>
                </c:pt>
                <c:pt idx="1616">
                  <c:v>89.795000000000002</c:v>
                </c:pt>
                <c:pt idx="1617">
                  <c:v>89.822999999999993</c:v>
                </c:pt>
                <c:pt idx="1618">
                  <c:v>89.85</c:v>
                </c:pt>
                <c:pt idx="1619">
                  <c:v>89.953999999999994</c:v>
                </c:pt>
                <c:pt idx="1620">
                  <c:v>90.018000000000001</c:v>
                </c:pt>
                <c:pt idx="1621">
                  <c:v>90.081999999999994</c:v>
                </c:pt>
                <c:pt idx="1622">
                  <c:v>90.108999999999995</c:v>
                </c:pt>
                <c:pt idx="1623">
                  <c:v>90.144999999999996</c:v>
                </c:pt>
                <c:pt idx="1624">
                  <c:v>90.266999999999996</c:v>
                </c:pt>
                <c:pt idx="1625">
                  <c:v>90.295000000000002</c:v>
                </c:pt>
                <c:pt idx="1626">
                  <c:v>90.322999999999993</c:v>
                </c:pt>
                <c:pt idx="1627">
                  <c:v>90.35</c:v>
                </c:pt>
                <c:pt idx="1628">
                  <c:v>90.453999999999994</c:v>
                </c:pt>
                <c:pt idx="1629">
                  <c:v>90.518000000000001</c:v>
                </c:pt>
                <c:pt idx="1630">
                  <c:v>90.581999999999994</c:v>
                </c:pt>
                <c:pt idx="1631">
                  <c:v>90.608999999999995</c:v>
                </c:pt>
                <c:pt idx="1632">
                  <c:v>90.644999999999996</c:v>
                </c:pt>
                <c:pt idx="1633">
                  <c:v>90.766999999999996</c:v>
                </c:pt>
                <c:pt idx="1634">
                  <c:v>90.795000000000002</c:v>
                </c:pt>
                <c:pt idx="1635">
                  <c:v>90.822999999999993</c:v>
                </c:pt>
                <c:pt idx="1636">
                  <c:v>90.85</c:v>
                </c:pt>
                <c:pt idx="1637">
                  <c:v>90.953999999999994</c:v>
                </c:pt>
                <c:pt idx="1638">
                  <c:v>91.018000000000001</c:v>
                </c:pt>
                <c:pt idx="1639">
                  <c:v>91.081999999999994</c:v>
                </c:pt>
                <c:pt idx="1640">
                  <c:v>91.108999999999995</c:v>
                </c:pt>
                <c:pt idx="1641">
                  <c:v>91.144999999999996</c:v>
                </c:pt>
                <c:pt idx="1642">
                  <c:v>91.266999999999996</c:v>
                </c:pt>
                <c:pt idx="1643">
                  <c:v>91.295000000000002</c:v>
                </c:pt>
                <c:pt idx="1644">
                  <c:v>91.322999999999993</c:v>
                </c:pt>
                <c:pt idx="1645">
                  <c:v>91.35</c:v>
                </c:pt>
                <c:pt idx="1646">
                  <c:v>91.453999999999994</c:v>
                </c:pt>
                <c:pt idx="1647">
                  <c:v>91.518000000000001</c:v>
                </c:pt>
                <c:pt idx="1648">
                  <c:v>91.581999999999994</c:v>
                </c:pt>
                <c:pt idx="1649">
                  <c:v>91.608999999999995</c:v>
                </c:pt>
                <c:pt idx="1650">
                  <c:v>91.644999999999996</c:v>
                </c:pt>
                <c:pt idx="1651">
                  <c:v>91.766999999999996</c:v>
                </c:pt>
                <c:pt idx="1652">
                  <c:v>91.795000000000002</c:v>
                </c:pt>
                <c:pt idx="1653">
                  <c:v>91.822999999999993</c:v>
                </c:pt>
                <c:pt idx="1654">
                  <c:v>91.85</c:v>
                </c:pt>
                <c:pt idx="1655">
                  <c:v>91.953999999999994</c:v>
                </c:pt>
                <c:pt idx="1656">
                  <c:v>92.018000000000001</c:v>
                </c:pt>
                <c:pt idx="1657">
                  <c:v>92.081999999999994</c:v>
                </c:pt>
                <c:pt idx="1658">
                  <c:v>92.108999999999995</c:v>
                </c:pt>
                <c:pt idx="1659">
                  <c:v>92.144999999999996</c:v>
                </c:pt>
                <c:pt idx="1660">
                  <c:v>92.266999999999996</c:v>
                </c:pt>
                <c:pt idx="1661">
                  <c:v>92.295000000000002</c:v>
                </c:pt>
                <c:pt idx="1662">
                  <c:v>92.322999999999993</c:v>
                </c:pt>
                <c:pt idx="1663">
                  <c:v>92.35</c:v>
                </c:pt>
                <c:pt idx="1664">
                  <c:v>92.453999999999994</c:v>
                </c:pt>
                <c:pt idx="1665">
                  <c:v>92.518000000000001</c:v>
                </c:pt>
                <c:pt idx="1666">
                  <c:v>92.581999999999994</c:v>
                </c:pt>
                <c:pt idx="1667">
                  <c:v>92.608999999999995</c:v>
                </c:pt>
                <c:pt idx="1668">
                  <c:v>92.644999999999996</c:v>
                </c:pt>
                <c:pt idx="1669">
                  <c:v>92.766999999999996</c:v>
                </c:pt>
                <c:pt idx="1670">
                  <c:v>92.795000000000002</c:v>
                </c:pt>
                <c:pt idx="1671">
                  <c:v>92.822999999999993</c:v>
                </c:pt>
                <c:pt idx="1672">
                  <c:v>92.85</c:v>
                </c:pt>
                <c:pt idx="1673">
                  <c:v>92.953999999999994</c:v>
                </c:pt>
                <c:pt idx="1674">
                  <c:v>93.018000000000001</c:v>
                </c:pt>
                <c:pt idx="1675">
                  <c:v>93.081999999999994</c:v>
                </c:pt>
                <c:pt idx="1676">
                  <c:v>93.108999999999995</c:v>
                </c:pt>
                <c:pt idx="1677">
                  <c:v>93.144999999999996</c:v>
                </c:pt>
                <c:pt idx="1678">
                  <c:v>93.266999999999996</c:v>
                </c:pt>
                <c:pt idx="1679">
                  <c:v>93.296999999999997</c:v>
                </c:pt>
                <c:pt idx="1680">
                  <c:v>93.322999999999993</c:v>
                </c:pt>
                <c:pt idx="1681">
                  <c:v>93.35</c:v>
                </c:pt>
                <c:pt idx="1682">
                  <c:v>93.453999999999994</c:v>
                </c:pt>
                <c:pt idx="1683">
                  <c:v>93.518000000000001</c:v>
                </c:pt>
                <c:pt idx="1684">
                  <c:v>93.581999999999994</c:v>
                </c:pt>
                <c:pt idx="1685">
                  <c:v>93.608999999999995</c:v>
                </c:pt>
                <c:pt idx="1686">
                  <c:v>93.644999999999996</c:v>
                </c:pt>
                <c:pt idx="1687">
                  <c:v>93.766999999999996</c:v>
                </c:pt>
                <c:pt idx="1688">
                  <c:v>93.795000000000002</c:v>
                </c:pt>
                <c:pt idx="1689">
                  <c:v>93.822999999999993</c:v>
                </c:pt>
                <c:pt idx="1690">
                  <c:v>93.85</c:v>
                </c:pt>
                <c:pt idx="1691">
                  <c:v>93.953999999999994</c:v>
                </c:pt>
                <c:pt idx="1692">
                  <c:v>94.018000000000001</c:v>
                </c:pt>
                <c:pt idx="1693">
                  <c:v>94.081999999999994</c:v>
                </c:pt>
                <c:pt idx="1694">
                  <c:v>94.108999999999995</c:v>
                </c:pt>
                <c:pt idx="1695">
                  <c:v>94.144999999999996</c:v>
                </c:pt>
                <c:pt idx="1696">
                  <c:v>94.266999999999996</c:v>
                </c:pt>
                <c:pt idx="1697">
                  <c:v>94.295000000000002</c:v>
                </c:pt>
                <c:pt idx="1698">
                  <c:v>94.322999999999993</c:v>
                </c:pt>
                <c:pt idx="1699">
                  <c:v>94.35</c:v>
                </c:pt>
                <c:pt idx="1700">
                  <c:v>94.453999999999994</c:v>
                </c:pt>
                <c:pt idx="1701">
                  <c:v>94.518000000000001</c:v>
                </c:pt>
                <c:pt idx="1702">
                  <c:v>94.581999999999994</c:v>
                </c:pt>
                <c:pt idx="1703">
                  <c:v>94.608999999999995</c:v>
                </c:pt>
                <c:pt idx="1704">
                  <c:v>94.644999999999996</c:v>
                </c:pt>
                <c:pt idx="1705">
                  <c:v>94.766999999999996</c:v>
                </c:pt>
                <c:pt idx="1706">
                  <c:v>94.795000000000002</c:v>
                </c:pt>
                <c:pt idx="1707">
                  <c:v>94.822999999999993</c:v>
                </c:pt>
                <c:pt idx="1708">
                  <c:v>94.85</c:v>
                </c:pt>
                <c:pt idx="1709">
                  <c:v>94.953999999999994</c:v>
                </c:pt>
                <c:pt idx="1710">
                  <c:v>95.018000000000001</c:v>
                </c:pt>
                <c:pt idx="1711">
                  <c:v>95.081999999999994</c:v>
                </c:pt>
                <c:pt idx="1712">
                  <c:v>95.108999999999995</c:v>
                </c:pt>
                <c:pt idx="1713">
                  <c:v>95.144999999999996</c:v>
                </c:pt>
                <c:pt idx="1714">
                  <c:v>95.266999999999996</c:v>
                </c:pt>
                <c:pt idx="1715">
                  <c:v>95.295000000000002</c:v>
                </c:pt>
                <c:pt idx="1716">
                  <c:v>95.322999999999993</c:v>
                </c:pt>
                <c:pt idx="1717">
                  <c:v>95.35</c:v>
                </c:pt>
                <c:pt idx="1718">
                  <c:v>95.453999999999994</c:v>
                </c:pt>
                <c:pt idx="1719">
                  <c:v>95.518000000000001</c:v>
                </c:pt>
                <c:pt idx="1720">
                  <c:v>95.581999999999994</c:v>
                </c:pt>
                <c:pt idx="1721">
                  <c:v>95.608999999999995</c:v>
                </c:pt>
                <c:pt idx="1722">
                  <c:v>95.644999999999996</c:v>
                </c:pt>
                <c:pt idx="1723">
                  <c:v>95.766999999999996</c:v>
                </c:pt>
                <c:pt idx="1724">
                  <c:v>95.795000000000002</c:v>
                </c:pt>
                <c:pt idx="1725">
                  <c:v>95.822999999999993</c:v>
                </c:pt>
                <c:pt idx="1726">
                  <c:v>95.85</c:v>
                </c:pt>
                <c:pt idx="1727">
                  <c:v>95.953999999999994</c:v>
                </c:pt>
                <c:pt idx="1728">
                  <c:v>96.018000000000001</c:v>
                </c:pt>
                <c:pt idx="1729">
                  <c:v>96.081999999999994</c:v>
                </c:pt>
                <c:pt idx="1730">
                  <c:v>96.108999999999995</c:v>
                </c:pt>
                <c:pt idx="1731">
                  <c:v>96.144999999999996</c:v>
                </c:pt>
                <c:pt idx="1732">
                  <c:v>96.266999999999996</c:v>
                </c:pt>
                <c:pt idx="1733">
                  <c:v>96.295000000000002</c:v>
                </c:pt>
                <c:pt idx="1734">
                  <c:v>96.322999999999993</c:v>
                </c:pt>
                <c:pt idx="1735">
                  <c:v>96.35</c:v>
                </c:pt>
                <c:pt idx="1736">
                  <c:v>96.453999999999994</c:v>
                </c:pt>
                <c:pt idx="1737">
                  <c:v>96.518000000000001</c:v>
                </c:pt>
                <c:pt idx="1738">
                  <c:v>96.581999999999994</c:v>
                </c:pt>
                <c:pt idx="1739">
                  <c:v>96.608999999999995</c:v>
                </c:pt>
                <c:pt idx="1740">
                  <c:v>96.644999999999996</c:v>
                </c:pt>
                <c:pt idx="1741">
                  <c:v>96.766999999999996</c:v>
                </c:pt>
                <c:pt idx="1742">
                  <c:v>96.795000000000002</c:v>
                </c:pt>
                <c:pt idx="1743">
                  <c:v>96.822999999999993</c:v>
                </c:pt>
                <c:pt idx="1744">
                  <c:v>96.85</c:v>
                </c:pt>
                <c:pt idx="1745">
                  <c:v>96.953999999999994</c:v>
                </c:pt>
                <c:pt idx="1746">
                  <c:v>97.018000000000001</c:v>
                </c:pt>
                <c:pt idx="1747">
                  <c:v>97.081999999999994</c:v>
                </c:pt>
                <c:pt idx="1748">
                  <c:v>97.108999999999995</c:v>
                </c:pt>
                <c:pt idx="1749">
                  <c:v>97.144999999999996</c:v>
                </c:pt>
                <c:pt idx="1750">
                  <c:v>97.266999999999996</c:v>
                </c:pt>
                <c:pt idx="1751">
                  <c:v>97.295000000000002</c:v>
                </c:pt>
                <c:pt idx="1752">
                  <c:v>97.322999999999993</c:v>
                </c:pt>
                <c:pt idx="1753">
                  <c:v>97.35</c:v>
                </c:pt>
                <c:pt idx="1754">
                  <c:v>97.453999999999994</c:v>
                </c:pt>
                <c:pt idx="1755">
                  <c:v>97.518000000000001</c:v>
                </c:pt>
                <c:pt idx="1756">
                  <c:v>97.581999999999994</c:v>
                </c:pt>
                <c:pt idx="1757">
                  <c:v>97.608999999999995</c:v>
                </c:pt>
                <c:pt idx="1758">
                  <c:v>97.644999999999996</c:v>
                </c:pt>
                <c:pt idx="1759">
                  <c:v>97.766999999999996</c:v>
                </c:pt>
                <c:pt idx="1760">
                  <c:v>97.795000000000002</c:v>
                </c:pt>
                <c:pt idx="1761">
                  <c:v>97.822999999999993</c:v>
                </c:pt>
                <c:pt idx="1762">
                  <c:v>97.85</c:v>
                </c:pt>
                <c:pt idx="1763">
                  <c:v>97.953999999999994</c:v>
                </c:pt>
                <c:pt idx="1764">
                  <c:v>98.018000000000001</c:v>
                </c:pt>
                <c:pt idx="1765">
                  <c:v>98.081999999999994</c:v>
                </c:pt>
                <c:pt idx="1766">
                  <c:v>98.108999999999995</c:v>
                </c:pt>
                <c:pt idx="1767">
                  <c:v>98.144999999999996</c:v>
                </c:pt>
                <c:pt idx="1768">
                  <c:v>98.266999999999996</c:v>
                </c:pt>
                <c:pt idx="1769">
                  <c:v>98.295000000000002</c:v>
                </c:pt>
                <c:pt idx="1770">
                  <c:v>98.322999999999993</c:v>
                </c:pt>
                <c:pt idx="1771">
                  <c:v>98.35</c:v>
                </c:pt>
                <c:pt idx="1772">
                  <c:v>98.453999999999994</c:v>
                </c:pt>
                <c:pt idx="1773">
                  <c:v>98.518000000000001</c:v>
                </c:pt>
                <c:pt idx="1774">
                  <c:v>98.581999999999994</c:v>
                </c:pt>
                <c:pt idx="1775">
                  <c:v>98.608999999999995</c:v>
                </c:pt>
                <c:pt idx="1776">
                  <c:v>98.644999999999996</c:v>
                </c:pt>
                <c:pt idx="1777">
                  <c:v>98.766999999999996</c:v>
                </c:pt>
                <c:pt idx="1778">
                  <c:v>98.795000000000002</c:v>
                </c:pt>
                <c:pt idx="1779">
                  <c:v>98.822999999999993</c:v>
                </c:pt>
                <c:pt idx="1780">
                  <c:v>98.85</c:v>
                </c:pt>
                <c:pt idx="1781">
                  <c:v>98.953999999999994</c:v>
                </c:pt>
                <c:pt idx="1782">
                  <c:v>99.018000000000001</c:v>
                </c:pt>
                <c:pt idx="1783">
                  <c:v>99.081999999999994</c:v>
                </c:pt>
                <c:pt idx="1784">
                  <c:v>99.108999999999995</c:v>
                </c:pt>
                <c:pt idx="1785">
                  <c:v>99.144999999999996</c:v>
                </c:pt>
                <c:pt idx="1786">
                  <c:v>99.266999999999996</c:v>
                </c:pt>
                <c:pt idx="1787">
                  <c:v>99.295000000000002</c:v>
                </c:pt>
                <c:pt idx="1788">
                  <c:v>99.322999999999993</c:v>
                </c:pt>
                <c:pt idx="1789">
                  <c:v>99.35</c:v>
                </c:pt>
                <c:pt idx="1790">
                  <c:v>99.453999999999994</c:v>
                </c:pt>
                <c:pt idx="1791">
                  <c:v>99.518000000000001</c:v>
                </c:pt>
                <c:pt idx="1792">
                  <c:v>99.581999999999994</c:v>
                </c:pt>
                <c:pt idx="1793">
                  <c:v>99.608999999999995</c:v>
                </c:pt>
                <c:pt idx="1794">
                  <c:v>99.644999999999996</c:v>
                </c:pt>
                <c:pt idx="1795">
                  <c:v>99.766999999999996</c:v>
                </c:pt>
                <c:pt idx="1796">
                  <c:v>99.795000000000002</c:v>
                </c:pt>
                <c:pt idx="1797">
                  <c:v>99.822999999999993</c:v>
                </c:pt>
                <c:pt idx="1798">
                  <c:v>99.85</c:v>
                </c:pt>
                <c:pt idx="1799">
                  <c:v>99.953999999999994</c:v>
                </c:pt>
                <c:pt idx="1800">
                  <c:v>100.018</c:v>
                </c:pt>
                <c:pt idx="1801">
                  <c:v>100.08199999999999</c:v>
                </c:pt>
                <c:pt idx="1802">
                  <c:v>100.10899999999999</c:v>
                </c:pt>
                <c:pt idx="1803">
                  <c:v>100.145</c:v>
                </c:pt>
                <c:pt idx="1804">
                  <c:v>100.267</c:v>
                </c:pt>
                <c:pt idx="1805">
                  <c:v>100.295</c:v>
                </c:pt>
                <c:pt idx="1806">
                  <c:v>100.32299999999999</c:v>
                </c:pt>
                <c:pt idx="1807">
                  <c:v>100.35</c:v>
                </c:pt>
                <c:pt idx="1808">
                  <c:v>100.45399999999999</c:v>
                </c:pt>
                <c:pt idx="1809">
                  <c:v>100.518</c:v>
                </c:pt>
                <c:pt idx="1810">
                  <c:v>100.58199999999999</c:v>
                </c:pt>
                <c:pt idx="1811">
                  <c:v>100.60899999999999</c:v>
                </c:pt>
                <c:pt idx="1812">
                  <c:v>100.645</c:v>
                </c:pt>
                <c:pt idx="1813">
                  <c:v>100.767</c:v>
                </c:pt>
                <c:pt idx="1814">
                  <c:v>100.795</c:v>
                </c:pt>
                <c:pt idx="1815">
                  <c:v>100.82299999999999</c:v>
                </c:pt>
                <c:pt idx="1816">
                  <c:v>100.85</c:v>
                </c:pt>
                <c:pt idx="1817">
                  <c:v>100.95399999999999</c:v>
                </c:pt>
                <c:pt idx="1818">
                  <c:v>101.018</c:v>
                </c:pt>
                <c:pt idx="1819">
                  <c:v>101.08199999999999</c:v>
                </c:pt>
                <c:pt idx="1820">
                  <c:v>101.10899999999999</c:v>
                </c:pt>
                <c:pt idx="1821">
                  <c:v>101.145</c:v>
                </c:pt>
                <c:pt idx="1822">
                  <c:v>101.267</c:v>
                </c:pt>
                <c:pt idx="1823">
                  <c:v>101.295</c:v>
                </c:pt>
                <c:pt idx="1824">
                  <c:v>101.32299999999999</c:v>
                </c:pt>
                <c:pt idx="1825">
                  <c:v>101.35</c:v>
                </c:pt>
                <c:pt idx="1826">
                  <c:v>101.45399999999999</c:v>
                </c:pt>
                <c:pt idx="1827">
                  <c:v>101.518</c:v>
                </c:pt>
                <c:pt idx="1828">
                  <c:v>101.58199999999999</c:v>
                </c:pt>
                <c:pt idx="1829">
                  <c:v>101.60899999999999</c:v>
                </c:pt>
                <c:pt idx="1830">
                  <c:v>101.645</c:v>
                </c:pt>
                <c:pt idx="1831">
                  <c:v>101.767</c:v>
                </c:pt>
                <c:pt idx="1832">
                  <c:v>101.795</c:v>
                </c:pt>
                <c:pt idx="1833">
                  <c:v>101.82299999999999</c:v>
                </c:pt>
                <c:pt idx="1834">
                  <c:v>101.85</c:v>
                </c:pt>
                <c:pt idx="1835">
                  <c:v>101.95399999999999</c:v>
                </c:pt>
                <c:pt idx="1836">
                  <c:v>102.018</c:v>
                </c:pt>
                <c:pt idx="1837">
                  <c:v>102.08199999999999</c:v>
                </c:pt>
                <c:pt idx="1838">
                  <c:v>102.10899999999999</c:v>
                </c:pt>
                <c:pt idx="1839">
                  <c:v>102.145</c:v>
                </c:pt>
                <c:pt idx="1840">
                  <c:v>102.267</c:v>
                </c:pt>
                <c:pt idx="1841">
                  <c:v>102.295</c:v>
                </c:pt>
                <c:pt idx="1842">
                  <c:v>102.32299999999999</c:v>
                </c:pt>
                <c:pt idx="1843">
                  <c:v>102.35</c:v>
                </c:pt>
                <c:pt idx="1844">
                  <c:v>102.45399999999999</c:v>
                </c:pt>
                <c:pt idx="1845">
                  <c:v>102.518</c:v>
                </c:pt>
                <c:pt idx="1846">
                  <c:v>102.58199999999999</c:v>
                </c:pt>
                <c:pt idx="1847">
                  <c:v>102.60899999999999</c:v>
                </c:pt>
                <c:pt idx="1848">
                  <c:v>102.645</c:v>
                </c:pt>
                <c:pt idx="1849">
                  <c:v>102.767</c:v>
                </c:pt>
                <c:pt idx="1850">
                  <c:v>102.795</c:v>
                </c:pt>
                <c:pt idx="1851">
                  <c:v>102.825</c:v>
                </c:pt>
                <c:pt idx="1852">
                  <c:v>102.85</c:v>
                </c:pt>
                <c:pt idx="1853">
                  <c:v>102.95399999999999</c:v>
                </c:pt>
                <c:pt idx="1854">
                  <c:v>103.018</c:v>
                </c:pt>
                <c:pt idx="1855">
                  <c:v>103.08199999999999</c:v>
                </c:pt>
                <c:pt idx="1856">
                  <c:v>103.10899999999999</c:v>
                </c:pt>
                <c:pt idx="1857">
                  <c:v>103.145</c:v>
                </c:pt>
                <c:pt idx="1858">
                  <c:v>103.267</c:v>
                </c:pt>
                <c:pt idx="1859">
                  <c:v>103.295</c:v>
                </c:pt>
                <c:pt idx="1860">
                  <c:v>103.32299999999999</c:v>
                </c:pt>
                <c:pt idx="1861">
                  <c:v>103.35</c:v>
                </c:pt>
                <c:pt idx="1862">
                  <c:v>103.45399999999999</c:v>
                </c:pt>
                <c:pt idx="1863">
                  <c:v>103.518</c:v>
                </c:pt>
                <c:pt idx="1864">
                  <c:v>103.58199999999999</c:v>
                </c:pt>
                <c:pt idx="1865">
                  <c:v>103.60899999999999</c:v>
                </c:pt>
                <c:pt idx="1866">
                  <c:v>103.645</c:v>
                </c:pt>
                <c:pt idx="1867">
                  <c:v>103.767</c:v>
                </c:pt>
                <c:pt idx="1868">
                  <c:v>103.795</c:v>
                </c:pt>
                <c:pt idx="1869">
                  <c:v>103.82299999999999</c:v>
                </c:pt>
                <c:pt idx="1870">
                  <c:v>103.85</c:v>
                </c:pt>
                <c:pt idx="1871">
                  <c:v>103.95399999999999</c:v>
                </c:pt>
                <c:pt idx="1872">
                  <c:v>104.018</c:v>
                </c:pt>
                <c:pt idx="1873">
                  <c:v>104.08199999999999</c:v>
                </c:pt>
                <c:pt idx="1874">
                  <c:v>104.10899999999999</c:v>
                </c:pt>
                <c:pt idx="1875">
                  <c:v>104.145</c:v>
                </c:pt>
                <c:pt idx="1876">
                  <c:v>104.267</c:v>
                </c:pt>
                <c:pt idx="1877">
                  <c:v>104.295</c:v>
                </c:pt>
                <c:pt idx="1878">
                  <c:v>104.32299999999999</c:v>
                </c:pt>
                <c:pt idx="1879">
                  <c:v>104.35</c:v>
                </c:pt>
                <c:pt idx="1880">
                  <c:v>104.45399999999999</c:v>
                </c:pt>
                <c:pt idx="1881">
                  <c:v>104.518</c:v>
                </c:pt>
                <c:pt idx="1882">
                  <c:v>104.58199999999999</c:v>
                </c:pt>
                <c:pt idx="1883">
                  <c:v>104.60899999999999</c:v>
                </c:pt>
                <c:pt idx="1884">
                  <c:v>104.645</c:v>
                </c:pt>
                <c:pt idx="1885">
                  <c:v>104.767</c:v>
                </c:pt>
                <c:pt idx="1886">
                  <c:v>104.795</c:v>
                </c:pt>
                <c:pt idx="1887">
                  <c:v>104.82299999999999</c:v>
                </c:pt>
                <c:pt idx="1888">
                  <c:v>104.85</c:v>
                </c:pt>
                <c:pt idx="1889">
                  <c:v>104.95399999999999</c:v>
                </c:pt>
                <c:pt idx="1890">
                  <c:v>105.018</c:v>
                </c:pt>
                <c:pt idx="1891">
                  <c:v>105.08199999999999</c:v>
                </c:pt>
                <c:pt idx="1892">
                  <c:v>105.10899999999999</c:v>
                </c:pt>
                <c:pt idx="1893">
                  <c:v>105.145</c:v>
                </c:pt>
                <c:pt idx="1894">
                  <c:v>105.267</c:v>
                </c:pt>
                <c:pt idx="1895">
                  <c:v>105.295</c:v>
                </c:pt>
                <c:pt idx="1896">
                  <c:v>105.32299999999999</c:v>
                </c:pt>
                <c:pt idx="1897">
                  <c:v>105.35</c:v>
                </c:pt>
                <c:pt idx="1898">
                  <c:v>105.45399999999999</c:v>
                </c:pt>
                <c:pt idx="1899">
                  <c:v>105.518</c:v>
                </c:pt>
                <c:pt idx="1900">
                  <c:v>105.58199999999999</c:v>
                </c:pt>
                <c:pt idx="1901">
                  <c:v>105.60899999999999</c:v>
                </c:pt>
                <c:pt idx="1902">
                  <c:v>105.645</c:v>
                </c:pt>
                <c:pt idx="1903">
                  <c:v>105.767</c:v>
                </c:pt>
                <c:pt idx="1904">
                  <c:v>105.795</c:v>
                </c:pt>
                <c:pt idx="1905">
                  <c:v>105.82299999999999</c:v>
                </c:pt>
                <c:pt idx="1906">
                  <c:v>105.85</c:v>
                </c:pt>
                <c:pt idx="1907">
                  <c:v>105.95399999999999</c:v>
                </c:pt>
                <c:pt idx="1908">
                  <c:v>106.018</c:v>
                </c:pt>
                <c:pt idx="1909">
                  <c:v>106.08199999999999</c:v>
                </c:pt>
                <c:pt idx="1910">
                  <c:v>106.10899999999999</c:v>
                </c:pt>
                <c:pt idx="1911">
                  <c:v>106.145</c:v>
                </c:pt>
                <c:pt idx="1912">
                  <c:v>106.267</c:v>
                </c:pt>
                <c:pt idx="1913">
                  <c:v>106.295</c:v>
                </c:pt>
                <c:pt idx="1914">
                  <c:v>106.32299999999999</c:v>
                </c:pt>
                <c:pt idx="1915">
                  <c:v>106.35</c:v>
                </c:pt>
                <c:pt idx="1916">
                  <c:v>106.45399999999999</c:v>
                </c:pt>
                <c:pt idx="1917">
                  <c:v>106.518</c:v>
                </c:pt>
                <c:pt idx="1918">
                  <c:v>106.58199999999999</c:v>
                </c:pt>
                <c:pt idx="1919">
                  <c:v>106.60899999999999</c:v>
                </c:pt>
                <c:pt idx="1920">
                  <c:v>106.645</c:v>
                </c:pt>
                <c:pt idx="1921">
                  <c:v>106.767</c:v>
                </c:pt>
                <c:pt idx="1922">
                  <c:v>106.795</c:v>
                </c:pt>
                <c:pt idx="1923">
                  <c:v>106.82299999999999</c:v>
                </c:pt>
                <c:pt idx="1924">
                  <c:v>106.85</c:v>
                </c:pt>
                <c:pt idx="1925">
                  <c:v>106.95399999999999</c:v>
                </c:pt>
                <c:pt idx="1926">
                  <c:v>107.018</c:v>
                </c:pt>
                <c:pt idx="1927">
                  <c:v>107.08199999999999</c:v>
                </c:pt>
                <c:pt idx="1928">
                  <c:v>107.10899999999999</c:v>
                </c:pt>
                <c:pt idx="1929">
                  <c:v>107.145</c:v>
                </c:pt>
                <c:pt idx="1930">
                  <c:v>107.267</c:v>
                </c:pt>
                <c:pt idx="1931">
                  <c:v>107.295</c:v>
                </c:pt>
                <c:pt idx="1932">
                  <c:v>107.32299999999999</c:v>
                </c:pt>
                <c:pt idx="1933">
                  <c:v>107.35</c:v>
                </c:pt>
                <c:pt idx="1934">
                  <c:v>107.45399999999999</c:v>
                </c:pt>
                <c:pt idx="1935">
                  <c:v>107.518</c:v>
                </c:pt>
                <c:pt idx="1936">
                  <c:v>107.58199999999999</c:v>
                </c:pt>
                <c:pt idx="1937">
                  <c:v>107.60899999999999</c:v>
                </c:pt>
                <c:pt idx="1938">
                  <c:v>107.645</c:v>
                </c:pt>
                <c:pt idx="1939">
                  <c:v>107.767</c:v>
                </c:pt>
                <c:pt idx="1940">
                  <c:v>107.795</c:v>
                </c:pt>
                <c:pt idx="1941">
                  <c:v>107.82299999999999</c:v>
                </c:pt>
                <c:pt idx="1942">
                  <c:v>107.85</c:v>
                </c:pt>
                <c:pt idx="1943">
                  <c:v>107.95399999999999</c:v>
                </c:pt>
                <c:pt idx="1944">
                  <c:v>108.018</c:v>
                </c:pt>
                <c:pt idx="1945">
                  <c:v>108.08199999999999</c:v>
                </c:pt>
                <c:pt idx="1946">
                  <c:v>108.10899999999999</c:v>
                </c:pt>
                <c:pt idx="1947">
                  <c:v>108.145</c:v>
                </c:pt>
                <c:pt idx="1948">
                  <c:v>108.267</c:v>
                </c:pt>
                <c:pt idx="1949">
                  <c:v>108.295</c:v>
                </c:pt>
                <c:pt idx="1950">
                  <c:v>108.32299999999999</c:v>
                </c:pt>
                <c:pt idx="1951">
                  <c:v>108.35</c:v>
                </c:pt>
                <c:pt idx="1952">
                  <c:v>108.45399999999999</c:v>
                </c:pt>
                <c:pt idx="1953">
                  <c:v>108.518</c:v>
                </c:pt>
                <c:pt idx="1954">
                  <c:v>108.58199999999999</c:v>
                </c:pt>
                <c:pt idx="1955">
                  <c:v>108.60899999999999</c:v>
                </c:pt>
                <c:pt idx="1956">
                  <c:v>108.645</c:v>
                </c:pt>
                <c:pt idx="1957">
                  <c:v>108.767</c:v>
                </c:pt>
                <c:pt idx="1958">
                  <c:v>108.795</c:v>
                </c:pt>
                <c:pt idx="1959">
                  <c:v>108.82299999999999</c:v>
                </c:pt>
                <c:pt idx="1960">
                  <c:v>108.85</c:v>
                </c:pt>
                <c:pt idx="1961">
                  <c:v>108.95399999999999</c:v>
                </c:pt>
                <c:pt idx="1962">
                  <c:v>109.018</c:v>
                </c:pt>
                <c:pt idx="1963">
                  <c:v>109.08199999999999</c:v>
                </c:pt>
                <c:pt idx="1964">
                  <c:v>109.10899999999999</c:v>
                </c:pt>
                <c:pt idx="1965">
                  <c:v>109.145</c:v>
                </c:pt>
                <c:pt idx="1966">
                  <c:v>109.267</c:v>
                </c:pt>
                <c:pt idx="1967">
                  <c:v>109.295</c:v>
                </c:pt>
                <c:pt idx="1968">
                  <c:v>109.32299999999999</c:v>
                </c:pt>
                <c:pt idx="1969">
                  <c:v>109.35</c:v>
                </c:pt>
                <c:pt idx="1970">
                  <c:v>109.45399999999999</c:v>
                </c:pt>
                <c:pt idx="1971">
                  <c:v>109.518</c:v>
                </c:pt>
                <c:pt idx="1972">
                  <c:v>109.58199999999999</c:v>
                </c:pt>
                <c:pt idx="1973">
                  <c:v>109.60899999999999</c:v>
                </c:pt>
                <c:pt idx="1974">
                  <c:v>109.645</c:v>
                </c:pt>
                <c:pt idx="1975">
                  <c:v>109.767</c:v>
                </c:pt>
                <c:pt idx="1976">
                  <c:v>109.795</c:v>
                </c:pt>
                <c:pt idx="1977">
                  <c:v>109.82299999999999</c:v>
                </c:pt>
                <c:pt idx="1978">
                  <c:v>109.85</c:v>
                </c:pt>
                <c:pt idx="1979">
                  <c:v>109.95399999999999</c:v>
                </c:pt>
                <c:pt idx="1980">
                  <c:v>110.018</c:v>
                </c:pt>
                <c:pt idx="1981">
                  <c:v>110.08199999999999</c:v>
                </c:pt>
                <c:pt idx="1982">
                  <c:v>110.10899999999999</c:v>
                </c:pt>
                <c:pt idx="1983">
                  <c:v>110.145</c:v>
                </c:pt>
                <c:pt idx="1984">
                  <c:v>110.267</c:v>
                </c:pt>
                <c:pt idx="1985">
                  <c:v>110.295</c:v>
                </c:pt>
                <c:pt idx="1986">
                  <c:v>110.32299999999999</c:v>
                </c:pt>
                <c:pt idx="1987">
                  <c:v>110.35</c:v>
                </c:pt>
                <c:pt idx="1988">
                  <c:v>110.45399999999999</c:v>
                </c:pt>
                <c:pt idx="1989">
                  <c:v>110.518</c:v>
                </c:pt>
                <c:pt idx="1990">
                  <c:v>110.58199999999999</c:v>
                </c:pt>
                <c:pt idx="1991">
                  <c:v>110.60899999999999</c:v>
                </c:pt>
                <c:pt idx="1992">
                  <c:v>110.645</c:v>
                </c:pt>
                <c:pt idx="1993">
                  <c:v>110.767</c:v>
                </c:pt>
                <c:pt idx="1994">
                  <c:v>110.795</c:v>
                </c:pt>
                <c:pt idx="1995">
                  <c:v>110.82299999999999</c:v>
                </c:pt>
                <c:pt idx="1996">
                  <c:v>110.85</c:v>
                </c:pt>
                <c:pt idx="1997">
                  <c:v>110.95399999999999</c:v>
                </c:pt>
                <c:pt idx="1998">
                  <c:v>111.018</c:v>
                </c:pt>
                <c:pt idx="1999">
                  <c:v>111.08199999999999</c:v>
                </c:pt>
                <c:pt idx="2000">
                  <c:v>111.10899999999999</c:v>
                </c:pt>
                <c:pt idx="2001">
                  <c:v>111.145</c:v>
                </c:pt>
                <c:pt idx="2002">
                  <c:v>111.267</c:v>
                </c:pt>
                <c:pt idx="2003">
                  <c:v>111.295</c:v>
                </c:pt>
                <c:pt idx="2004">
                  <c:v>111.32299999999999</c:v>
                </c:pt>
                <c:pt idx="2005">
                  <c:v>111.35</c:v>
                </c:pt>
                <c:pt idx="2006">
                  <c:v>111.45399999999999</c:v>
                </c:pt>
                <c:pt idx="2007">
                  <c:v>111.518</c:v>
                </c:pt>
                <c:pt idx="2008">
                  <c:v>111.58199999999999</c:v>
                </c:pt>
                <c:pt idx="2009">
                  <c:v>111.60899999999999</c:v>
                </c:pt>
                <c:pt idx="2010">
                  <c:v>111.645</c:v>
                </c:pt>
                <c:pt idx="2011">
                  <c:v>111.767</c:v>
                </c:pt>
                <c:pt idx="2012">
                  <c:v>111.795</c:v>
                </c:pt>
                <c:pt idx="2013">
                  <c:v>111.82299999999999</c:v>
                </c:pt>
                <c:pt idx="2014">
                  <c:v>111.85</c:v>
                </c:pt>
                <c:pt idx="2015">
                  <c:v>111.95399999999999</c:v>
                </c:pt>
                <c:pt idx="2016">
                  <c:v>112.018</c:v>
                </c:pt>
                <c:pt idx="2017">
                  <c:v>112.08199999999999</c:v>
                </c:pt>
                <c:pt idx="2018">
                  <c:v>112.10899999999999</c:v>
                </c:pt>
                <c:pt idx="2019">
                  <c:v>112.146</c:v>
                </c:pt>
                <c:pt idx="2020">
                  <c:v>112.267</c:v>
                </c:pt>
                <c:pt idx="2021">
                  <c:v>112.295</c:v>
                </c:pt>
                <c:pt idx="2022">
                  <c:v>112.32299999999999</c:v>
                </c:pt>
                <c:pt idx="2023">
                  <c:v>112.35</c:v>
                </c:pt>
                <c:pt idx="2024">
                  <c:v>112.45399999999999</c:v>
                </c:pt>
                <c:pt idx="2025">
                  <c:v>112.518</c:v>
                </c:pt>
                <c:pt idx="2026">
                  <c:v>112.58199999999999</c:v>
                </c:pt>
                <c:pt idx="2027">
                  <c:v>112.60899999999999</c:v>
                </c:pt>
                <c:pt idx="2028">
                  <c:v>112.645</c:v>
                </c:pt>
                <c:pt idx="2029">
                  <c:v>112.767</c:v>
                </c:pt>
                <c:pt idx="2030">
                  <c:v>112.795</c:v>
                </c:pt>
                <c:pt idx="2031">
                  <c:v>112.82299999999999</c:v>
                </c:pt>
                <c:pt idx="2032">
                  <c:v>112.85</c:v>
                </c:pt>
                <c:pt idx="2033">
                  <c:v>112.95399999999999</c:v>
                </c:pt>
                <c:pt idx="2034">
                  <c:v>113.018</c:v>
                </c:pt>
                <c:pt idx="2035">
                  <c:v>113.08199999999999</c:v>
                </c:pt>
                <c:pt idx="2036">
                  <c:v>113.10899999999999</c:v>
                </c:pt>
                <c:pt idx="2037">
                  <c:v>113.145</c:v>
                </c:pt>
                <c:pt idx="2038">
                  <c:v>113.267</c:v>
                </c:pt>
                <c:pt idx="2039">
                  <c:v>113.295</c:v>
                </c:pt>
                <c:pt idx="2040">
                  <c:v>113.32299999999999</c:v>
                </c:pt>
                <c:pt idx="2041">
                  <c:v>113.35</c:v>
                </c:pt>
                <c:pt idx="2042">
                  <c:v>113.45399999999999</c:v>
                </c:pt>
                <c:pt idx="2043">
                  <c:v>113.518</c:v>
                </c:pt>
                <c:pt idx="2044">
                  <c:v>113.58199999999999</c:v>
                </c:pt>
                <c:pt idx="2045">
                  <c:v>113.60899999999999</c:v>
                </c:pt>
                <c:pt idx="2046">
                  <c:v>113.645</c:v>
                </c:pt>
                <c:pt idx="2047">
                  <c:v>113.767</c:v>
                </c:pt>
                <c:pt idx="2048">
                  <c:v>113.795</c:v>
                </c:pt>
                <c:pt idx="2049">
                  <c:v>113.82299999999999</c:v>
                </c:pt>
                <c:pt idx="2050">
                  <c:v>113.85</c:v>
                </c:pt>
                <c:pt idx="2051">
                  <c:v>113.95399999999999</c:v>
                </c:pt>
                <c:pt idx="2052">
                  <c:v>114.018</c:v>
                </c:pt>
                <c:pt idx="2053">
                  <c:v>114.08199999999999</c:v>
                </c:pt>
                <c:pt idx="2054">
                  <c:v>114.10899999999999</c:v>
                </c:pt>
                <c:pt idx="2055">
                  <c:v>114.145</c:v>
                </c:pt>
                <c:pt idx="2056">
                  <c:v>114.267</c:v>
                </c:pt>
                <c:pt idx="2057">
                  <c:v>114.295</c:v>
                </c:pt>
                <c:pt idx="2058">
                  <c:v>114.32299999999999</c:v>
                </c:pt>
                <c:pt idx="2059">
                  <c:v>114.35</c:v>
                </c:pt>
                <c:pt idx="2060">
                  <c:v>114.45399999999999</c:v>
                </c:pt>
                <c:pt idx="2061">
                  <c:v>114.518</c:v>
                </c:pt>
                <c:pt idx="2062">
                  <c:v>114.58199999999999</c:v>
                </c:pt>
                <c:pt idx="2063">
                  <c:v>114.60899999999999</c:v>
                </c:pt>
                <c:pt idx="2064">
                  <c:v>114.645</c:v>
                </c:pt>
                <c:pt idx="2065">
                  <c:v>114.767</c:v>
                </c:pt>
                <c:pt idx="2066">
                  <c:v>114.795</c:v>
                </c:pt>
                <c:pt idx="2067">
                  <c:v>114.82299999999999</c:v>
                </c:pt>
                <c:pt idx="2068">
                  <c:v>114.85</c:v>
                </c:pt>
                <c:pt idx="2069">
                  <c:v>114.95399999999999</c:v>
                </c:pt>
                <c:pt idx="2070">
                  <c:v>115.018</c:v>
                </c:pt>
                <c:pt idx="2071">
                  <c:v>115.08199999999999</c:v>
                </c:pt>
                <c:pt idx="2072">
                  <c:v>115.10899999999999</c:v>
                </c:pt>
                <c:pt idx="2073">
                  <c:v>115.145</c:v>
                </c:pt>
                <c:pt idx="2074">
                  <c:v>115.267</c:v>
                </c:pt>
                <c:pt idx="2075">
                  <c:v>115.295</c:v>
                </c:pt>
                <c:pt idx="2076">
                  <c:v>115.32299999999999</c:v>
                </c:pt>
                <c:pt idx="2077">
                  <c:v>115.35</c:v>
                </c:pt>
                <c:pt idx="2078">
                  <c:v>115.45399999999999</c:v>
                </c:pt>
                <c:pt idx="2079">
                  <c:v>115.518</c:v>
                </c:pt>
                <c:pt idx="2080">
                  <c:v>115.58199999999999</c:v>
                </c:pt>
                <c:pt idx="2081">
                  <c:v>115.60899999999999</c:v>
                </c:pt>
                <c:pt idx="2082">
                  <c:v>115.645</c:v>
                </c:pt>
                <c:pt idx="2083">
                  <c:v>115.767</c:v>
                </c:pt>
                <c:pt idx="2084">
                  <c:v>115.795</c:v>
                </c:pt>
                <c:pt idx="2085">
                  <c:v>115.82299999999999</c:v>
                </c:pt>
                <c:pt idx="2086">
                  <c:v>115.85</c:v>
                </c:pt>
                <c:pt idx="2087">
                  <c:v>115.95399999999999</c:v>
                </c:pt>
                <c:pt idx="2088">
                  <c:v>116.018</c:v>
                </c:pt>
                <c:pt idx="2089">
                  <c:v>116.08199999999999</c:v>
                </c:pt>
                <c:pt idx="2090">
                  <c:v>116.10899999999999</c:v>
                </c:pt>
                <c:pt idx="2091">
                  <c:v>116.145</c:v>
                </c:pt>
                <c:pt idx="2092">
                  <c:v>116.267</c:v>
                </c:pt>
                <c:pt idx="2093">
                  <c:v>116.295</c:v>
                </c:pt>
                <c:pt idx="2094">
                  <c:v>116.32299999999999</c:v>
                </c:pt>
                <c:pt idx="2095">
                  <c:v>116.35</c:v>
                </c:pt>
                <c:pt idx="2096">
                  <c:v>116.45399999999999</c:v>
                </c:pt>
                <c:pt idx="2097">
                  <c:v>116.518</c:v>
                </c:pt>
                <c:pt idx="2098">
                  <c:v>116.58199999999999</c:v>
                </c:pt>
                <c:pt idx="2099">
                  <c:v>116.60899999999999</c:v>
                </c:pt>
                <c:pt idx="2100">
                  <c:v>116.645</c:v>
                </c:pt>
                <c:pt idx="2101">
                  <c:v>116.767</c:v>
                </c:pt>
                <c:pt idx="2102">
                  <c:v>116.795</c:v>
                </c:pt>
                <c:pt idx="2103">
                  <c:v>116.82299999999999</c:v>
                </c:pt>
                <c:pt idx="2104">
                  <c:v>116.85</c:v>
                </c:pt>
                <c:pt idx="2105">
                  <c:v>116.95399999999999</c:v>
                </c:pt>
                <c:pt idx="2106">
                  <c:v>117.018</c:v>
                </c:pt>
                <c:pt idx="2107">
                  <c:v>117.08199999999999</c:v>
                </c:pt>
                <c:pt idx="2108">
                  <c:v>117.10899999999999</c:v>
                </c:pt>
                <c:pt idx="2109">
                  <c:v>117.145</c:v>
                </c:pt>
                <c:pt idx="2110">
                  <c:v>117.267</c:v>
                </c:pt>
                <c:pt idx="2111">
                  <c:v>117.295</c:v>
                </c:pt>
                <c:pt idx="2112">
                  <c:v>117.32299999999999</c:v>
                </c:pt>
                <c:pt idx="2113">
                  <c:v>117.35</c:v>
                </c:pt>
                <c:pt idx="2114">
                  <c:v>117.45399999999999</c:v>
                </c:pt>
                <c:pt idx="2115">
                  <c:v>117.518</c:v>
                </c:pt>
                <c:pt idx="2116">
                  <c:v>117.58199999999999</c:v>
                </c:pt>
                <c:pt idx="2117">
                  <c:v>117.60899999999999</c:v>
                </c:pt>
                <c:pt idx="2118">
                  <c:v>117.645</c:v>
                </c:pt>
                <c:pt idx="2119">
                  <c:v>117.767</c:v>
                </c:pt>
                <c:pt idx="2120">
                  <c:v>117.795</c:v>
                </c:pt>
                <c:pt idx="2121">
                  <c:v>117.82299999999999</c:v>
                </c:pt>
                <c:pt idx="2122">
                  <c:v>117.85</c:v>
                </c:pt>
                <c:pt idx="2123">
                  <c:v>117.95399999999999</c:v>
                </c:pt>
                <c:pt idx="2124">
                  <c:v>118.018</c:v>
                </c:pt>
                <c:pt idx="2125">
                  <c:v>118.08199999999999</c:v>
                </c:pt>
                <c:pt idx="2126">
                  <c:v>118.10899999999999</c:v>
                </c:pt>
                <c:pt idx="2127">
                  <c:v>118.145</c:v>
                </c:pt>
                <c:pt idx="2128">
                  <c:v>118.267</c:v>
                </c:pt>
                <c:pt idx="2129">
                  <c:v>118.295</c:v>
                </c:pt>
                <c:pt idx="2130">
                  <c:v>118.32299999999999</c:v>
                </c:pt>
                <c:pt idx="2131">
                  <c:v>118.35</c:v>
                </c:pt>
                <c:pt idx="2132">
                  <c:v>118.45399999999999</c:v>
                </c:pt>
                <c:pt idx="2133">
                  <c:v>118.518</c:v>
                </c:pt>
                <c:pt idx="2134">
                  <c:v>118.58199999999999</c:v>
                </c:pt>
                <c:pt idx="2135">
                  <c:v>118.60899999999999</c:v>
                </c:pt>
                <c:pt idx="2136">
                  <c:v>118.645</c:v>
                </c:pt>
                <c:pt idx="2137">
                  <c:v>118.767</c:v>
                </c:pt>
                <c:pt idx="2138">
                  <c:v>118.795</c:v>
                </c:pt>
                <c:pt idx="2139">
                  <c:v>118.82299999999999</c:v>
                </c:pt>
                <c:pt idx="2140">
                  <c:v>118.85</c:v>
                </c:pt>
                <c:pt idx="2141">
                  <c:v>118.95399999999999</c:v>
                </c:pt>
                <c:pt idx="2142">
                  <c:v>119.018</c:v>
                </c:pt>
                <c:pt idx="2143">
                  <c:v>119.08199999999999</c:v>
                </c:pt>
                <c:pt idx="2144">
                  <c:v>119.10899999999999</c:v>
                </c:pt>
                <c:pt idx="2145">
                  <c:v>119.145</c:v>
                </c:pt>
                <c:pt idx="2146">
                  <c:v>119.267</c:v>
                </c:pt>
                <c:pt idx="2147">
                  <c:v>119.295</c:v>
                </c:pt>
                <c:pt idx="2148">
                  <c:v>119.32299999999999</c:v>
                </c:pt>
                <c:pt idx="2149">
                  <c:v>119.35</c:v>
                </c:pt>
                <c:pt idx="2150">
                  <c:v>119.45399999999999</c:v>
                </c:pt>
                <c:pt idx="2151">
                  <c:v>119.518</c:v>
                </c:pt>
                <c:pt idx="2152">
                  <c:v>119.58199999999999</c:v>
                </c:pt>
                <c:pt idx="2153">
                  <c:v>119.60899999999999</c:v>
                </c:pt>
                <c:pt idx="2154">
                  <c:v>119.645</c:v>
                </c:pt>
                <c:pt idx="2155">
                  <c:v>119.767</c:v>
                </c:pt>
                <c:pt idx="2156">
                  <c:v>119.795</c:v>
                </c:pt>
                <c:pt idx="2157">
                  <c:v>119.82299999999999</c:v>
                </c:pt>
                <c:pt idx="2158">
                  <c:v>119.85</c:v>
                </c:pt>
                <c:pt idx="2159">
                  <c:v>119.95399999999999</c:v>
                </c:pt>
                <c:pt idx="2160">
                  <c:v>120.018</c:v>
                </c:pt>
                <c:pt idx="2161">
                  <c:v>120.08199999999999</c:v>
                </c:pt>
                <c:pt idx="2162">
                  <c:v>120.10899999999999</c:v>
                </c:pt>
                <c:pt idx="2163">
                  <c:v>120.145</c:v>
                </c:pt>
                <c:pt idx="2164">
                  <c:v>120.267</c:v>
                </c:pt>
                <c:pt idx="2165">
                  <c:v>120.295</c:v>
                </c:pt>
                <c:pt idx="2166">
                  <c:v>120.32299999999999</c:v>
                </c:pt>
                <c:pt idx="2167">
                  <c:v>120.35</c:v>
                </c:pt>
                <c:pt idx="2168">
                  <c:v>120.45399999999999</c:v>
                </c:pt>
              </c:numCache>
            </c:numRef>
          </c:xVal>
          <c:yVal>
            <c:numRef>
              <c:f>'Power data sheet'!$AV$3:$AV$2171</c:f>
              <c:numCache>
                <c:formatCode>General</c:formatCode>
                <c:ptCount val="2169"/>
                <c:pt idx="0">
                  <c:v>#N/A</c:v>
                </c:pt>
                <c:pt idx="1">
                  <c:v>#N/A</c:v>
                </c:pt>
                <c:pt idx="2">
                  <c:v>6.3959999999999998E-3</c:v>
                </c:pt>
                <c:pt idx="3">
                  <c:v>#N/A</c:v>
                </c:pt>
                <c:pt idx="4">
                  <c:v>#N/A</c:v>
                </c:pt>
                <c:pt idx="5">
                  <c:v>#N/A</c:v>
                </c:pt>
                <c:pt idx="6">
                  <c:v>#N/A</c:v>
                </c:pt>
                <c:pt idx="7">
                  <c:v>#N/A</c:v>
                </c:pt>
                <c:pt idx="8">
                  <c:v>#N/A</c:v>
                </c:pt>
                <c:pt idx="9">
                  <c:v>#N/A</c:v>
                </c:pt>
                <c:pt idx="10">
                  <c:v>#N/A</c:v>
                </c:pt>
                <c:pt idx="11">
                  <c:v>0</c:v>
                </c:pt>
                <c:pt idx="12">
                  <c:v>#N/A</c:v>
                </c:pt>
                <c:pt idx="13">
                  <c:v>#N/A</c:v>
                </c:pt>
                <c:pt idx="14">
                  <c:v>#N/A</c:v>
                </c:pt>
                <c:pt idx="15">
                  <c:v>#N/A</c:v>
                </c:pt>
                <c:pt idx="16">
                  <c:v>#N/A</c:v>
                </c:pt>
                <c:pt idx="17">
                  <c:v>#N/A</c:v>
                </c:pt>
                <c:pt idx="18">
                  <c:v>#N/A</c:v>
                </c:pt>
                <c:pt idx="19">
                  <c:v>#N/A</c:v>
                </c:pt>
                <c:pt idx="20">
                  <c:v>0.113762</c:v>
                </c:pt>
                <c:pt idx="21">
                  <c:v>#N/A</c:v>
                </c:pt>
                <c:pt idx="22">
                  <c:v>#N/A</c:v>
                </c:pt>
                <c:pt idx="23">
                  <c:v>#N/A</c:v>
                </c:pt>
                <c:pt idx="24">
                  <c:v>#N/A</c:v>
                </c:pt>
                <c:pt idx="25">
                  <c:v>#N/A</c:v>
                </c:pt>
                <c:pt idx="26">
                  <c:v>#N/A</c:v>
                </c:pt>
                <c:pt idx="27">
                  <c:v>#N/A</c:v>
                </c:pt>
                <c:pt idx="28">
                  <c:v>#N/A</c:v>
                </c:pt>
                <c:pt idx="29">
                  <c:v>7.2431999999999996E-2</c:v>
                </c:pt>
                <c:pt idx="30">
                  <c:v>#N/A</c:v>
                </c:pt>
                <c:pt idx="31">
                  <c:v>#N/A</c:v>
                </c:pt>
                <c:pt idx="32">
                  <c:v>#N/A</c:v>
                </c:pt>
                <c:pt idx="33">
                  <c:v>#N/A</c:v>
                </c:pt>
                <c:pt idx="34">
                  <c:v>#N/A</c:v>
                </c:pt>
                <c:pt idx="35">
                  <c:v>#N/A</c:v>
                </c:pt>
                <c:pt idx="36">
                  <c:v>#N/A</c:v>
                </c:pt>
                <c:pt idx="37">
                  <c:v>#N/A</c:v>
                </c:pt>
                <c:pt idx="38">
                  <c:v>5.11E-2</c:v>
                </c:pt>
                <c:pt idx="39">
                  <c:v>#N/A</c:v>
                </c:pt>
                <c:pt idx="40">
                  <c:v>#N/A</c:v>
                </c:pt>
                <c:pt idx="41">
                  <c:v>#N/A</c:v>
                </c:pt>
                <c:pt idx="42">
                  <c:v>#N/A</c:v>
                </c:pt>
                <c:pt idx="43">
                  <c:v>#N/A</c:v>
                </c:pt>
                <c:pt idx="44">
                  <c:v>#N/A</c:v>
                </c:pt>
                <c:pt idx="45">
                  <c:v>#N/A</c:v>
                </c:pt>
                <c:pt idx="46">
                  <c:v>#N/A</c:v>
                </c:pt>
                <c:pt idx="47">
                  <c:v>5.1157000000000001E-2</c:v>
                </c:pt>
                <c:pt idx="48">
                  <c:v>#N/A</c:v>
                </c:pt>
                <c:pt idx="49">
                  <c:v>#N/A</c:v>
                </c:pt>
                <c:pt idx="50">
                  <c:v>#N/A</c:v>
                </c:pt>
                <c:pt idx="51">
                  <c:v>#N/A</c:v>
                </c:pt>
                <c:pt idx="52">
                  <c:v>#N/A</c:v>
                </c:pt>
                <c:pt idx="53">
                  <c:v>#N/A</c:v>
                </c:pt>
                <c:pt idx="54">
                  <c:v>#N/A</c:v>
                </c:pt>
                <c:pt idx="55">
                  <c:v>#N/A</c:v>
                </c:pt>
                <c:pt idx="56">
                  <c:v>5.1221000000000003E-2</c:v>
                </c:pt>
                <c:pt idx="57">
                  <c:v>#N/A</c:v>
                </c:pt>
                <c:pt idx="58">
                  <c:v>#N/A</c:v>
                </c:pt>
                <c:pt idx="59">
                  <c:v>#N/A</c:v>
                </c:pt>
                <c:pt idx="60">
                  <c:v>#N/A</c:v>
                </c:pt>
                <c:pt idx="61">
                  <c:v>#N/A</c:v>
                </c:pt>
                <c:pt idx="62">
                  <c:v>#N/A</c:v>
                </c:pt>
                <c:pt idx="63">
                  <c:v>#N/A</c:v>
                </c:pt>
                <c:pt idx="64">
                  <c:v>#N/A</c:v>
                </c:pt>
                <c:pt idx="65">
                  <c:v>5.1186000000000002E-2</c:v>
                </c:pt>
                <c:pt idx="66">
                  <c:v>#N/A</c:v>
                </c:pt>
                <c:pt idx="67">
                  <c:v>#N/A</c:v>
                </c:pt>
                <c:pt idx="68">
                  <c:v>#N/A</c:v>
                </c:pt>
                <c:pt idx="69">
                  <c:v>#N/A</c:v>
                </c:pt>
                <c:pt idx="70">
                  <c:v>#N/A</c:v>
                </c:pt>
                <c:pt idx="71">
                  <c:v>#N/A</c:v>
                </c:pt>
                <c:pt idx="72">
                  <c:v>#N/A</c:v>
                </c:pt>
                <c:pt idx="73">
                  <c:v>#N/A</c:v>
                </c:pt>
                <c:pt idx="74">
                  <c:v>5.1221000000000003E-2</c:v>
                </c:pt>
                <c:pt idx="75">
                  <c:v>#N/A</c:v>
                </c:pt>
                <c:pt idx="76">
                  <c:v>#N/A</c:v>
                </c:pt>
                <c:pt idx="77">
                  <c:v>#N/A</c:v>
                </c:pt>
                <c:pt idx="78">
                  <c:v>#N/A</c:v>
                </c:pt>
                <c:pt idx="79">
                  <c:v>#N/A</c:v>
                </c:pt>
                <c:pt idx="80">
                  <c:v>#N/A</c:v>
                </c:pt>
                <c:pt idx="81">
                  <c:v>#N/A</c:v>
                </c:pt>
                <c:pt idx="82">
                  <c:v>#N/A</c:v>
                </c:pt>
                <c:pt idx="83">
                  <c:v>5.1193000000000002E-2</c:v>
                </c:pt>
                <c:pt idx="84">
                  <c:v>#N/A</c:v>
                </c:pt>
                <c:pt idx="85">
                  <c:v>#N/A</c:v>
                </c:pt>
                <c:pt idx="86">
                  <c:v>#N/A</c:v>
                </c:pt>
                <c:pt idx="87">
                  <c:v>#N/A</c:v>
                </c:pt>
                <c:pt idx="88">
                  <c:v>#N/A</c:v>
                </c:pt>
                <c:pt idx="89">
                  <c:v>#N/A</c:v>
                </c:pt>
                <c:pt idx="90">
                  <c:v>#N/A</c:v>
                </c:pt>
                <c:pt idx="91">
                  <c:v>#N/A</c:v>
                </c:pt>
                <c:pt idx="92">
                  <c:v>5.1179000000000002E-2</c:v>
                </c:pt>
                <c:pt idx="93">
                  <c:v>#N/A</c:v>
                </c:pt>
                <c:pt idx="94">
                  <c:v>#N/A</c:v>
                </c:pt>
                <c:pt idx="95">
                  <c:v>#N/A</c:v>
                </c:pt>
                <c:pt idx="96">
                  <c:v>#N/A</c:v>
                </c:pt>
                <c:pt idx="97">
                  <c:v>#N/A</c:v>
                </c:pt>
                <c:pt idx="98">
                  <c:v>#N/A</c:v>
                </c:pt>
                <c:pt idx="99">
                  <c:v>#N/A</c:v>
                </c:pt>
                <c:pt idx="100">
                  <c:v>#N/A</c:v>
                </c:pt>
                <c:pt idx="101">
                  <c:v>5.1157000000000001E-2</c:v>
                </c:pt>
                <c:pt idx="102">
                  <c:v>#N/A</c:v>
                </c:pt>
                <c:pt idx="103">
                  <c:v>#N/A</c:v>
                </c:pt>
                <c:pt idx="104">
                  <c:v>#N/A</c:v>
                </c:pt>
                <c:pt idx="105">
                  <c:v>#N/A</c:v>
                </c:pt>
                <c:pt idx="106">
                  <c:v>#N/A</c:v>
                </c:pt>
                <c:pt idx="107">
                  <c:v>#N/A</c:v>
                </c:pt>
                <c:pt idx="108">
                  <c:v>#N/A</c:v>
                </c:pt>
                <c:pt idx="109">
                  <c:v>#N/A</c:v>
                </c:pt>
                <c:pt idx="110">
                  <c:v>5.1186000000000002E-2</c:v>
                </c:pt>
                <c:pt idx="111">
                  <c:v>#N/A</c:v>
                </c:pt>
                <c:pt idx="112">
                  <c:v>#N/A</c:v>
                </c:pt>
                <c:pt idx="113">
                  <c:v>#N/A</c:v>
                </c:pt>
                <c:pt idx="114">
                  <c:v>#N/A</c:v>
                </c:pt>
                <c:pt idx="115">
                  <c:v>#N/A</c:v>
                </c:pt>
                <c:pt idx="116">
                  <c:v>#N/A</c:v>
                </c:pt>
                <c:pt idx="117">
                  <c:v>#N/A</c:v>
                </c:pt>
                <c:pt idx="118">
                  <c:v>#N/A</c:v>
                </c:pt>
                <c:pt idx="119">
                  <c:v>4.5475000000000002E-2</c:v>
                </c:pt>
                <c:pt idx="120">
                  <c:v>#N/A</c:v>
                </c:pt>
                <c:pt idx="121">
                  <c:v>#N/A</c:v>
                </c:pt>
                <c:pt idx="122">
                  <c:v>#N/A</c:v>
                </c:pt>
                <c:pt idx="123">
                  <c:v>#N/A</c:v>
                </c:pt>
                <c:pt idx="124">
                  <c:v>#N/A</c:v>
                </c:pt>
                <c:pt idx="125">
                  <c:v>#N/A</c:v>
                </c:pt>
                <c:pt idx="126">
                  <c:v>#N/A</c:v>
                </c:pt>
                <c:pt idx="127">
                  <c:v>#N/A</c:v>
                </c:pt>
                <c:pt idx="128">
                  <c:v>4.5538000000000002E-2</c:v>
                </c:pt>
                <c:pt idx="129">
                  <c:v>#N/A</c:v>
                </c:pt>
                <c:pt idx="130">
                  <c:v>#N/A</c:v>
                </c:pt>
                <c:pt idx="131">
                  <c:v>#N/A</c:v>
                </c:pt>
                <c:pt idx="132">
                  <c:v>#N/A</c:v>
                </c:pt>
                <c:pt idx="133">
                  <c:v>#N/A</c:v>
                </c:pt>
                <c:pt idx="134">
                  <c:v>#N/A</c:v>
                </c:pt>
                <c:pt idx="135">
                  <c:v>#N/A</c:v>
                </c:pt>
                <c:pt idx="136">
                  <c:v>#N/A</c:v>
                </c:pt>
                <c:pt idx="137">
                  <c:v>4.5557E-2</c:v>
                </c:pt>
                <c:pt idx="138">
                  <c:v>#N/A</c:v>
                </c:pt>
                <c:pt idx="139">
                  <c:v>#N/A</c:v>
                </c:pt>
                <c:pt idx="140">
                  <c:v>#N/A</c:v>
                </c:pt>
                <c:pt idx="141">
                  <c:v>#N/A</c:v>
                </c:pt>
                <c:pt idx="142">
                  <c:v>#N/A</c:v>
                </c:pt>
                <c:pt idx="143">
                  <c:v>#N/A</c:v>
                </c:pt>
                <c:pt idx="144">
                  <c:v>#N/A</c:v>
                </c:pt>
                <c:pt idx="145">
                  <c:v>#N/A</c:v>
                </c:pt>
                <c:pt idx="146">
                  <c:v>4.5544000000000001E-2</c:v>
                </c:pt>
                <c:pt idx="147">
                  <c:v>#N/A</c:v>
                </c:pt>
                <c:pt idx="148">
                  <c:v>#N/A</c:v>
                </c:pt>
                <c:pt idx="149">
                  <c:v>#N/A</c:v>
                </c:pt>
                <c:pt idx="150">
                  <c:v>#N/A</c:v>
                </c:pt>
                <c:pt idx="151">
                  <c:v>#N/A</c:v>
                </c:pt>
                <c:pt idx="152">
                  <c:v>#N/A</c:v>
                </c:pt>
                <c:pt idx="153">
                  <c:v>#N/A</c:v>
                </c:pt>
                <c:pt idx="154">
                  <c:v>#N/A</c:v>
                </c:pt>
                <c:pt idx="155">
                  <c:v>4.5544000000000001E-2</c:v>
                </c:pt>
                <c:pt idx="156">
                  <c:v>#N/A</c:v>
                </c:pt>
                <c:pt idx="157">
                  <c:v>#N/A</c:v>
                </c:pt>
                <c:pt idx="158">
                  <c:v>#N/A</c:v>
                </c:pt>
                <c:pt idx="159">
                  <c:v>#N/A</c:v>
                </c:pt>
                <c:pt idx="160">
                  <c:v>#N/A</c:v>
                </c:pt>
                <c:pt idx="161">
                  <c:v>#N/A</c:v>
                </c:pt>
                <c:pt idx="162">
                  <c:v>#N/A</c:v>
                </c:pt>
                <c:pt idx="163">
                  <c:v>#N/A</c:v>
                </c:pt>
                <c:pt idx="164">
                  <c:v>4.5525000000000003E-2</c:v>
                </c:pt>
                <c:pt idx="165">
                  <c:v>#N/A</c:v>
                </c:pt>
                <c:pt idx="166">
                  <c:v>#N/A</c:v>
                </c:pt>
                <c:pt idx="167">
                  <c:v>#N/A</c:v>
                </c:pt>
                <c:pt idx="168">
                  <c:v>#N/A</c:v>
                </c:pt>
                <c:pt idx="169">
                  <c:v>#N/A</c:v>
                </c:pt>
                <c:pt idx="170">
                  <c:v>#N/A</c:v>
                </c:pt>
                <c:pt idx="171">
                  <c:v>#N/A</c:v>
                </c:pt>
                <c:pt idx="172">
                  <c:v>#N/A</c:v>
                </c:pt>
                <c:pt idx="173">
                  <c:v>4.5512999999999998E-2</c:v>
                </c:pt>
                <c:pt idx="174">
                  <c:v>#N/A</c:v>
                </c:pt>
                <c:pt idx="175">
                  <c:v>#N/A</c:v>
                </c:pt>
                <c:pt idx="176">
                  <c:v>#N/A</c:v>
                </c:pt>
                <c:pt idx="177">
                  <c:v>#N/A</c:v>
                </c:pt>
                <c:pt idx="178">
                  <c:v>#N/A</c:v>
                </c:pt>
                <c:pt idx="179">
                  <c:v>#N/A</c:v>
                </c:pt>
                <c:pt idx="180">
                  <c:v>#N/A</c:v>
                </c:pt>
                <c:pt idx="181">
                  <c:v>#N/A</c:v>
                </c:pt>
                <c:pt idx="182">
                  <c:v>4.5525000000000003E-2</c:v>
                </c:pt>
                <c:pt idx="183">
                  <c:v>#N/A</c:v>
                </c:pt>
                <c:pt idx="184">
                  <c:v>#N/A</c:v>
                </c:pt>
                <c:pt idx="185">
                  <c:v>#N/A</c:v>
                </c:pt>
                <c:pt idx="186">
                  <c:v>#N/A</c:v>
                </c:pt>
                <c:pt idx="187">
                  <c:v>#N/A</c:v>
                </c:pt>
                <c:pt idx="188">
                  <c:v>#N/A</c:v>
                </c:pt>
                <c:pt idx="189">
                  <c:v>#N/A</c:v>
                </c:pt>
                <c:pt idx="190">
                  <c:v>#N/A</c:v>
                </c:pt>
                <c:pt idx="191">
                  <c:v>4.5505999999999998E-2</c:v>
                </c:pt>
                <c:pt idx="192">
                  <c:v>#N/A</c:v>
                </c:pt>
                <c:pt idx="193">
                  <c:v>#N/A</c:v>
                </c:pt>
                <c:pt idx="194">
                  <c:v>#N/A</c:v>
                </c:pt>
                <c:pt idx="195">
                  <c:v>#N/A</c:v>
                </c:pt>
                <c:pt idx="196">
                  <c:v>#N/A</c:v>
                </c:pt>
                <c:pt idx="197">
                  <c:v>#N/A</c:v>
                </c:pt>
                <c:pt idx="198">
                  <c:v>#N/A</c:v>
                </c:pt>
                <c:pt idx="199">
                  <c:v>#N/A</c:v>
                </c:pt>
                <c:pt idx="200">
                  <c:v>4.5475000000000002E-2</c:v>
                </c:pt>
                <c:pt idx="201">
                  <c:v>#N/A</c:v>
                </c:pt>
                <c:pt idx="202">
                  <c:v>#N/A</c:v>
                </c:pt>
                <c:pt idx="203">
                  <c:v>#N/A</c:v>
                </c:pt>
                <c:pt idx="204">
                  <c:v>#N/A</c:v>
                </c:pt>
                <c:pt idx="205">
                  <c:v>#N/A</c:v>
                </c:pt>
                <c:pt idx="206">
                  <c:v>#N/A</c:v>
                </c:pt>
                <c:pt idx="207">
                  <c:v>#N/A</c:v>
                </c:pt>
                <c:pt idx="208">
                  <c:v>#N/A</c:v>
                </c:pt>
                <c:pt idx="209">
                  <c:v>4.5462000000000002E-2</c:v>
                </c:pt>
                <c:pt idx="210">
                  <c:v>#N/A</c:v>
                </c:pt>
                <c:pt idx="211">
                  <c:v>#N/A</c:v>
                </c:pt>
                <c:pt idx="212">
                  <c:v>#N/A</c:v>
                </c:pt>
                <c:pt idx="213">
                  <c:v>#N/A</c:v>
                </c:pt>
                <c:pt idx="214">
                  <c:v>#N/A</c:v>
                </c:pt>
                <c:pt idx="215">
                  <c:v>#N/A</c:v>
                </c:pt>
                <c:pt idx="216">
                  <c:v>#N/A</c:v>
                </c:pt>
                <c:pt idx="217">
                  <c:v>#N/A</c:v>
                </c:pt>
                <c:pt idx="218">
                  <c:v>4.5525000000000003E-2</c:v>
                </c:pt>
                <c:pt idx="219">
                  <c:v>#N/A</c:v>
                </c:pt>
                <c:pt idx="220">
                  <c:v>#N/A</c:v>
                </c:pt>
                <c:pt idx="221">
                  <c:v>#N/A</c:v>
                </c:pt>
                <c:pt idx="222">
                  <c:v>#N/A</c:v>
                </c:pt>
                <c:pt idx="223">
                  <c:v>#N/A</c:v>
                </c:pt>
                <c:pt idx="224">
                  <c:v>#N/A</c:v>
                </c:pt>
                <c:pt idx="225">
                  <c:v>#N/A</c:v>
                </c:pt>
                <c:pt idx="226">
                  <c:v>#N/A</c:v>
                </c:pt>
                <c:pt idx="227">
                  <c:v>4.5505999999999998E-2</c:v>
                </c:pt>
                <c:pt idx="228">
                  <c:v>#N/A</c:v>
                </c:pt>
                <c:pt idx="229">
                  <c:v>#N/A</c:v>
                </c:pt>
                <c:pt idx="230">
                  <c:v>#N/A</c:v>
                </c:pt>
                <c:pt idx="231">
                  <c:v>#N/A</c:v>
                </c:pt>
                <c:pt idx="232">
                  <c:v>#N/A</c:v>
                </c:pt>
                <c:pt idx="233">
                  <c:v>#N/A</c:v>
                </c:pt>
                <c:pt idx="234">
                  <c:v>#N/A</c:v>
                </c:pt>
                <c:pt idx="235">
                  <c:v>#N/A</c:v>
                </c:pt>
                <c:pt idx="236">
                  <c:v>3.9865999999999999E-2</c:v>
                </c:pt>
                <c:pt idx="237">
                  <c:v>#N/A</c:v>
                </c:pt>
                <c:pt idx="238">
                  <c:v>#N/A</c:v>
                </c:pt>
                <c:pt idx="239">
                  <c:v>#N/A</c:v>
                </c:pt>
                <c:pt idx="240">
                  <c:v>#N/A</c:v>
                </c:pt>
                <c:pt idx="241">
                  <c:v>#N/A</c:v>
                </c:pt>
                <c:pt idx="242">
                  <c:v>#N/A</c:v>
                </c:pt>
                <c:pt idx="243">
                  <c:v>#N/A</c:v>
                </c:pt>
                <c:pt idx="244">
                  <c:v>#N/A</c:v>
                </c:pt>
                <c:pt idx="245">
                  <c:v>3.9843999999999997E-2</c:v>
                </c:pt>
                <c:pt idx="246">
                  <c:v>#N/A</c:v>
                </c:pt>
                <c:pt idx="247">
                  <c:v>#N/A</c:v>
                </c:pt>
                <c:pt idx="248">
                  <c:v>#N/A</c:v>
                </c:pt>
                <c:pt idx="249">
                  <c:v>#N/A</c:v>
                </c:pt>
                <c:pt idx="250">
                  <c:v>#N/A</c:v>
                </c:pt>
                <c:pt idx="251">
                  <c:v>#N/A</c:v>
                </c:pt>
                <c:pt idx="252">
                  <c:v>#N/A</c:v>
                </c:pt>
                <c:pt idx="253">
                  <c:v>#N/A</c:v>
                </c:pt>
                <c:pt idx="254">
                  <c:v>4.5494E-2</c:v>
                </c:pt>
                <c:pt idx="255">
                  <c:v>#N/A</c:v>
                </c:pt>
                <c:pt idx="256">
                  <c:v>#N/A</c:v>
                </c:pt>
                <c:pt idx="257">
                  <c:v>#N/A</c:v>
                </c:pt>
                <c:pt idx="258">
                  <c:v>#N/A</c:v>
                </c:pt>
                <c:pt idx="259">
                  <c:v>#N/A</c:v>
                </c:pt>
                <c:pt idx="260">
                  <c:v>#N/A</c:v>
                </c:pt>
                <c:pt idx="261">
                  <c:v>#N/A</c:v>
                </c:pt>
                <c:pt idx="262">
                  <c:v>#N/A</c:v>
                </c:pt>
                <c:pt idx="263">
                  <c:v>4.5544000000000001E-2</c:v>
                </c:pt>
                <c:pt idx="264">
                  <c:v>#N/A</c:v>
                </c:pt>
                <c:pt idx="265">
                  <c:v>#N/A</c:v>
                </c:pt>
                <c:pt idx="266">
                  <c:v>#N/A</c:v>
                </c:pt>
                <c:pt idx="267">
                  <c:v>#N/A</c:v>
                </c:pt>
                <c:pt idx="268">
                  <c:v>#N/A</c:v>
                </c:pt>
                <c:pt idx="269">
                  <c:v>#N/A</c:v>
                </c:pt>
                <c:pt idx="270">
                  <c:v>#N/A</c:v>
                </c:pt>
                <c:pt idx="271">
                  <c:v>#N/A</c:v>
                </c:pt>
                <c:pt idx="272">
                  <c:v>4.5487E-2</c:v>
                </c:pt>
                <c:pt idx="273">
                  <c:v>#N/A</c:v>
                </c:pt>
                <c:pt idx="274">
                  <c:v>#N/A</c:v>
                </c:pt>
                <c:pt idx="275">
                  <c:v>#N/A</c:v>
                </c:pt>
                <c:pt idx="276">
                  <c:v>#N/A</c:v>
                </c:pt>
                <c:pt idx="277">
                  <c:v>#N/A</c:v>
                </c:pt>
                <c:pt idx="278">
                  <c:v>#N/A</c:v>
                </c:pt>
                <c:pt idx="279">
                  <c:v>#N/A</c:v>
                </c:pt>
                <c:pt idx="280">
                  <c:v>#N/A</c:v>
                </c:pt>
                <c:pt idx="281">
                  <c:v>3.9871999999999998E-2</c:v>
                </c:pt>
                <c:pt idx="282">
                  <c:v>#N/A</c:v>
                </c:pt>
                <c:pt idx="283">
                  <c:v>#N/A</c:v>
                </c:pt>
                <c:pt idx="284">
                  <c:v>#N/A</c:v>
                </c:pt>
                <c:pt idx="285">
                  <c:v>#N/A</c:v>
                </c:pt>
                <c:pt idx="286">
                  <c:v>#N/A</c:v>
                </c:pt>
                <c:pt idx="287">
                  <c:v>#N/A</c:v>
                </c:pt>
                <c:pt idx="288">
                  <c:v>#N/A</c:v>
                </c:pt>
                <c:pt idx="289">
                  <c:v>#N/A</c:v>
                </c:pt>
                <c:pt idx="290">
                  <c:v>4.5505999999999998E-2</c:v>
                </c:pt>
                <c:pt idx="291">
                  <c:v>#N/A</c:v>
                </c:pt>
                <c:pt idx="292">
                  <c:v>#N/A</c:v>
                </c:pt>
                <c:pt idx="293">
                  <c:v>#N/A</c:v>
                </c:pt>
                <c:pt idx="294">
                  <c:v>#N/A</c:v>
                </c:pt>
                <c:pt idx="295">
                  <c:v>#N/A</c:v>
                </c:pt>
                <c:pt idx="296">
                  <c:v>#N/A</c:v>
                </c:pt>
                <c:pt idx="297">
                  <c:v>#N/A</c:v>
                </c:pt>
                <c:pt idx="298">
                  <c:v>#N/A</c:v>
                </c:pt>
                <c:pt idx="299">
                  <c:v>4.5505999999999998E-2</c:v>
                </c:pt>
                <c:pt idx="300">
                  <c:v>#N/A</c:v>
                </c:pt>
                <c:pt idx="301">
                  <c:v>#N/A</c:v>
                </c:pt>
                <c:pt idx="302">
                  <c:v>#N/A</c:v>
                </c:pt>
                <c:pt idx="303">
                  <c:v>#N/A</c:v>
                </c:pt>
                <c:pt idx="304">
                  <c:v>#N/A</c:v>
                </c:pt>
                <c:pt idx="305">
                  <c:v>#N/A</c:v>
                </c:pt>
                <c:pt idx="306">
                  <c:v>#N/A</c:v>
                </c:pt>
                <c:pt idx="307">
                  <c:v>#N/A</c:v>
                </c:pt>
                <c:pt idx="308">
                  <c:v>4.5518999999999997E-2</c:v>
                </c:pt>
                <c:pt idx="309">
                  <c:v>#N/A</c:v>
                </c:pt>
                <c:pt idx="310">
                  <c:v>#N/A</c:v>
                </c:pt>
                <c:pt idx="311">
                  <c:v>#N/A</c:v>
                </c:pt>
                <c:pt idx="312">
                  <c:v>#N/A</c:v>
                </c:pt>
                <c:pt idx="313">
                  <c:v>#N/A</c:v>
                </c:pt>
                <c:pt idx="314">
                  <c:v>#N/A</c:v>
                </c:pt>
                <c:pt idx="315">
                  <c:v>#N/A</c:v>
                </c:pt>
                <c:pt idx="316">
                  <c:v>#N/A</c:v>
                </c:pt>
                <c:pt idx="317">
                  <c:v>4.5499999999999999E-2</c:v>
                </c:pt>
                <c:pt idx="318">
                  <c:v>#N/A</c:v>
                </c:pt>
                <c:pt idx="319">
                  <c:v>#N/A</c:v>
                </c:pt>
                <c:pt idx="320">
                  <c:v>#N/A</c:v>
                </c:pt>
                <c:pt idx="321">
                  <c:v>#N/A</c:v>
                </c:pt>
                <c:pt idx="322">
                  <c:v>#N/A</c:v>
                </c:pt>
                <c:pt idx="323">
                  <c:v>#N/A</c:v>
                </c:pt>
                <c:pt idx="324">
                  <c:v>#N/A</c:v>
                </c:pt>
                <c:pt idx="325">
                  <c:v>#N/A</c:v>
                </c:pt>
                <c:pt idx="326">
                  <c:v>4.5557E-2</c:v>
                </c:pt>
                <c:pt idx="327">
                  <c:v>#N/A</c:v>
                </c:pt>
                <c:pt idx="328">
                  <c:v>#N/A</c:v>
                </c:pt>
                <c:pt idx="329">
                  <c:v>#N/A</c:v>
                </c:pt>
                <c:pt idx="330">
                  <c:v>#N/A</c:v>
                </c:pt>
                <c:pt idx="331">
                  <c:v>#N/A</c:v>
                </c:pt>
                <c:pt idx="332">
                  <c:v>#N/A</c:v>
                </c:pt>
                <c:pt idx="333">
                  <c:v>#N/A</c:v>
                </c:pt>
                <c:pt idx="334">
                  <c:v>#N/A</c:v>
                </c:pt>
                <c:pt idx="335">
                  <c:v>4.5538000000000002E-2</c:v>
                </c:pt>
                <c:pt idx="336">
                  <c:v>#N/A</c:v>
                </c:pt>
                <c:pt idx="337">
                  <c:v>#N/A</c:v>
                </c:pt>
                <c:pt idx="338">
                  <c:v>#N/A</c:v>
                </c:pt>
                <c:pt idx="339">
                  <c:v>#N/A</c:v>
                </c:pt>
                <c:pt idx="340">
                  <c:v>#N/A</c:v>
                </c:pt>
                <c:pt idx="341">
                  <c:v>#N/A</c:v>
                </c:pt>
                <c:pt idx="342">
                  <c:v>#N/A</c:v>
                </c:pt>
                <c:pt idx="343">
                  <c:v>#N/A</c:v>
                </c:pt>
                <c:pt idx="344">
                  <c:v>4.5551000000000001E-2</c:v>
                </c:pt>
                <c:pt idx="345">
                  <c:v>#N/A</c:v>
                </c:pt>
                <c:pt idx="346">
                  <c:v>#N/A</c:v>
                </c:pt>
                <c:pt idx="347">
                  <c:v>#N/A</c:v>
                </c:pt>
                <c:pt idx="348">
                  <c:v>#N/A</c:v>
                </c:pt>
                <c:pt idx="349">
                  <c:v>#N/A</c:v>
                </c:pt>
                <c:pt idx="350">
                  <c:v>#N/A</c:v>
                </c:pt>
                <c:pt idx="351">
                  <c:v>#N/A</c:v>
                </c:pt>
                <c:pt idx="352">
                  <c:v>#N/A</c:v>
                </c:pt>
                <c:pt idx="353">
                  <c:v>4.5475000000000002E-2</c:v>
                </c:pt>
                <c:pt idx="354">
                  <c:v>#N/A</c:v>
                </c:pt>
                <c:pt idx="355">
                  <c:v>#N/A</c:v>
                </c:pt>
                <c:pt idx="356">
                  <c:v>#N/A</c:v>
                </c:pt>
                <c:pt idx="357">
                  <c:v>#N/A</c:v>
                </c:pt>
                <c:pt idx="358">
                  <c:v>#N/A</c:v>
                </c:pt>
                <c:pt idx="359">
                  <c:v>#N/A</c:v>
                </c:pt>
                <c:pt idx="360">
                  <c:v>#N/A</c:v>
                </c:pt>
                <c:pt idx="361">
                  <c:v>#N/A</c:v>
                </c:pt>
                <c:pt idx="362">
                  <c:v>4.5481000000000001E-2</c:v>
                </c:pt>
                <c:pt idx="363">
                  <c:v>#N/A</c:v>
                </c:pt>
                <c:pt idx="364">
                  <c:v>#N/A</c:v>
                </c:pt>
                <c:pt idx="365">
                  <c:v>#N/A</c:v>
                </c:pt>
                <c:pt idx="366">
                  <c:v>#N/A</c:v>
                </c:pt>
                <c:pt idx="367">
                  <c:v>#N/A</c:v>
                </c:pt>
                <c:pt idx="368">
                  <c:v>#N/A</c:v>
                </c:pt>
                <c:pt idx="369">
                  <c:v>#N/A</c:v>
                </c:pt>
                <c:pt idx="370">
                  <c:v>#N/A</c:v>
                </c:pt>
                <c:pt idx="371">
                  <c:v>3.9843999999999997E-2</c:v>
                </c:pt>
                <c:pt idx="372">
                  <c:v>#N/A</c:v>
                </c:pt>
                <c:pt idx="373">
                  <c:v>#N/A</c:v>
                </c:pt>
                <c:pt idx="374">
                  <c:v>#N/A</c:v>
                </c:pt>
                <c:pt idx="375">
                  <c:v>#N/A</c:v>
                </c:pt>
                <c:pt idx="376">
                  <c:v>#N/A</c:v>
                </c:pt>
                <c:pt idx="377">
                  <c:v>#N/A</c:v>
                </c:pt>
                <c:pt idx="378">
                  <c:v>#N/A</c:v>
                </c:pt>
                <c:pt idx="379">
                  <c:v>#N/A</c:v>
                </c:pt>
                <c:pt idx="380">
                  <c:v>4.5456000000000003E-2</c:v>
                </c:pt>
                <c:pt idx="381">
                  <c:v>#N/A</c:v>
                </c:pt>
                <c:pt idx="382">
                  <c:v>#N/A</c:v>
                </c:pt>
                <c:pt idx="383">
                  <c:v>#N/A</c:v>
                </c:pt>
                <c:pt idx="384">
                  <c:v>#N/A</c:v>
                </c:pt>
                <c:pt idx="385">
                  <c:v>#N/A</c:v>
                </c:pt>
                <c:pt idx="386">
                  <c:v>#N/A</c:v>
                </c:pt>
                <c:pt idx="387">
                  <c:v>#N/A</c:v>
                </c:pt>
                <c:pt idx="388">
                  <c:v>#N/A</c:v>
                </c:pt>
                <c:pt idx="389">
                  <c:v>4.5538000000000002E-2</c:v>
                </c:pt>
                <c:pt idx="390">
                  <c:v>#N/A</c:v>
                </c:pt>
                <c:pt idx="391">
                  <c:v>#N/A</c:v>
                </c:pt>
                <c:pt idx="392">
                  <c:v>#N/A</c:v>
                </c:pt>
                <c:pt idx="393">
                  <c:v>#N/A</c:v>
                </c:pt>
                <c:pt idx="394">
                  <c:v>#N/A</c:v>
                </c:pt>
                <c:pt idx="395">
                  <c:v>#N/A</c:v>
                </c:pt>
                <c:pt idx="396">
                  <c:v>#N/A</c:v>
                </c:pt>
                <c:pt idx="397">
                  <c:v>#N/A</c:v>
                </c:pt>
                <c:pt idx="398">
                  <c:v>3.9838999999999999E-2</c:v>
                </c:pt>
                <c:pt idx="399">
                  <c:v>#N/A</c:v>
                </c:pt>
                <c:pt idx="400">
                  <c:v>#N/A</c:v>
                </c:pt>
                <c:pt idx="401">
                  <c:v>#N/A</c:v>
                </c:pt>
                <c:pt idx="402">
                  <c:v>#N/A</c:v>
                </c:pt>
                <c:pt idx="403">
                  <c:v>#N/A</c:v>
                </c:pt>
                <c:pt idx="404">
                  <c:v>#N/A</c:v>
                </c:pt>
                <c:pt idx="405">
                  <c:v>#N/A</c:v>
                </c:pt>
                <c:pt idx="406">
                  <c:v>#N/A</c:v>
                </c:pt>
                <c:pt idx="407">
                  <c:v>3.9849999999999997E-2</c:v>
                </c:pt>
                <c:pt idx="408">
                  <c:v>#N/A</c:v>
                </c:pt>
                <c:pt idx="409">
                  <c:v>#N/A</c:v>
                </c:pt>
                <c:pt idx="410">
                  <c:v>#N/A</c:v>
                </c:pt>
                <c:pt idx="411">
                  <c:v>#N/A</c:v>
                </c:pt>
                <c:pt idx="412">
                  <c:v>#N/A</c:v>
                </c:pt>
                <c:pt idx="413">
                  <c:v>#N/A</c:v>
                </c:pt>
                <c:pt idx="414">
                  <c:v>#N/A</c:v>
                </c:pt>
                <c:pt idx="415">
                  <c:v>#N/A</c:v>
                </c:pt>
                <c:pt idx="416">
                  <c:v>3.9838999999999999E-2</c:v>
                </c:pt>
                <c:pt idx="417">
                  <c:v>#N/A</c:v>
                </c:pt>
                <c:pt idx="418">
                  <c:v>#N/A</c:v>
                </c:pt>
                <c:pt idx="419">
                  <c:v>#N/A</c:v>
                </c:pt>
                <c:pt idx="420">
                  <c:v>#N/A</c:v>
                </c:pt>
                <c:pt idx="421">
                  <c:v>#N/A</c:v>
                </c:pt>
                <c:pt idx="422">
                  <c:v>#N/A</c:v>
                </c:pt>
                <c:pt idx="423">
                  <c:v>#N/A</c:v>
                </c:pt>
                <c:pt idx="424">
                  <c:v>#N/A</c:v>
                </c:pt>
                <c:pt idx="425">
                  <c:v>4.5525000000000003E-2</c:v>
                </c:pt>
                <c:pt idx="426">
                  <c:v>#N/A</c:v>
                </c:pt>
                <c:pt idx="427">
                  <c:v>#N/A</c:v>
                </c:pt>
                <c:pt idx="428">
                  <c:v>#N/A</c:v>
                </c:pt>
                <c:pt idx="429">
                  <c:v>#N/A</c:v>
                </c:pt>
                <c:pt idx="430">
                  <c:v>#N/A</c:v>
                </c:pt>
                <c:pt idx="431">
                  <c:v>#N/A</c:v>
                </c:pt>
                <c:pt idx="432">
                  <c:v>#N/A</c:v>
                </c:pt>
                <c:pt idx="433">
                  <c:v>#N/A</c:v>
                </c:pt>
                <c:pt idx="434">
                  <c:v>4.5518999999999997E-2</c:v>
                </c:pt>
                <c:pt idx="435">
                  <c:v>#N/A</c:v>
                </c:pt>
                <c:pt idx="436">
                  <c:v>#N/A</c:v>
                </c:pt>
                <c:pt idx="437">
                  <c:v>#N/A</c:v>
                </c:pt>
                <c:pt idx="438">
                  <c:v>#N/A</c:v>
                </c:pt>
                <c:pt idx="439">
                  <c:v>#N/A</c:v>
                </c:pt>
                <c:pt idx="440">
                  <c:v>#N/A</c:v>
                </c:pt>
                <c:pt idx="441">
                  <c:v>#N/A</c:v>
                </c:pt>
                <c:pt idx="442">
                  <c:v>#N/A</c:v>
                </c:pt>
                <c:pt idx="443">
                  <c:v>4.5475000000000002E-2</c:v>
                </c:pt>
                <c:pt idx="444">
                  <c:v>#N/A</c:v>
                </c:pt>
                <c:pt idx="445">
                  <c:v>#N/A</c:v>
                </c:pt>
                <c:pt idx="446">
                  <c:v>#N/A</c:v>
                </c:pt>
                <c:pt idx="447">
                  <c:v>#N/A</c:v>
                </c:pt>
                <c:pt idx="448">
                  <c:v>#N/A</c:v>
                </c:pt>
                <c:pt idx="449">
                  <c:v>#N/A</c:v>
                </c:pt>
                <c:pt idx="450">
                  <c:v>#N/A</c:v>
                </c:pt>
                <c:pt idx="451">
                  <c:v>#N/A</c:v>
                </c:pt>
                <c:pt idx="452">
                  <c:v>4.5456000000000003E-2</c:v>
                </c:pt>
                <c:pt idx="453">
                  <c:v>#N/A</c:v>
                </c:pt>
                <c:pt idx="454">
                  <c:v>#N/A</c:v>
                </c:pt>
                <c:pt idx="455">
                  <c:v>#N/A</c:v>
                </c:pt>
                <c:pt idx="456">
                  <c:v>#N/A</c:v>
                </c:pt>
                <c:pt idx="457">
                  <c:v>#N/A</c:v>
                </c:pt>
                <c:pt idx="458">
                  <c:v>#N/A</c:v>
                </c:pt>
                <c:pt idx="459">
                  <c:v>#N/A</c:v>
                </c:pt>
                <c:pt idx="460">
                  <c:v>#N/A</c:v>
                </c:pt>
                <c:pt idx="461">
                  <c:v>3.9805E-2</c:v>
                </c:pt>
                <c:pt idx="462">
                  <c:v>#N/A</c:v>
                </c:pt>
                <c:pt idx="463">
                  <c:v>#N/A</c:v>
                </c:pt>
                <c:pt idx="464">
                  <c:v>#N/A</c:v>
                </c:pt>
                <c:pt idx="465">
                  <c:v>#N/A</c:v>
                </c:pt>
                <c:pt idx="466">
                  <c:v>#N/A</c:v>
                </c:pt>
                <c:pt idx="467">
                  <c:v>#N/A</c:v>
                </c:pt>
                <c:pt idx="468">
                  <c:v>#N/A</c:v>
                </c:pt>
                <c:pt idx="469">
                  <c:v>#N/A</c:v>
                </c:pt>
                <c:pt idx="470">
                  <c:v>3.9810999999999999E-2</c:v>
                </c:pt>
                <c:pt idx="471">
                  <c:v>#N/A</c:v>
                </c:pt>
                <c:pt idx="472">
                  <c:v>#N/A</c:v>
                </c:pt>
                <c:pt idx="473">
                  <c:v>#N/A</c:v>
                </c:pt>
                <c:pt idx="474">
                  <c:v>#N/A</c:v>
                </c:pt>
                <c:pt idx="475">
                  <c:v>#N/A</c:v>
                </c:pt>
                <c:pt idx="476">
                  <c:v>#N/A</c:v>
                </c:pt>
                <c:pt idx="477">
                  <c:v>#N/A</c:v>
                </c:pt>
                <c:pt idx="478">
                  <c:v>#N/A</c:v>
                </c:pt>
                <c:pt idx="479">
                  <c:v>3.9849999999999997E-2</c:v>
                </c:pt>
                <c:pt idx="480">
                  <c:v>#N/A</c:v>
                </c:pt>
                <c:pt idx="481">
                  <c:v>#N/A</c:v>
                </c:pt>
                <c:pt idx="482">
                  <c:v>#N/A</c:v>
                </c:pt>
                <c:pt idx="483">
                  <c:v>#N/A</c:v>
                </c:pt>
                <c:pt idx="484">
                  <c:v>#N/A</c:v>
                </c:pt>
                <c:pt idx="485">
                  <c:v>#N/A</c:v>
                </c:pt>
                <c:pt idx="486">
                  <c:v>#N/A</c:v>
                </c:pt>
                <c:pt idx="487">
                  <c:v>#N/A</c:v>
                </c:pt>
                <c:pt idx="488">
                  <c:v>3.9838999999999999E-2</c:v>
                </c:pt>
                <c:pt idx="489">
                  <c:v>#N/A</c:v>
                </c:pt>
                <c:pt idx="490">
                  <c:v>#N/A</c:v>
                </c:pt>
                <c:pt idx="491">
                  <c:v>#N/A</c:v>
                </c:pt>
                <c:pt idx="492">
                  <c:v>#N/A</c:v>
                </c:pt>
                <c:pt idx="493">
                  <c:v>#N/A</c:v>
                </c:pt>
                <c:pt idx="494">
                  <c:v>#N/A</c:v>
                </c:pt>
                <c:pt idx="495">
                  <c:v>#N/A</c:v>
                </c:pt>
                <c:pt idx="496">
                  <c:v>#N/A</c:v>
                </c:pt>
                <c:pt idx="497">
                  <c:v>3.9822000000000003E-2</c:v>
                </c:pt>
                <c:pt idx="498">
                  <c:v>#N/A</c:v>
                </c:pt>
                <c:pt idx="499">
                  <c:v>#N/A</c:v>
                </c:pt>
                <c:pt idx="500">
                  <c:v>#N/A</c:v>
                </c:pt>
                <c:pt idx="501">
                  <c:v>#N/A</c:v>
                </c:pt>
                <c:pt idx="502">
                  <c:v>#N/A</c:v>
                </c:pt>
                <c:pt idx="503">
                  <c:v>#N/A</c:v>
                </c:pt>
                <c:pt idx="504">
                  <c:v>#N/A</c:v>
                </c:pt>
                <c:pt idx="505">
                  <c:v>#N/A</c:v>
                </c:pt>
                <c:pt idx="506">
                  <c:v>3.9810999999999999E-2</c:v>
                </c:pt>
                <c:pt idx="507">
                  <c:v>#N/A</c:v>
                </c:pt>
                <c:pt idx="508">
                  <c:v>#N/A</c:v>
                </c:pt>
                <c:pt idx="509">
                  <c:v>#N/A</c:v>
                </c:pt>
                <c:pt idx="510">
                  <c:v>#N/A</c:v>
                </c:pt>
                <c:pt idx="511">
                  <c:v>#N/A</c:v>
                </c:pt>
                <c:pt idx="512">
                  <c:v>#N/A</c:v>
                </c:pt>
                <c:pt idx="513">
                  <c:v>#N/A</c:v>
                </c:pt>
                <c:pt idx="514">
                  <c:v>#N/A</c:v>
                </c:pt>
                <c:pt idx="515">
                  <c:v>4.5442999999999997E-2</c:v>
                </c:pt>
                <c:pt idx="516">
                  <c:v>#N/A</c:v>
                </c:pt>
                <c:pt idx="517">
                  <c:v>#N/A</c:v>
                </c:pt>
                <c:pt idx="518">
                  <c:v>#N/A</c:v>
                </c:pt>
                <c:pt idx="519">
                  <c:v>#N/A</c:v>
                </c:pt>
                <c:pt idx="520">
                  <c:v>#N/A</c:v>
                </c:pt>
                <c:pt idx="521">
                  <c:v>#N/A</c:v>
                </c:pt>
                <c:pt idx="522">
                  <c:v>#N/A</c:v>
                </c:pt>
                <c:pt idx="523">
                  <c:v>#N/A</c:v>
                </c:pt>
                <c:pt idx="524">
                  <c:v>3.9827000000000001E-2</c:v>
                </c:pt>
                <c:pt idx="525">
                  <c:v>#N/A</c:v>
                </c:pt>
                <c:pt idx="526">
                  <c:v>#N/A</c:v>
                </c:pt>
                <c:pt idx="527">
                  <c:v>#N/A</c:v>
                </c:pt>
                <c:pt idx="528">
                  <c:v>#N/A</c:v>
                </c:pt>
                <c:pt idx="529">
                  <c:v>#N/A</c:v>
                </c:pt>
                <c:pt idx="530">
                  <c:v>#N/A</c:v>
                </c:pt>
                <c:pt idx="531">
                  <c:v>#N/A</c:v>
                </c:pt>
                <c:pt idx="532">
                  <c:v>#N/A</c:v>
                </c:pt>
                <c:pt idx="533">
                  <c:v>3.9865999999999999E-2</c:v>
                </c:pt>
                <c:pt idx="534">
                  <c:v>#N/A</c:v>
                </c:pt>
                <c:pt idx="535">
                  <c:v>#N/A</c:v>
                </c:pt>
                <c:pt idx="536">
                  <c:v>#N/A</c:v>
                </c:pt>
                <c:pt idx="537">
                  <c:v>#N/A</c:v>
                </c:pt>
                <c:pt idx="538">
                  <c:v>#N/A</c:v>
                </c:pt>
                <c:pt idx="539">
                  <c:v>#N/A</c:v>
                </c:pt>
                <c:pt idx="540">
                  <c:v>#N/A</c:v>
                </c:pt>
                <c:pt idx="541">
                  <c:v>#N/A</c:v>
                </c:pt>
                <c:pt idx="542">
                  <c:v>3.9861000000000001E-2</c:v>
                </c:pt>
                <c:pt idx="543">
                  <c:v>#N/A</c:v>
                </c:pt>
                <c:pt idx="544">
                  <c:v>#N/A</c:v>
                </c:pt>
                <c:pt idx="545">
                  <c:v>#N/A</c:v>
                </c:pt>
                <c:pt idx="546">
                  <c:v>#N/A</c:v>
                </c:pt>
                <c:pt idx="547">
                  <c:v>#N/A</c:v>
                </c:pt>
                <c:pt idx="548">
                  <c:v>#N/A</c:v>
                </c:pt>
                <c:pt idx="549">
                  <c:v>#N/A</c:v>
                </c:pt>
                <c:pt idx="550">
                  <c:v>#N/A</c:v>
                </c:pt>
                <c:pt idx="551">
                  <c:v>3.4176999999999999E-2</c:v>
                </c:pt>
                <c:pt idx="552">
                  <c:v>#N/A</c:v>
                </c:pt>
                <c:pt idx="553">
                  <c:v>#N/A</c:v>
                </c:pt>
                <c:pt idx="554">
                  <c:v>#N/A</c:v>
                </c:pt>
                <c:pt idx="555">
                  <c:v>#N/A</c:v>
                </c:pt>
                <c:pt idx="556">
                  <c:v>#N/A</c:v>
                </c:pt>
                <c:pt idx="557">
                  <c:v>#N/A</c:v>
                </c:pt>
                <c:pt idx="558">
                  <c:v>#N/A</c:v>
                </c:pt>
                <c:pt idx="559">
                  <c:v>#N/A</c:v>
                </c:pt>
                <c:pt idx="560">
                  <c:v>3.9865999999999999E-2</c:v>
                </c:pt>
                <c:pt idx="561">
                  <c:v>#N/A</c:v>
                </c:pt>
                <c:pt idx="562">
                  <c:v>#N/A</c:v>
                </c:pt>
                <c:pt idx="563">
                  <c:v>#N/A</c:v>
                </c:pt>
                <c:pt idx="564">
                  <c:v>#N/A</c:v>
                </c:pt>
                <c:pt idx="565">
                  <c:v>#N/A</c:v>
                </c:pt>
                <c:pt idx="566">
                  <c:v>#N/A</c:v>
                </c:pt>
                <c:pt idx="567">
                  <c:v>#N/A</c:v>
                </c:pt>
                <c:pt idx="568">
                  <c:v>#N/A</c:v>
                </c:pt>
                <c:pt idx="569">
                  <c:v>3.9810999999999999E-2</c:v>
                </c:pt>
                <c:pt idx="570">
                  <c:v>#N/A</c:v>
                </c:pt>
                <c:pt idx="571">
                  <c:v>#N/A</c:v>
                </c:pt>
                <c:pt idx="572">
                  <c:v>#N/A</c:v>
                </c:pt>
                <c:pt idx="573">
                  <c:v>#N/A</c:v>
                </c:pt>
                <c:pt idx="574">
                  <c:v>#N/A</c:v>
                </c:pt>
                <c:pt idx="575">
                  <c:v>#N/A</c:v>
                </c:pt>
                <c:pt idx="576">
                  <c:v>#N/A</c:v>
                </c:pt>
                <c:pt idx="577">
                  <c:v>#N/A</c:v>
                </c:pt>
                <c:pt idx="578">
                  <c:v>4.5487E-2</c:v>
                </c:pt>
                <c:pt idx="579">
                  <c:v>#N/A</c:v>
                </c:pt>
                <c:pt idx="580">
                  <c:v>#N/A</c:v>
                </c:pt>
                <c:pt idx="581">
                  <c:v>#N/A</c:v>
                </c:pt>
                <c:pt idx="582">
                  <c:v>#N/A</c:v>
                </c:pt>
                <c:pt idx="583">
                  <c:v>#N/A</c:v>
                </c:pt>
                <c:pt idx="584">
                  <c:v>#N/A</c:v>
                </c:pt>
                <c:pt idx="585">
                  <c:v>#N/A</c:v>
                </c:pt>
                <c:pt idx="586">
                  <c:v>#N/A</c:v>
                </c:pt>
                <c:pt idx="587">
                  <c:v>3.9838999999999999E-2</c:v>
                </c:pt>
                <c:pt idx="588">
                  <c:v>#N/A</c:v>
                </c:pt>
                <c:pt idx="589">
                  <c:v>#N/A</c:v>
                </c:pt>
                <c:pt idx="590">
                  <c:v>#N/A</c:v>
                </c:pt>
                <c:pt idx="591">
                  <c:v>#N/A</c:v>
                </c:pt>
                <c:pt idx="592">
                  <c:v>#N/A</c:v>
                </c:pt>
                <c:pt idx="593">
                  <c:v>#N/A</c:v>
                </c:pt>
                <c:pt idx="594">
                  <c:v>#N/A</c:v>
                </c:pt>
                <c:pt idx="595">
                  <c:v>#N/A</c:v>
                </c:pt>
                <c:pt idx="596">
                  <c:v>4.5494E-2</c:v>
                </c:pt>
                <c:pt idx="597">
                  <c:v>#N/A</c:v>
                </c:pt>
                <c:pt idx="598">
                  <c:v>#N/A</c:v>
                </c:pt>
                <c:pt idx="599">
                  <c:v>#N/A</c:v>
                </c:pt>
                <c:pt idx="600">
                  <c:v>#N/A</c:v>
                </c:pt>
                <c:pt idx="601">
                  <c:v>#N/A</c:v>
                </c:pt>
                <c:pt idx="602">
                  <c:v>#N/A</c:v>
                </c:pt>
                <c:pt idx="603">
                  <c:v>#N/A</c:v>
                </c:pt>
                <c:pt idx="604">
                  <c:v>#N/A</c:v>
                </c:pt>
                <c:pt idx="605">
                  <c:v>3.9861000000000001E-2</c:v>
                </c:pt>
                <c:pt idx="606">
                  <c:v>#N/A</c:v>
                </c:pt>
                <c:pt idx="607">
                  <c:v>#N/A</c:v>
                </c:pt>
                <c:pt idx="608">
                  <c:v>#N/A</c:v>
                </c:pt>
                <c:pt idx="609">
                  <c:v>#N/A</c:v>
                </c:pt>
                <c:pt idx="610">
                  <c:v>#N/A</c:v>
                </c:pt>
                <c:pt idx="611">
                  <c:v>#N/A</c:v>
                </c:pt>
                <c:pt idx="612">
                  <c:v>#N/A</c:v>
                </c:pt>
                <c:pt idx="613">
                  <c:v>#N/A</c:v>
                </c:pt>
                <c:pt idx="614">
                  <c:v>3.4148999999999999E-2</c:v>
                </c:pt>
                <c:pt idx="615">
                  <c:v>#N/A</c:v>
                </c:pt>
                <c:pt idx="616">
                  <c:v>#N/A</c:v>
                </c:pt>
                <c:pt idx="617">
                  <c:v>#N/A</c:v>
                </c:pt>
                <c:pt idx="618">
                  <c:v>#N/A</c:v>
                </c:pt>
                <c:pt idx="619">
                  <c:v>#N/A</c:v>
                </c:pt>
                <c:pt idx="620">
                  <c:v>#N/A</c:v>
                </c:pt>
                <c:pt idx="621">
                  <c:v>#N/A</c:v>
                </c:pt>
                <c:pt idx="622">
                  <c:v>#N/A</c:v>
                </c:pt>
                <c:pt idx="623">
                  <c:v>3.9833E-2</c:v>
                </c:pt>
                <c:pt idx="624">
                  <c:v>#N/A</c:v>
                </c:pt>
                <c:pt idx="625">
                  <c:v>#N/A</c:v>
                </c:pt>
                <c:pt idx="626">
                  <c:v>#N/A</c:v>
                </c:pt>
                <c:pt idx="627">
                  <c:v>#N/A</c:v>
                </c:pt>
                <c:pt idx="628">
                  <c:v>#N/A</c:v>
                </c:pt>
                <c:pt idx="629">
                  <c:v>#N/A</c:v>
                </c:pt>
                <c:pt idx="630">
                  <c:v>#N/A</c:v>
                </c:pt>
                <c:pt idx="631">
                  <c:v>#N/A</c:v>
                </c:pt>
                <c:pt idx="632">
                  <c:v>3.9815999999999997E-2</c:v>
                </c:pt>
                <c:pt idx="633">
                  <c:v>#N/A</c:v>
                </c:pt>
                <c:pt idx="634">
                  <c:v>#N/A</c:v>
                </c:pt>
                <c:pt idx="635">
                  <c:v>#N/A</c:v>
                </c:pt>
                <c:pt idx="636">
                  <c:v>#N/A</c:v>
                </c:pt>
                <c:pt idx="637">
                  <c:v>#N/A</c:v>
                </c:pt>
                <c:pt idx="638">
                  <c:v>#N/A</c:v>
                </c:pt>
                <c:pt idx="639">
                  <c:v>#N/A</c:v>
                </c:pt>
                <c:pt idx="640">
                  <c:v>#N/A</c:v>
                </c:pt>
                <c:pt idx="641">
                  <c:v>3.9794000000000003E-2</c:v>
                </c:pt>
                <c:pt idx="642">
                  <c:v>#N/A</c:v>
                </c:pt>
                <c:pt idx="643">
                  <c:v>#N/A</c:v>
                </c:pt>
                <c:pt idx="644">
                  <c:v>#N/A</c:v>
                </c:pt>
                <c:pt idx="645">
                  <c:v>#N/A</c:v>
                </c:pt>
                <c:pt idx="646">
                  <c:v>#N/A</c:v>
                </c:pt>
                <c:pt idx="647">
                  <c:v>#N/A</c:v>
                </c:pt>
                <c:pt idx="648">
                  <c:v>#N/A</c:v>
                </c:pt>
                <c:pt idx="649">
                  <c:v>#N/A</c:v>
                </c:pt>
                <c:pt idx="650">
                  <c:v>3.9782999999999999E-2</c:v>
                </c:pt>
                <c:pt idx="651">
                  <c:v>#N/A</c:v>
                </c:pt>
                <c:pt idx="652">
                  <c:v>#N/A</c:v>
                </c:pt>
                <c:pt idx="653">
                  <c:v>#N/A</c:v>
                </c:pt>
                <c:pt idx="654">
                  <c:v>#N/A</c:v>
                </c:pt>
                <c:pt idx="655">
                  <c:v>#N/A</c:v>
                </c:pt>
                <c:pt idx="656">
                  <c:v>#N/A</c:v>
                </c:pt>
                <c:pt idx="657">
                  <c:v>#N/A</c:v>
                </c:pt>
                <c:pt idx="658">
                  <c:v>#N/A</c:v>
                </c:pt>
                <c:pt idx="659">
                  <c:v>3.4162999999999999E-2</c:v>
                </c:pt>
                <c:pt idx="660">
                  <c:v>#N/A</c:v>
                </c:pt>
                <c:pt idx="661">
                  <c:v>#N/A</c:v>
                </c:pt>
                <c:pt idx="662">
                  <c:v>#N/A</c:v>
                </c:pt>
                <c:pt idx="663">
                  <c:v>#N/A</c:v>
                </c:pt>
                <c:pt idx="664">
                  <c:v>#N/A</c:v>
                </c:pt>
                <c:pt idx="665">
                  <c:v>#N/A</c:v>
                </c:pt>
                <c:pt idx="666">
                  <c:v>#N/A</c:v>
                </c:pt>
                <c:pt idx="667">
                  <c:v>#N/A</c:v>
                </c:pt>
                <c:pt idx="668">
                  <c:v>3.9794000000000003E-2</c:v>
                </c:pt>
                <c:pt idx="669">
                  <c:v>#N/A</c:v>
                </c:pt>
                <c:pt idx="670">
                  <c:v>#N/A</c:v>
                </c:pt>
                <c:pt idx="671">
                  <c:v>#N/A</c:v>
                </c:pt>
                <c:pt idx="672">
                  <c:v>#N/A</c:v>
                </c:pt>
                <c:pt idx="673">
                  <c:v>#N/A</c:v>
                </c:pt>
                <c:pt idx="674">
                  <c:v>#N/A</c:v>
                </c:pt>
                <c:pt idx="675">
                  <c:v>#N/A</c:v>
                </c:pt>
                <c:pt idx="676">
                  <c:v>#N/A</c:v>
                </c:pt>
                <c:pt idx="677">
                  <c:v>3.9810999999999999E-2</c:v>
                </c:pt>
                <c:pt idx="678">
                  <c:v>#N/A</c:v>
                </c:pt>
                <c:pt idx="679">
                  <c:v>#N/A</c:v>
                </c:pt>
                <c:pt idx="680">
                  <c:v>#N/A</c:v>
                </c:pt>
                <c:pt idx="681">
                  <c:v>#N/A</c:v>
                </c:pt>
                <c:pt idx="682">
                  <c:v>#N/A</c:v>
                </c:pt>
                <c:pt idx="683">
                  <c:v>#N/A</c:v>
                </c:pt>
                <c:pt idx="684">
                  <c:v>#N/A</c:v>
                </c:pt>
                <c:pt idx="685">
                  <c:v>#N/A</c:v>
                </c:pt>
                <c:pt idx="686">
                  <c:v>3.4158000000000001E-2</c:v>
                </c:pt>
                <c:pt idx="687">
                  <c:v>#N/A</c:v>
                </c:pt>
                <c:pt idx="688">
                  <c:v>#N/A</c:v>
                </c:pt>
                <c:pt idx="689">
                  <c:v>#N/A</c:v>
                </c:pt>
                <c:pt idx="690">
                  <c:v>#N/A</c:v>
                </c:pt>
                <c:pt idx="691">
                  <c:v>#N/A</c:v>
                </c:pt>
                <c:pt idx="692">
                  <c:v>#N/A</c:v>
                </c:pt>
                <c:pt idx="693">
                  <c:v>#N/A</c:v>
                </c:pt>
                <c:pt idx="694">
                  <c:v>#N/A</c:v>
                </c:pt>
                <c:pt idx="695">
                  <c:v>3.4162999999999999E-2</c:v>
                </c:pt>
                <c:pt idx="696">
                  <c:v>#N/A</c:v>
                </c:pt>
                <c:pt idx="697">
                  <c:v>#N/A</c:v>
                </c:pt>
                <c:pt idx="698">
                  <c:v>#N/A</c:v>
                </c:pt>
                <c:pt idx="699">
                  <c:v>#N/A</c:v>
                </c:pt>
                <c:pt idx="700">
                  <c:v>#N/A</c:v>
                </c:pt>
                <c:pt idx="701">
                  <c:v>#N/A</c:v>
                </c:pt>
                <c:pt idx="702">
                  <c:v>#N/A</c:v>
                </c:pt>
                <c:pt idx="703">
                  <c:v>#N/A</c:v>
                </c:pt>
                <c:pt idx="704">
                  <c:v>3.9810999999999999E-2</c:v>
                </c:pt>
                <c:pt idx="705">
                  <c:v>#N/A</c:v>
                </c:pt>
                <c:pt idx="706">
                  <c:v>#N/A</c:v>
                </c:pt>
                <c:pt idx="707">
                  <c:v>#N/A</c:v>
                </c:pt>
                <c:pt idx="708">
                  <c:v>#N/A</c:v>
                </c:pt>
                <c:pt idx="709">
                  <c:v>#N/A</c:v>
                </c:pt>
                <c:pt idx="710">
                  <c:v>#N/A</c:v>
                </c:pt>
                <c:pt idx="711">
                  <c:v>#N/A</c:v>
                </c:pt>
                <c:pt idx="712">
                  <c:v>#N/A</c:v>
                </c:pt>
                <c:pt idx="713">
                  <c:v>3.9822000000000003E-2</c:v>
                </c:pt>
                <c:pt idx="714">
                  <c:v>#N/A</c:v>
                </c:pt>
                <c:pt idx="715">
                  <c:v>#N/A</c:v>
                </c:pt>
                <c:pt idx="716">
                  <c:v>#N/A</c:v>
                </c:pt>
                <c:pt idx="717">
                  <c:v>#N/A</c:v>
                </c:pt>
                <c:pt idx="718">
                  <c:v>#N/A</c:v>
                </c:pt>
                <c:pt idx="719">
                  <c:v>#N/A</c:v>
                </c:pt>
                <c:pt idx="720">
                  <c:v>#N/A</c:v>
                </c:pt>
                <c:pt idx="721">
                  <c:v>#N/A</c:v>
                </c:pt>
                <c:pt idx="722">
                  <c:v>3.9827000000000001E-2</c:v>
                </c:pt>
                <c:pt idx="723">
                  <c:v>#N/A</c:v>
                </c:pt>
                <c:pt idx="724">
                  <c:v>#N/A</c:v>
                </c:pt>
                <c:pt idx="725">
                  <c:v>#N/A</c:v>
                </c:pt>
                <c:pt idx="726">
                  <c:v>#N/A</c:v>
                </c:pt>
                <c:pt idx="727">
                  <c:v>#N/A</c:v>
                </c:pt>
                <c:pt idx="728">
                  <c:v>#N/A</c:v>
                </c:pt>
                <c:pt idx="729">
                  <c:v>#N/A</c:v>
                </c:pt>
                <c:pt idx="730">
                  <c:v>#N/A</c:v>
                </c:pt>
                <c:pt idx="731">
                  <c:v>3.4158000000000001E-2</c:v>
                </c:pt>
                <c:pt idx="732">
                  <c:v>#N/A</c:v>
                </c:pt>
                <c:pt idx="733">
                  <c:v>#N/A</c:v>
                </c:pt>
                <c:pt idx="734">
                  <c:v>#N/A</c:v>
                </c:pt>
                <c:pt idx="735">
                  <c:v>#N/A</c:v>
                </c:pt>
                <c:pt idx="736">
                  <c:v>#N/A</c:v>
                </c:pt>
                <c:pt idx="737">
                  <c:v>#N/A</c:v>
                </c:pt>
                <c:pt idx="738">
                  <c:v>#N/A</c:v>
                </c:pt>
                <c:pt idx="739">
                  <c:v>#N/A</c:v>
                </c:pt>
                <c:pt idx="740">
                  <c:v>3.9865999999999999E-2</c:v>
                </c:pt>
                <c:pt idx="741">
                  <c:v>#N/A</c:v>
                </c:pt>
                <c:pt idx="742">
                  <c:v>#N/A</c:v>
                </c:pt>
                <c:pt idx="743">
                  <c:v>#N/A</c:v>
                </c:pt>
                <c:pt idx="744">
                  <c:v>#N/A</c:v>
                </c:pt>
                <c:pt idx="745">
                  <c:v>#N/A</c:v>
                </c:pt>
                <c:pt idx="746">
                  <c:v>#N/A</c:v>
                </c:pt>
                <c:pt idx="747">
                  <c:v>#N/A</c:v>
                </c:pt>
                <c:pt idx="748">
                  <c:v>#N/A</c:v>
                </c:pt>
                <c:pt idx="749">
                  <c:v>3.9815999999999997E-2</c:v>
                </c:pt>
                <c:pt idx="750">
                  <c:v>#N/A</c:v>
                </c:pt>
                <c:pt idx="751">
                  <c:v>#N/A</c:v>
                </c:pt>
                <c:pt idx="752">
                  <c:v>#N/A</c:v>
                </c:pt>
                <c:pt idx="753">
                  <c:v>#N/A</c:v>
                </c:pt>
                <c:pt idx="754">
                  <c:v>#N/A</c:v>
                </c:pt>
                <c:pt idx="755">
                  <c:v>#N/A</c:v>
                </c:pt>
                <c:pt idx="756">
                  <c:v>#N/A</c:v>
                </c:pt>
                <c:pt idx="757">
                  <c:v>#N/A</c:v>
                </c:pt>
                <c:pt idx="758">
                  <c:v>3.9843999999999997E-2</c:v>
                </c:pt>
                <c:pt idx="759">
                  <c:v>#N/A</c:v>
                </c:pt>
                <c:pt idx="760">
                  <c:v>#N/A</c:v>
                </c:pt>
                <c:pt idx="761">
                  <c:v>#N/A</c:v>
                </c:pt>
                <c:pt idx="762">
                  <c:v>#N/A</c:v>
                </c:pt>
                <c:pt idx="763">
                  <c:v>#N/A</c:v>
                </c:pt>
                <c:pt idx="764">
                  <c:v>#N/A</c:v>
                </c:pt>
                <c:pt idx="765">
                  <c:v>#N/A</c:v>
                </c:pt>
                <c:pt idx="766">
                  <c:v>#N/A</c:v>
                </c:pt>
                <c:pt idx="767">
                  <c:v>3.9827000000000001E-2</c:v>
                </c:pt>
                <c:pt idx="768">
                  <c:v>#N/A</c:v>
                </c:pt>
                <c:pt idx="769">
                  <c:v>#N/A</c:v>
                </c:pt>
                <c:pt idx="770">
                  <c:v>#N/A</c:v>
                </c:pt>
                <c:pt idx="771">
                  <c:v>#N/A</c:v>
                </c:pt>
                <c:pt idx="772">
                  <c:v>#N/A</c:v>
                </c:pt>
                <c:pt idx="773">
                  <c:v>#N/A</c:v>
                </c:pt>
                <c:pt idx="774">
                  <c:v>#N/A</c:v>
                </c:pt>
                <c:pt idx="775">
                  <c:v>#N/A</c:v>
                </c:pt>
                <c:pt idx="776">
                  <c:v>3.9838999999999999E-2</c:v>
                </c:pt>
                <c:pt idx="777">
                  <c:v>#N/A</c:v>
                </c:pt>
                <c:pt idx="778">
                  <c:v>#N/A</c:v>
                </c:pt>
                <c:pt idx="779">
                  <c:v>#N/A</c:v>
                </c:pt>
                <c:pt idx="780">
                  <c:v>#N/A</c:v>
                </c:pt>
                <c:pt idx="781">
                  <c:v>#N/A</c:v>
                </c:pt>
                <c:pt idx="782">
                  <c:v>#N/A</c:v>
                </c:pt>
                <c:pt idx="783">
                  <c:v>#N/A</c:v>
                </c:pt>
                <c:pt idx="784">
                  <c:v>#N/A</c:v>
                </c:pt>
                <c:pt idx="785">
                  <c:v>3.4133999999999998E-2</c:v>
                </c:pt>
                <c:pt idx="786">
                  <c:v>#N/A</c:v>
                </c:pt>
                <c:pt idx="787">
                  <c:v>#N/A</c:v>
                </c:pt>
                <c:pt idx="788">
                  <c:v>#N/A</c:v>
                </c:pt>
                <c:pt idx="789">
                  <c:v>#N/A</c:v>
                </c:pt>
                <c:pt idx="790">
                  <c:v>#N/A</c:v>
                </c:pt>
                <c:pt idx="791">
                  <c:v>#N/A</c:v>
                </c:pt>
                <c:pt idx="792">
                  <c:v>#N/A</c:v>
                </c:pt>
                <c:pt idx="793">
                  <c:v>#N/A</c:v>
                </c:pt>
                <c:pt idx="794">
                  <c:v>3.9833E-2</c:v>
                </c:pt>
                <c:pt idx="795">
                  <c:v>#N/A</c:v>
                </c:pt>
                <c:pt idx="796">
                  <c:v>#N/A</c:v>
                </c:pt>
                <c:pt idx="797">
                  <c:v>#N/A</c:v>
                </c:pt>
                <c:pt idx="798">
                  <c:v>#N/A</c:v>
                </c:pt>
                <c:pt idx="799">
                  <c:v>#N/A</c:v>
                </c:pt>
                <c:pt idx="800">
                  <c:v>#N/A</c:v>
                </c:pt>
                <c:pt idx="801">
                  <c:v>#N/A</c:v>
                </c:pt>
                <c:pt idx="802">
                  <c:v>#N/A</c:v>
                </c:pt>
                <c:pt idx="803">
                  <c:v>3.9788999999999998E-2</c:v>
                </c:pt>
                <c:pt idx="804">
                  <c:v>#N/A</c:v>
                </c:pt>
                <c:pt idx="805">
                  <c:v>#N/A</c:v>
                </c:pt>
                <c:pt idx="806">
                  <c:v>#N/A</c:v>
                </c:pt>
                <c:pt idx="807">
                  <c:v>#N/A</c:v>
                </c:pt>
                <c:pt idx="808">
                  <c:v>#N/A</c:v>
                </c:pt>
                <c:pt idx="809">
                  <c:v>#N/A</c:v>
                </c:pt>
                <c:pt idx="810">
                  <c:v>#N/A</c:v>
                </c:pt>
                <c:pt idx="811">
                  <c:v>#N/A</c:v>
                </c:pt>
                <c:pt idx="812">
                  <c:v>3.9838999999999999E-2</c:v>
                </c:pt>
                <c:pt idx="813">
                  <c:v>#N/A</c:v>
                </c:pt>
                <c:pt idx="814">
                  <c:v>#N/A</c:v>
                </c:pt>
                <c:pt idx="815">
                  <c:v>#N/A</c:v>
                </c:pt>
                <c:pt idx="816">
                  <c:v>#N/A</c:v>
                </c:pt>
                <c:pt idx="817">
                  <c:v>#N/A</c:v>
                </c:pt>
                <c:pt idx="818">
                  <c:v>#N/A</c:v>
                </c:pt>
                <c:pt idx="819">
                  <c:v>#N/A</c:v>
                </c:pt>
                <c:pt idx="820">
                  <c:v>#N/A</c:v>
                </c:pt>
                <c:pt idx="821">
                  <c:v>3.9849999999999997E-2</c:v>
                </c:pt>
                <c:pt idx="822">
                  <c:v>#N/A</c:v>
                </c:pt>
                <c:pt idx="823">
                  <c:v>#N/A</c:v>
                </c:pt>
                <c:pt idx="824">
                  <c:v>#N/A</c:v>
                </c:pt>
                <c:pt idx="825">
                  <c:v>#N/A</c:v>
                </c:pt>
                <c:pt idx="826">
                  <c:v>#N/A</c:v>
                </c:pt>
                <c:pt idx="827">
                  <c:v>#N/A</c:v>
                </c:pt>
                <c:pt idx="828">
                  <c:v>#N/A</c:v>
                </c:pt>
                <c:pt idx="829">
                  <c:v>#N/A</c:v>
                </c:pt>
                <c:pt idx="830">
                  <c:v>3.9794000000000003E-2</c:v>
                </c:pt>
                <c:pt idx="831">
                  <c:v>#N/A</c:v>
                </c:pt>
                <c:pt idx="832">
                  <c:v>#N/A</c:v>
                </c:pt>
                <c:pt idx="833">
                  <c:v>#N/A</c:v>
                </c:pt>
                <c:pt idx="834">
                  <c:v>#N/A</c:v>
                </c:pt>
                <c:pt idx="835">
                  <c:v>#N/A</c:v>
                </c:pt>
                <c:pt idx="836">
                  <c:v>#N/A</c:v>
                </c:pt>
                <c:pt idx="837">
                  <c:v>#N/A</c:v>
                </c:pt>
                <c:pt idx="838">
                  <c:v>#N/A</c:v>
                </c:pt>
                <c:pt idx="839">
                  <c:v>3.9827000000000001E-2</c:v>
                </c:pt>
                <c:pt idx="840">
                  <c:v>#N/A</c:v>
                </c:pt>
                <c:pt idx="841">
                  <c:v>#N/A</c:v>
                </c:pt>
                <c:pt idx="842">
                  <c:v>#N/A</c:v>
                </c:pt>
                <c:pt idx="843">
                  <c:v>#N/A</c:v>
                </c:pt>
                <c:pt idx="844">
                  <c:v>#N/A</c:v>
                </c:pt>
                <c:pt idx="845">
                  <c:v>#N/A</c:v>
                </c:pt>
                <c:pt idx="846">
                  <c:v>#N/A</c:v>
                </c:pt>
                <c:pt idx="847">
                  <c:v>#N/A</c:v>
                </c:pt>
                <c:pt idx="848">
                  <c:v>3.9855000000000002E-2</c:v>
                </c:pt>
                <c:pt idx="849">
                  <c:v>#N/A</c:v>
                </c:pt>
                <c:pt idx="850">
                  <c:v>#N/A</c:v>
                </c:pt>
                <c:pt idx="851">
                  <c:v>#N/A</c:v>
                </c:pt>
                <c:pt idx="852">
                  <c:v>#N/A</c:v>
                </c:pt>
                <c:pt idx="853">
                  <c:v>#N/A</c:v>
                </c:pt>
                <c:pt idx="854">
                  <c:v>#N/A</c:v>
                </c:pt>
                <c:pt idx="855">
                  <c:v>#N/A</c:v>
                </c:pt>
                <c:pt idx="856">
                  <c:v>#N/A</c:v>
                </c:pt>
                <c:pt idx="857">
                  <c:v>3.9782999999999999E-2</c:v>
                </c:pt>
                <c:pt idx="858">
                  <c:v>#N/A</c:v>
                </c:pt>
                <c:pt idx="859">
                  <c:v>#N/A</c:v>
                </c:pt>
                <c:pt idx="860">
                  <c:v>#N/A</c:v>
                </c:pt>
                <c:pt idx="861">
                  <c:v>#N/A</c:v>
                </c:pt>
                <c:pt idx="862">
                  <c:v>#N/A</c:v>
                </c:pt>
                <c:pt idx="863">
                  <c:v>#N/A</c:v>
                </c:pt>
                <c:pt idx="864">
                  <c:v>#N/A</c:v>
                </c:pt>
                <c:pt idx="865">
                  <c:v>#N/A</c:v>
                </c:pt>
                <c:pt idx="866">
                  <c:v>3.9800000000000002E-2</c:v>
                </c:pt>
                <c:pt idx="867">
                  <c:v>#N/A</c:v>
                </c:pt>
                <c:pt idx="868">
                  <c:v>#N/A</c:v>
                </c:pt>
                <c:pt idx="869">
                  <c:v>#N/A</c:v>
                </c:pt>
                <c:pt idx="870">
                  <c:v>#N/A</c:v>
                </c:pt>
                <c:pt idx="871">
                  <c:v>#N/A</c:v>
                </c:pt>
                <c:pt idx="872">
                  <c:v>#N/A</c:v>
                </c:pt>
                <c:pt idx="873">
                  <c:v>#N/A</c:v>
                </c:pt>
                <c:pt idx="874">
                  <c:v>#N/A</c:v>
                </c:pt>
                <c:pt idx="875">
                  <c:v>4.5499999999999999E-2</c:v>
                </c:pt>
                <c:pt idx="876">
                  <c:v>#N/A</c:v>
                </c:pt>
                <c:pt idx="877">
                  <c:v>#N/A</c:v>
                </c:pt>
                <c:pt idx="878">
                  <c:v>#N/A</c:v>
                </c:pt>
                <c:pt idx="879">
                  <c:v>#N/A</c:v>
                </c:pt>
                <c:pt idx="880">
                  <c:v>#N/A</c:v>
                </c:pt>
                <c:pt idx="881">
                  <c:v>#N/A</c:v>
                </c:pt>
                <c:pt idx="882">
                  <c:v>#N/A</c:v>
                </c:pt>
                <c:pt idx="883">
                  <c:v>#N/A</c:v>
                </c:pt>
                <c:pt idx="884">
                  <c:v>3.9800000000000002E-2</c:v>
                </c:pt>
                <c:pt idx="885">
                  <c:v>#N/A</c:v>
                </c:pt>
                <c:pt idx="886">
                  <c:v>#N/A</c:v>
                </c:pt>
                <c:pt idx="887">
                  <c:v>#N/A</c:v>
                </c:pt>
                <c:pt idx="888">
                  <c:v>#N/A</c:v>
                </c:pt>
                <c:pt idx="889">
                  <c:v>#N/A</c:v>
                </c:pt>
                <c:pt idx="890">
                  <c:v>#N/A</c:v>
                </c:pt>
                <c:pt idx="891">
                  <c:v>#N/A</c:v>
                </c:pt>
                <c:pt idx="892">
                  <c:v>#N/A</c:v>
                </c:pt>
                <c:pt idx="893">
                  <c:v>3.9782999999999999E-2</c:v>
                </c:pt>
                <c:pt idx="894">
                  <c:v>#N/A</c:v>
                </c:pt>
                <c:pt idx="895">
                  <c:v>#N/A</c:v>
                </c:pt>
                <c:pt idx="896">
                  <c:v>#N/A</c:v>
                </c:pt>
                <c:pt idx="897">
                  <c:v>#N/A</c:v>
                </c:pt>
                <c:pt idx="898">
                  <c:v>#N/A</c:v>
                </c:pt>
                <c:pt idx="899">
                  <c:v>#N/A</c:v>
                </c:pt>
                <c:pt idx="900">
                  <c:v>#N/A</c:v>
                </c:pt>
                <c:pt idx="901">
                  <c:v>#N/A</c:v>
                </c:pt>
                <c:pt idx="902">
                  <c:v>3.9861000000000001E-2</c:v>
                </c:pt>
                <c:pt idx="903">
                  <c:v>#N/A</c:v>
                </c:pt>
                <c:pt idx="904">
                  <c:v>#N/A</c:v>
                </c:pt>
                <c:pt idx="905">
                  <c:v>#N/A</c:v>
                </c:pt>
                <c:pt idx="906">
                  <c:v>#N/A</c:v>
                </c:pt>
                <c:pt idx="907">
                  <c:v>#N/A</c:v>
                </c:pt>
                <c:pt idx="908">
                  <c:v>#N/A</c:v>
                </c:pt>
                <c:pt idx="909">
                  <c:v>#N/A</c:v>
                </c:pt>
                <c:pt idx="910">
                  <c:v>#N/A</c:v>
                </c:pt>
                <c:pt idx="911">
                  <c:v>3.9805E-2</c:v>
                </c:pt>
                <c:pt idx="912">
                  <c:v>#N/A</c:v>
                </c:pt>
                <c:pt idx="913">
                  <c:v>#N/A</c:v>
                </c:pt>
                <c:pt idx="914">
                  <c:v>#N/A</c:v>
                </c:pt>
                <c:pt idx="915">
                  <c:v>#N/A</c:v>
                </c:pt>
                <c:pt idx="916">
                  <c:v>#N/A</c:v>
                </c:pt>
                <c:pt idx="917">
                  <c:v>#N/A</c:v>
                </c:pt>
                <c:pt idx="918">
                  <c:v>#N/A</c:v>
                </c:pt>
                <c:pt idx="919">
                  <c:v>#N/A</c:v>
                </c:pt>
                <c:pt idx="920">
                  <c:v>3.9805E-2</c:v>
                </c:pt>
                <c:pt idx="921">
                  <c:v>#N/A</c:v>
                </c:pt>
                <c:pt idx="922">
                  <c:v>#N/A</c:v>
                </c:pt>
                <c:pt idx="923">
                  <c:v>#N/A</c:v>
                </c:pt>
                <c:pt idx="924">
                  <c:v>#N/A</c:v>
                </c:pt>
                <c:pt idx="925">
                  <c:v>#N/A</c:v>
                </c:pt>
                <c:pt idx="926">
                  <c:v>#N/A</c:v>
                </c:pt>
                <c:pt idx="927">
                  <c:v>#N/A</c:v>
                </c:pt>
                <c:pt idx="928">
                  <c:v>#N/A</c:v>
                </c:pt>
                <c:pt idx="929">
                  <c:v>3.9843999999999997E-2</c:v>
                </c:pt>
                <c:pt idx="930">
                  <c:v>#N/A</c:v>
                </c:pt>
                <c:pt idx="931">
                  <c:v>#N/A</c:v>
                </c:pt>
                <c:pt idx="932">
                  <c:v>#N/A</c:v>
                </c:pt>
                <c:pt idx="933">
                  <c:v>#N/A</c:v>
                </c:pt>
                <c:pt idx="934">
                  <c:v>#N/A</c:v>
                </c:pt>
                <c:pt idx="935">
                  <c:v>#N/A</c:v>
                </c:pt>
                <c:pt idx="936">
                  <c:v>#N/A</c:v>
                </c:pt>
                <c:pt idx="937">
                  <c:v>#N/A</c:v>
                </c:pt>
                <c:pt idx="938">
                  <c:v>3.9794000000000003E-2</c:v>
                </c:pt>
                <c:pt idx="939">
                  <c:v>#N/A</c:v>
                </c:pt>
                <c:pt idx="940">
                  <c:v>#N/A</c:v>
                </c:pt>
                <c:pt idx="941">
                  <c:v>#N/A</c:v>
                </c:pt>
                <c:pt idx="942">
                  <c:v>#N/A</c:v>
                </c:pt>
                <c:pt idx="943">
                  <c:v>#N/A</c:v>
                </c:pt>
                <c:pt idx="944">
                  <c:v>#N/A</c:v>
                </c:pt>
                <c:pt idx="945">
                  <c:v>#N/A</c:v>
                </c:pt>
                <c:pt idx="946">
                  <c:v>#N/A</c:v>
                </c:pt>
                <c:pt idx="947">
                  <c:v>3.9822000000000003E-2</c:v>
                </c:pt>
                <c:pt idx="948">
                  <c:v>#N/A</c:v>
                </c:pt>
                <c:pt idx="949">
                  <c:v>#N/A</c:v>
                </c:pt>
                <c:pt idx="950">
                  <c:v>#N/A</c:v>
                </c:pt>
                <c:pt idx="951">
                  <c:v>#N/A</c:v>
                </c:pt>
                <c:pt idx="952">
                  <c:v>#N/A</c:v>
                </c:pt>
                <c:pt idx="953">
                  <c:v>#N/A</c:v>
                </c:pt>
                <c:pt idx="954">
                  <c:v>#N/A</c:v>
                </c:pt>
                <c:pt idx="955">
                  <c:v>#N/A</c:v>
                </c:pt>
                <c:pt idx="956">
                  <c:v>3.9855000000000002E-2</c:v>
                </c:pt>
                <c:pt idx="957">
                  <c:v>#N/A</c:v>
                </c:pt>
                <c:pt idx="958">
                  <c:v>#N/A</c:v>
                </c:pt>
                <c:pt idx="959">
                  <c:v>#N/A</c:v>
                </c:pt>
                <c:pt idx="960">
                  <c:v>#N/A</c:v>
                </c:pt>
                <c:pt idx="961">
                  <c:v>#N/A</c:v>
                </c:pt>
                <c:pt idx="962">
                  <c:v>#N/A</c:v>
                </c:pt>
                <c:pt idx="963">
                  <c:v>#N/A</c:v>
                </c:pt>
                <c:pt idx="964">
                  <c:v>#N/A</c:v>
                </c:pt>
                <c:pt idx="965">
                  <c:v>4.5487E-2</c:v>
                </c:pt>
                <c:pt idx="966">
                  <c:v>#N/A</c:v>
                </c:pt>
                <c:pt idx="967">
                  <c:v>#N/A</c:v>
                </c:pt>
                <c:pt idx="968">
                  <c:v>#N/A</c:v>
                </c:pt>
                <c:pt idx="969">
                  <c:v>#N/A</c:v>
                </c:pt>
                <c:pt idx="970">
                  <c:v>#N/A</c:v>
                </c:pt>
                <c:pt idx="971">
                  <c:v>#N/A</c:v>
                </c:pt>
                <c:pt idx="972">
                  <c:v>#N/A</c:v>
                </c:pt>
                <c:pt idx="973">
                  <c:v>#N/A</c:v>
                </c:pt>
                <c:pt idx="974">
                  <c:v>3.9865999999999999E-2</c:v>
                </c:pt>
                <c:pt idx="975">
                  <c:v>#N/A</c:v>
                </c:pt>
                <c:pt idx="976">
                  <c:v>#N/A</c:v>
                </c:pt>
                <c:pt idx="977">
                  <c:v>#N/A</c:v>
                </c:pt>
                <c:pt idx="978">
                  <c:v>#N/A</c:v>
                </c:pt>
                <c:pt idx="979">
                  <c:v>#N/A</c:v>
                </c:pt>
                <c:pt idx="980">
                  <c:v>#N/A</c:v>
                </c:pt>
                <c:pt idx="981">
                  <c:v>#N/A</c:v>
                </c:pt>
                <c:pt idx="982">
                  <c:v>#N/A</c:v>
                </c:pt>
                <c:pt idx="983">
                  <c:v>3.9849999999999997E-2</c:v>
                </c:pt>
                <c:pt idx="984">
                  <c:v>#N/A</c:v>
                </c:pt>
                <c:pt idx="985">
                  <c:v>#N/A</c:v>
                </c:pt>
                <c:pt idx="986">
                  <c:v>#N/A</c:v>
                </c:pt>
                <c:pt idx="987">
                  <c:v>#N/A</c:v>
                </c:pt>
                <c:pt idx="988">
                  <c:v>#N/A</c:v>
                </c:pt>
                <c:pt idx="989">
                  <c:v>#N/A</c:v>
                </c:pt>
                <c:pt idx="990">
                  <c:v>#N/A</c:v>
                </c:pt>
                <c:pt idx="991">
                  <c:v>#N/A</c:v>
                </c:pt>
                <c:pt idx="992">
                  <c:v>3.9794000000000003E-2</c:v>
                </c:pt>
                <c:pt idx="993">
                  <c:v>#N/A</c:v>
                </c:pt>
                <c:pt idx="994">
                  <c:v>#N/A</c:v>
                </c:pt>
                <c:pt idx="995">
                  <c:v>#N/A</c:v>
                </c:pt>
                <c:pt idx="996">
                  <c:v>#N/A</c:v>
                </c:pt>
                <c:pt idx="997">
                  <c:v>#N/A</c:v>
                </c:pt>
                <c:pt idx="998">
                  <c:v>#N/A</c:v>
                </c:pt>
                <c:pt idx="999">
                  <c:v>#N/A</c:v>
                </c:pt>
                <c:pt idx="1000">
                  <c:v>#N/A</c:v>
                </c:pt>
                <c:pt idx="1001">
                  <c:v>3.9871999999999998E-2</c:v>
                </c:pt>
                <c:pt idx="1002">
                  <c:v>#N/A</c:v>
                </c:pt>
                <c:pt idx="1003">
                  <c:v>#N/A</c:v>
                </c:pt>
                <c:pt idx="1004">
                  <c:v>#N/A</c:v>
                </c:pt>
                <c:pt idx="1005">
                  <c:v>#N/A</c:v>
                </c:pt>
                <c:pt idx="1006">
                  <c:v>#N/A</c:v>
                </c:pt>
                <c:pt idx="1007">
                  <c:v>#N/A</c:v>
                </c:pt>
                <c:pt idx="1008">
                  <c:v>#N/A</c:v>
                </c:pt>
                <c:pt idx="1009">
                  <c:v>#N/A</c:v>
                </c:pt>
                <c:pt idx="1010">
                  <c:v>3.9865999999999999E-2</c:v>
                </c:pt>
                <c:pt idx="1011">
                  <c:v>#N/A</c:v>
                </c:pt>
                <c:pt idx="1012">
                  <c:v>#N/A</c:v>
                </c:pt>
                <c:pt idx="1013">
                  <c:v>#N/A</c:v>
                </c:pt>
                <c:pt idx="1014">
                  <c:v>#N/A</c:v>
                </c:pt>
                <c:pt idx="1015">
                  <c:v>#N/A</c:v>
                </c:pt>
                <c:pt idx="1016">
                  <c:v>#N/A</c:v>
                </c:pt>
                <c:pt idx="1017">
                  <c:v>#N/A</c:v>
                </c:pt>
                <c:pt idx="1018">
                  <c:v>#N/A</c:v>
                </c:pt>
                <c:pt idx="1019">
                  <c:v>3.9822000000000003E-2</c:v>
                </c:pt>
                <c:pt idx="1020">
                  <c:v>#N/A</c:v>
                </c:pt>
                <c:pt idx="1021">
                  <c:v>#N/A</c:v>
                </c:pt>
                <c:pt idx="1022">
                  <c:v>#N/A</c:v>
                </c:pt>
                <c:pt idx="1023">
                  <c:v>#N/A</c:v>
                </c:pt>
                <c:pt idx="1024">
                  <c:v>#N/A</c:v>
                </c:pt>
                <c:pt idx="1025">
                  <c:v>#N/A</c:v>
                </c:pt>
                <c:pt idx="1026">
                  <c:v>#N/A</c:v>
                </c:pt>
                <c:pt idx="1027">
                  <c:v>#N/A</c:v>
                </c:pt>
                <c:pt idx="1028">
                  <c:v>3.9800000000000002E-2</c:v>
                </c:pt>
                <c:pt idx="1029">
                  <c:v>#N/A</c:v>
                </c:pt>
                <c:pt idx="1030">
                  <c:v>#N/A</c:v>
                </c:pt>
                <c:pt idx="1031">
                  <c:v>#N/A</c:v>
                </c:pt>
                <c:pt idx="1032">
                  <c:v>#N/A</c:v>
                </c:pt>
                <c:pt idx="1033">
                  <c:v>#N/A</c:v>
                </c:pt>
                <c:pt idx="1034">
                  <c:v>#N/A</c:v>
                </c:pt>
                <c:pt idx="1035">
                  <c:v>#N/A</c:v>
                </c:pt>
                <c:pt idx="1036">
                  <c:v>#N/A</c:v>
                </c:pt>
                <c:pt idx="1037">
                  <c:v>3.9849999999999997E-2</c:v>
                </c:pt>
                <c:pt idx="1038">
                  <c:v>#N/A</c:v>
                </c:pt>
                <c:pt idx="1039">
                  <c:v>#N/A</c:v>
                </c:pt>
                <c:pt idx="1040">
                  <c:v>#N/A</c:v>
                </c:pt>
                <c:pt idx="1041">
                  <c:v>#N/A</c:v>
                </c:pt>
                <c:pt idx="1042">
                  <c:v>#N/A</c:v>
                </c:pt>
                <c:pt idx="1043">
                  <c:v>#N/A</c:v>
                </c:pt>
                <c:pt idx="1044">
                  <c:v>#N/A</c:v>
                </c:pt>
                <c:pt idx="1045">
                  <c:v>#N/A</c:v>
                </c:pt>
                <c:pt idx="1046">
                  <c:v>3.9843999999999997E-2</c:v>
                </c:pt>
                <c:pt idx="1047">
                  <c:v>#N/A</c:v>
                </c:pt>
                <c:pt idx="1048">
                  <c:v>#N/A</c:v>
                </c:pt>
                <c:pt idx="1049">
                  <c:v>#N/A</c:v>
                </c:pt>
                <c:pt idx="1050">
                  <c:v>#N/A</c:v>
                </c:pt>
                <c:pt idx="1051">
                  <c:v>#N/A</c:v>
                </c:pt>
                <c:pt idx="1052">
                  <c:v>#N/A</c:v>
                </c:pt>
                <c:pt idx="1053">
                  <c:v>#N/A</c:v>
                </c:pt>
                <c:pt idx="1054">
                  <c:v>#N/A</c:v>
                </c:pt>
                <c:pt idx="1055">
                  <c:v>3.9855000000000002E-2</c:v>
                </c:pt>
                <c:pt idx="1056">
                  <c:v>#N/A</c:v>
                </c:pt>
                <c:pt idx="1057">
                  <c:v>#N/A</c:v>
                </c:pt>
                <c:pt idx="1058">
                  <c:v>#N/A</c:v>
                </c:pt>
                <c:pt idx="1059">
                  <c:v>#N/A</c:v>
                </c:pt>
                <c:pt idx="1060">
                  <c:v>#N/A</c:v>
                </c:pt>
                <c:pt idx="1061">
                  <c:v>#N/A</c:v>
                </c:pt>
                <c:pt idx="1062">
                  <c:v>#N/A</c:v>
                </c:pt>
                <c:pt idx="1063">
                  <c:v>#N/A</c:v>
                </c:pt>
                <c:pt idx="1064">
                  <c:v>3.9778000000000001E-2</c:v>
                </c:pt>
                <c:pt idx="1065">
                  <c:v>#N/A</c:v>
                </c:pt>
                <c:pt idx="1066">
                  <c:v>#N/A</c:v>
                </c:pt>
                <c:pt idx="1067">
                  <c:v>#N/A</c:v>
                </c:pt>
                <c:pt idx="1068">
                  <c:v>#N/A</c:v>
                </c:pt>
                <c:pt idx="1069">
                  <c:v>#N/A</c:v>
                </c:pt>
                <c:pt idx="1070">
                  <c:v>#N/A</c:v>
                </c:pt>
                <c:pt idx="1071">
                  <c:v>#N/A</c:v>
                </c:pt>
                <c:pt idx="1072">
                  <c:v>#N/A</c:v>
                </c:pt>
                <c:pt idx="1073">
                  <c:v>4.5499999999999999E-2</c:v>
                </c:pt>
                <c:pt idx="1074">
                  <c:v>#N/A</c:v>
                </c:pt>
                <c:pt idx="1075">
                  <c:v>#N/A</c:v>
                </c:pt>
                <c:pt idx="1076">
                  <c:v>#N/A</c:v>
                </c:pt>
                <c:pt idx="1077">
                  <c:v>#N/A</c:v>
                </c:pt>
                <c:pt idx="1078">
                  <c:v>#N/A</c:v>
                </c:pt>
                <c:pt idx="1079">
                  <c:v>#N/A</c:v>
                </c:pt>
                <c:pt idx="1080">
                  <c:v>#N/A</c:v>
                </c:pt>
                <c:pt idx="1081">
                  <c:v>#N/A</c:v>
                </c:pt>
                <c:pt idx="1082">
                  <c:v>3.9833E-2</c:v>
                </c:pt>
                <c:pt idx="1083">
                  <c:v>#N/A</c:v>
                </c:pt>
                <c:pt idx="1084">
                  <c:v>#N/A</c:v>
                </c:pt>
                <c:pt idx="1085">
                  <c:v>#N/A</c:v>
                </c:pt>
                <c:pt idx="1086">
                  <c:v>#N/A</c:v>
                </c:pt>
                <c:pt idx="1087">
                  <c:v>#N/A</c:v>
                </c:pt>
                <c:pt idx="1088">
                  <c:v>#N/A</c:v>
                </c:pt>
                <c:pt idx="1089">
                  <c:v>#N/A</c:v>
                </c:pt>
                <c:pt idx="1090">
                  <c:v>#N/A</c:v>
                </c:pt>
                <c:pt idx="1091">
                  <c:v>3.9805E-2</c:v>
                </c:pt>
                <c:pt idx="1092">
                  <c:v>#N/A</c:v>
                </c:pt>
                <c:pt idx="1093">
                  <c:v>#N/A</c:v>
                </c:pt>
                <c:pt idx="1094">
                  <c:v>#N/A</c:v>
                </c:pt>
                <c:pt idx="1095">
                  <c:v>#N/A</c:v>
                </c:pt>
                <c:pt idx="1096">
                  <c:v>#N/A</c:v>
                </c:pt>
                <c:pt idx="1097">
                  <c:v>#N/A</c:v>
                </c:pt>
                <c:pt idx="1098">
                  <c:v>#N/A</c:v>
                </c:pt>
                <c:pt idx="1099">
                  <c:v>#N/A</c:v>
                </c:pt>
                <c:pt idx="1100">
                  <c:v>3.9849999999999997E-2</c:v>
                </c:pt>
                <c:pt idx="1101">
                  <c:v>#N/A</c:v>
                </c:pt>
                <c:pt idx="1102">
                  <c:v>#N/A</c:v>
                </c:pt>
                <c:pt idx="1103">
                  <c:v>#N/A</c:v>
                </c:pt>
                <c:pt idx="1104">
                  <c:v>#N/A</c:v>
                </c:pt>
                <c:pt idx="1105">
                  <c:v>#N/A</c:v>
                </c:pt>
                <c:pt idx="1106">
                  <c:v>#N/A</c:v>
                </c:pt>
                <c:pt idx="1107">
                  <c:v>#N/A</c:v>
                </c:pt>
                <c:pt idx="1108">
                  <c:v>#N/A</c:v>
                </c:pt>
                <c:pt idx="1109">
                  <c:v>3.9838999999999999E-2</c:v>
                </c:pt>
                <c:pt idx="1110">
                  <c:v>#N/A</c:v>
                </c:pt>
                <c:pt idx="1111">
                  <c:v>#N/A</c:v>
                </c:pt>
                <c:pt idx="1112">
                  <c:v>#N/A</c:v>
                </c:pt>
                <c:pt idx="1113">
                  <c:v>#N/A</c:v>
                </c:pt>
                <c:pt idx="1114">
                  <c:v>#N/A</c:v>
                </c:pt>
                <c:pt idx="1115">
                  <c:v>#N/A</c:v>
                </c:pt>
                <c:pt idx="1116">
                  <c:v>#N/A</c:v>
                </c:pt>
                <c:pt idx="1117">
                  <c:v>#N/A</c:v>
                </c:pt>
                <c:pt idx="1118">
                  <c:v>3.9805E-2</c:v>
                </c:pt>
                <c:pt idx="1119">
                  <c:v>#N/A</c:v>
                </c:pt>
                <c:pt idx="1120">
                  <c:v>#N/A</c:v>
                </c:pt>
                <c:pt idx="1121">
                  <c:v>#N/A</c:v>
                </c:pt>
                <c:pt idx="1122">
                  <c:v>#N/A</c:v>
                </c:pt>
                <c:pt idx="1123">
                  <c:v>#N/A</c:v>
                </c:pt>
                <c:pt idx="1124">
                  <c:v>#N/A</c:v>
                </c:pt>
                <c:pt idx="1125">
                  <c:v>#N/A</c:v>
                </c:pt>
                <c:pt idx="1126">
                  <c:v>#N/A</c:v>
                </c:pt>
                <c:pt idx="1127">
                  <c:v>3.9782999999999999E-2</c:v>
                </c:pt>
                <c:pt idx="1128">
                  <c:v>#N/A</c:v>
                </c:pt>
                <c:pt idx="1129">
                  <c:v>#N/A</c:v>
                </c:pt>
                <c:pt idx="1130">
                  <c:v>#N/A</c:v>
                </c:pt>
                <c:pt idx="1131">
                  <c:v>#N/A</c:v>
                </c:pt>
                <c:pt idx="1132">
                  <c:v>#N/A</c:v>
                </c:pt>
                <c:pt idx="1133">
                  <c:v>#N/A</c:v>
                </c:pt>
                <c:pt idx="1134">
                  <c:v>#N/A</c:v>
                </c:pt>
                <c:pt idx="1135">
                  <c:v>#N/A</c:v>
                </c:pt>
                <c:pt idx="1136">
                  <c:v>3.9815999999999997E-2</c:v>
                </c:pt>
                <c:pt idx="1137">
                  <c:v>#N/A</c:v>
                </c:pt>
                <c:pt idx="1138">
                  <c:v>#N/A</c:v>
                </c:pt>
                <c:pt idx="1139">
                  <c:v>#N/A</c:v>
                </c:pt>
                <c:pt idx="1140">
                  <c:v>#N/A</c:v>
                </c:pt>
                <c:pt idx="1141">
                  <c:v>#N/A</c:v>
                </c:pt>
                <c:pt idx="1142">
                  <c:v>#N/A</c:v>
                </c:pt>
                <c:pt idx="1143">
                  <c:v>#N/A</c:v>
                </c:pt>
                <c:pt idx="1144">
                  <c:v>#N/A</c:v>
                </c:pt>
                <c:pt idx="1145">
                  <c:v>3.9815999999999997E-2</c:v>
                </c:pt>
                <c:pt idx="1146">
                  <c:v>#N/A</c:v>
                </c:pt>
                <c:pt idx="1147">
                  <c:v>#N/A</c:v>
                </c:pt>
                <c:pt idx="1148">
                  <c:v>#N/A</c:v>
                </c:pt>
                <c:pt idx="1149">
                  <c:v>#N/A</c:v>
                </c:pt>
                <c:pt idx="1150">
                  <c:v>#N/A</c:v>
                </c:pt>
                <c:pt idx="1151">
                  <c:v>#N/A</c:v>
                </c:pt>
                <c:pt idx="1152">
                  <c:v>#N/A</c:v>
                </c:pt>
                <c:pt idx="1153">
                  <c:v>#N/A</c:v>
                </c:pt>
                <c:pt idx="1154">
                  <c:v>3.9849999999999997E-2</c:v>
                </c:pt>
                <c:pt idx="1155">
                  <c:v>#N/A</c:v>
                </c:pt>
                <c:pt idx="1156">
                  <c:v>#N/A</c:v>
                </c:pt>
                <c:pt idx="1157">
                  <c:v>#N/A</c:v>
                </c:pt>
                <c:pt idx="1158">
                  <c:v>#N/A</c:v>
                </c:pt>
                <c:pt idx="1159">
                  <c:v>#N/A</c:v>
                </c:pt>
                <c:pt idx="1160">
                  <c:v>#N/A</c:v>
                </c:pt>
                <c:pt idx="1161">
                  <c:v>#N/A</c:v>
                </c:pt>
                <c:pt idx="1162">
                  <c:v>#N/A</c:v>
                </c:pt>
                <c:pt idx="1163">
                  <c:v>3.9833E-2</c:v>
                </c:pt>
                <c:pt idx="1164">
                  <c:v>#N/A</c:v>
                </c:pt>
                <c:pt idx="1165">
                  <c:v>#N/A</c:v>
                </c:pt>
                <c:pt idx="1166">
                  <c:v>#N/A</c:v>
                </c:pt>
                <c:pt idx="1167">
                  <c:v>#N/A</c:v>
                </c:pt>
                <c:pt idx="1168">
                  <c:v>#N/A</c:v>
                </c:pt>
                <c:pt idx="1169">
                  <c:v>#N/A</c:v>
                </c:pt>
                <c:pt idx="1170">
                  <c:v>#N/A</c:v>
                </c:pt>
                <c:pt idx="1171">
                  <c:v>#N/A</c:v>
                </c:pt>
                <c:pt idx="1172">
                  <c:v>3.9794000000000003E-2</c:v>
                </c:pt>
                <c:pt idx="1173">
                  <c:v>#N/A</c:v>
                </c:pt>
                <c:pt idx="1174">
                  <c:v>#N/A</c:v>
                </c:pt>
                <c:pt idx="1175">
                  <c:v>#N/A</c:v>
                </c:pt>
                <c:pt idx="1176">
                  <c:v>#N/A</c:v>
                </c:pt>
                <c:pt idx="1177">
                  <c:v>#N/A</c:v>
                </c:pt>
                <c:pt idx="1178">
                  <c:v>#N/A</c:v>
                </c:pt>
                <c:pt idx="1179">
                  <c:v>#N/A</c:v>
                </c:pt>
                <c:pt idx="1180">
                  <c:v>#N/A</c:v>
                </c:pt>
                <c:pt idx="1181">
                  <c:v>3.9822000000000003E-2</c:v>
                </c:pt>
                <c:pt idx="1182">
                  <c:v>#N/A</c:v>
                </c:pt>
                <c:pt idx="1183">
                  <c:v>#N/A</c:v>
                </c:pt>
                <c:pt idx="1184">
                  <c:v>#N/A</c:v>
                </c:pt>
                <c:pt idx="1185">
                  <c:v>#N/A</c:v>
                </c:pt>
                <c:pt idx="1186">
                  <c:v>#N/A</c:v>
                </c:pt>
                <c:pt idx="1187">
                  <c:v>#N/A</c:v>
                </c:pt>
                <c:pt idx="1188">
                  <c:v>#N/A</c:v>
                </c:pt>
                <c:pt idx="1189">
                  <c:v>#N/A</c:v>
                </c:pt>
                <c:pt idx="1190">
                  <c:v>3.9855000000000002E-2</c:v>
                </c:pt>
                <c:pt idx="1191">
                  <c:v>#N/A</c:v>
                </c:pt>
                <c:pt idx="1192">
                  <c:v>#N/A</c:v>
                </c:pt>
                <c:pt idx="1193">
                  <c:v>#N/A</c:v>
                </c:pt>
                <c:pt idx="1194">
                  <c:v>#N/A</c:v>
                </c:pt>
                <c:pt idx="1195">
                  <c:v>#N/A</c:v>
                </c:pt>
                <c:pt idx="1196">
                  <c:v>#N/A</c:v>
                </c:pt>
                <c:pt idx="1197">
                  <c:v>#N/A</c:v>
                </c:pt>
                <c:pt idx="1198">
                  <c:v>#N/A</c:v>
                </c:pt>
                <c:pt idx="1199">
                  <c:v>3.9838999999999999E-2</c:v>
                </c:pt>
                <c:pt idx="1200">
                  <c:v>#N/A</c:v>
                </c:pt>
                <c:pt idx="1201">
                  <c:v>#N/A</c:v>
                </c:pt>
                <c:pt idx="1202">
                  <c:v>#N/A</c:v>
                </c:pt>
                <c:pt idx="1203">
                  <c:v>#N/A</c:v>
                </c:pt>
                <c:pt idx="1204">
                  <c:v>#N/A</c:v>
                </c:pt>
                <c:pt idx="1205">
                  <c:v>#N/A</c:v>
                </c:pt>
                <c:pt idx="1206">
                  <c:v>#N/A</c:v>
                </c:pt>
                <c:pt idx="1207">
                  <c:v>#N/A</c:v>
                </c:pt>
                <c:pt idx="1208">
                  <c:v>3.9865999999999999E-2</c:v>
                </c:pt>
                <c:pt idx="1209">
                  <c:v>#N/A</c:v>
                </c:pt>
                <c:pt idx="1210">
                  <c:v>#N/A</c:v>
                </c:pt>
                <c:pt idx="1211">
                  <c:v>#N/A</c:v>
                </c:pt>
                <c:pt idx="1212">
                  <c:v>#N/A</c:v>
                </c:pt>
                <c:pt idx="1213">
                  <c:v>#N/A</c:v>
                </c:pt>
                <c:pt idx="1214">
                  <c:v>#N/A</c:v>
                </c:pt>
                <c:pt idx="1215">
                  <c:v>#N/A</c:v>
                </c:pt>
                <c:pt idx="1216">
                  <c:v>#N/A</c:v>
                </c:pt>
                <c:pt idx="1217">
                  <c:v>3.9849999999999997E-2</c:v>
                </c:pt>
                <c:pt idx="1218">
                  <c:v>#N/A</c:v>
                </c:pt>
                <c:pt idx="1219">
                  <c:v>#N/A</c:v>
                </c:pt>
                <c:pt idx="1220">
                  <c:v>#N/A</c:v>
                </c:pt>
                <c:pt idx="1221">
                  <c:v>#N/A</c:v>
                </c:pt>
                <c:pt idx="1222">
                  <c:v>#N/A</c:v>
                </c:pt>
                <c:pt idx="1223">
                  <c:v>#N/A</c:v>
                </c:pt>
                <c:pt idx="1224">
                  <c:v>#N/A</c:v>
                </c:pt>
                <c:pt idx="1225">
                  <c:v>#N/A</c:v>
                </c:pt>
                <c:pt idx="1226">
                  <c:v>3.9827000000000001E-2</c:v>
                </c:pt>
                <c:pt idx="1227">
                  <c:v>#N/A</c:v>
                </c:pt>
                <c:pt idx="1228">
                  <c:v>#N/A</c:v>
                </c:pt>
                <c:pt idx="1229">
                  <c:v>#N/A</c:v>
                </c:pt>
                <c:pt idx="1230">
                  <c:v>#N/A</c:v>
                </c:pt>
                <c:pt idx="1231">
                  <c:v>#N/A</c:v>
                </c:pt>
                <c:pt idx="1232">
                  <c:v>#N/A</c:v>
                </c:pt>
                <c:pt idx="1233">
                  <c:v>#N/A</c:v>
                </c:pt>
                <c:pt idx="1234">
                  <c:v>#N/A</c:v>
                </c:pt>
                <c:pt idx="1235">
                  <c:v>3.9788999999999998E-2</c:v>
                </c:pt>
                <c:pt idx="1236">
                  <c:v>#N/A</c:v>
                </c:pt>
                <c:pt idx="1237">
                  <c:v>#N/A</c:v>
                </c:pt>
                <c:pt idx="1238">
                  <c:v>#N/A</c:v>
                </c:pt>
                <c:pt idx="1239">
                  <c:v>#N/A</c:v>
                </c:pt>
                <c:pt idx="1240">
                  <c:v>#N/A</c:v>
                </c:pt>
                <c:pt idx="1241">
                  <c:v>#N/A</c:v>
                </c:pt>
                <c:pt idx="1242">
                  <c:v>#N/A</c:v>
                </c:pt>
                <c:pt idx="1243">
                  <c:v>#N/A</c:v>
                </c:pt>
                <c:pt idx="1244">
                  <c:v>3.9855000000000002E-2</c:v>
                </c:pt>
                <c:pt idx="1245">
                  <c:v>#N/A</c:v>
                </c:pt>
                <c:pt idx="1246">
                  <c:v>#N/A</c:v>
                </c:pt>
                <c:pt idx="1247">
                  <c:v>#N/A</c:v>
                </c:pt>
                <c:pt idx="1248">
                  <c:v>#N/A</c:v>
                </c:pt>
                <c:pt idx="1249">
                  <c:v>#N/A</c:v>
                </c:pt>
                <c:pt idx="1250">
                  <c:v>#N/A</c:v>
                </c:pt>
                <c:pt idx="1251">
                  <c:v>#N/A</c:v>
                </c:pt>
                <c:pt idx="1252">
                  <c:v>#N/A</c:v>
                </c:pt>
                <c:pt idx="1253">
                  <c:v>3.9838999999999999E-2</c:v>
                </c:pt>
                <c:pt idx="1254">
                  <c:v>#N/A</c:v>
                </c:pt>
                <c:pt idx="1255">
                  <c:v>#N/A</c:v>
                </c:pt>
                <c:pt idx="1256">
                  <c:v>#N/A</c:v>
                </c:pt>
                <c:pt idx="1257">
                  <c:v>#N/A</c:v>
                </c:pt>
                <c:pt idx="1258">
                  <c:v>#N/A</c:v>
                </c:pt>
                <c:pt idx="1259">
                  <c:v>#N/A</c:v>
                </c:pt>
                <c:pt idx="1260">
                  <c:v>#N/A</c:v>
                </c:pt>
                <c:pt idx="1261">
                  <c:v>#N/A</c:v>
                </c:pt>
                <c:pt idx="1262">
                  <c:v>3.9827000000000001E-2</c:v>
                </c:pt>
                <c:pt idx="1263">
                  <c:v>#N/A</c:v>
                </c:pt>
                <c:pt idx="1264">
                  <c:v>#N/A</c:v>
                </c:pt>
                <c:pt idx="1265">
                  <c:v>#N/A</c:v>
                </c:pt>
                <c:pt idx="1266">
                  <c:v>#N/A</c:v>
                </c:pt>
                <c:pt idx="1267">
                  <c:v>#N/A</c:v>
                </c:pt>
                <c:pt idx="1268">
                  <c:v>#N/A</c:v>
                </c:pt>
                <c:pt idx="1269">
                  <c:v>#N/A</c:v>
                </c:pt>
                <c:pt idx="1270">
                  <c:v>#N/A</c:v>
                </c:pt>
                <c:pt idx="1271">
                  <c:v>3.9849999999999997E-2</c:v>
                </c:pt>
                <c:pt idx="1272">
                  <c:v>#N/A</c:v>
                </c:pt>
                <c:pt idx="1273">
                  <c:v>#N/A</c:v>
                </c:pt>
                <c:pt idx="1274">
                  <c:v>#N/A</c:v>
                </c:pt>
                <c:pt idx="1275">
                  <c:v>#N/A</c:v>
                </c:pt>
                <c:pt idx="1276">
                  <c:v>#N/A</c:v>
                </c:pt>
                <c:pt idx="1277">
                  <c:v>#N/A</c:v>
                </c:pt>
                <c:pt idx="1278">
                  <c:v>#N/A</c:v>
                </c:pt>
                <c:pt idx="1279">
                  <c:v>#N/A</c:v>
                </c:pt>
                <c:pt idx="1280">
                  <c:v>3.9782999999999999E-2</c:v>
                </c:pt>
                <c:pt idx="1281">
                  <c:v>#N/A</c:v>
                </c:pt>
                <c:pt idx="1282">
                  <c:v>#N/A</c:v>
                </c:pt>
                <c:pt idx="1283">
                  <c:v>#N/A</c:v>
                </c:pt>
                <c:pt idx="1284">
                  <c:v>#N/A</c:v>
                </c:pt>
                <c:pt idx="1285">
                  <c:v>#N/A</c:v>
                </c:pt>
                <c:pt idx="1286">
                  <c:v>#N/A</c:v>
                </c:pt>
                <c:pt idx="1287">
                  <c:v>#N/A</c:v>
                </c:pt>
                <c:pt idx="1288">
                  <c:v>#N/A</c:v>
                </c:pt>
                <c:pt idx="1289">
                  <c:v>3.9810999999999999E-2</c:v>
                </c:pt>
                <c:pt idx="1290">
                  <c:v>#N/A</c:v>
                </c:pt>
                <c:pt idx="1291">
                  <c:v>#N/A</c:v>
                </c:pt>
                <c:pt idx="1292">
                  <c:v>#N/A</c:v>
                </c:pt>
                <c:pt idx="1293">
                  <c:v>#N/A</c:v>
                </c:pt>
                <c:pt idx="1294">
                  <c:v>#N/A</c:v>
                </c:pt>
                <c:pt idx="1295">
                  <c:v>#N/A</c:v>
                </c:pt>
                <c:pt idx="1296">
                  <c:v>#N/A</c:v>
                </c:pt>
                <c:pt idx="1297">
                  <c:v>#N/A</c:v>
                </c:pt>
                <c:pt idx="1298">
                  <c:v>3.9833E-2</c:v>
                </c:pt>
                <c:pt idx="1299">
                  <c:v>#N/A</c:v>
                </c:pt>
                <c:pt idx="1300">
                  <c:v>#N/A</c:v>
                </c:pt>
                <c:pt idx="1301">
                  <c:v>#N/A</c:v>
                </c:pt>
                <c:pt idx="1302">
                  <c:v>#N/A</c:v>
                </c:pt>
                <c:pt idx="1303">
                  <c:v>#N/A</c:v>
                </c:pt>
                <c:pt idx="1304">
                  <c:v>#N/A</c:v>
                </c:pt>
                <c:pt idx="1305">
                  <c:v>#N/A</c:v>
                </c:pt>
                <c:pt idx="1306">
                  <c:v>#N/A</c:v>
                </c:pt>
                <c:pt idx="1307">
                  <c:v>3.9805E-2</c:v>
                </c:pt>
                <c:pt idx="1308">
                  <c:v>#N/A</c:v>
                </c:pt>
                <c:pt idx="1309">
                  <c:v>#N/A</c:v>
                </c:pt>
                <c:pt idx="1310">
                  <c:v>#N/A</c:v>
                </c:pt>
                <c:pt idx="1311">
                  <c:v>#N/A</c:v>
                </c:pt>
                <c:pt idx="1312">
                  <c:v>#N/A</c:v>
                </c:pt>
                <c:pt idx="1313">
                  <c:v>#N/A</c:v>
                </c:pt>
                <c:pt idx="1314">
                  <c:v>#N/A</c:v>
                </c:pt>
                <c:pt idx="1315">
                  <c:v>#N/A</c:v>
                </c:pt>
                <c:pt idx="1316">
                  <c:v>3.9822000000000003E-2</c:v>
                </c:pt>
                <c:pt idx="1317">
                  <c:v>#N/A</c:v>
                </c:pt>
                <c:pt idx="1318">
                  <c:v>#N/A</c:v>
                </c:pt>
                <c:pt idx="1319">
                  <c:v>#N/A</c:v>
                </c:pt>
                <c:pt idx="1320">
                  <c:v>#N/A</c:v>
                </c:pt>
                <c:pt idx="1321">
                  <c:v>#N/A</c:v>
                </c:pt>
                <c:pt idx="1322">
                  <c:v>#N/A</c:v>
                </c:pt>
                <c:pt idx="1323">
                  <c:v>#N/A</c:v>
                </c:pt>
                <c:pt idx="1324">
                  <c:v>#N/A</c:v>
                </c:pt>
                <c:pt idx="1325">
                  <c:v>3.9805E-2</c:v>
                </c:pt>
                <c:pt idx="1326">
                  <c:v>#N/A</c:v>
                </c:pt>
                <c:pt idx="1327">
                  <c:v>#N/A</c:v>
                </c:pt>
                <c:pt idx="1328">
                  <c:v>#N/A</c:v>
                </c:pt>
                <c:pt idx="1329">
                  <c:v>#N/A</c:v>
                </c:pt>
                <c:pt idx="1330">
                  <c:v>#N/A</c:v>
                </c:pt>
                <c:pt idx="1331">
                  <c:v>#N/A</c:v>
                </c:pt>
                <c:pt idx="1332">
                  <c:v>#N/A</c:v>
                </c:pt>
                <c:pt idx="1333">
                  <c:v>#N/A</c:v>
                </c:pt>
                <c:pt idx="1334">
                  <c:v>3.9805E-2</c:v>
                </c:pt>
                <c:pt idx="1335">
                  <c:v>#N/A</c:v>
                </c:pt>
                <c:pt idx="1336">
                  <c:v>#N/A</c:v>
                </c:pt>
                <c:pt idx="1337">
                  <c:v>#N/A</c:v>
                </c:pt>
                <c:pt idx="1338">
                  <c:v>#N/A</c:v>
                </c:pt>
                <c:pt idx="1339">
                  <c:v>#N/A</c:v>
                </c:pt>
                <c:pt idx="1340">
                  <c:v>#N/A</c:v>
                </c:pt>
                <c:pt idx="1341">
                  <c:v>#N/A</c:v>
                </c:pt>
                <c:pt idx="1342">
                  <c:v>#N/A</c:v>
                </c:pt>
                <c:pt idx="1343">
                  <c:v>3.9843999999999997E-2</c:v>
                </c:pt>
                <c:pt idx="1344">
                  <c:v>#N/A</c:v>
                </c:pt>
                <c:pt idx="1345">
                  <c:v>#N/A</c:v>
                </c:pt>
                <c:pt idx="1346">
                  <c:v>#N/A</c:v>
                </c:pt>
                <c:pt idx="1347">
                  <c:v>#N/A</c:v>
                </c:pt>
                <c:pt idx="1348">
                  <c:v>#N/A</c:v>
                </c:pt>
                <c:pt idx="1349">
                  <c:v>#N/A</c:v>
                </c:pt>
                <c:pt idx="1350">
                  <c:v>#N/A</c:v>
                </c:pt>
                <c:pt idx="1351">
                  <c:v>#N/A</c:v>
                </c:pt>
                <c:pt idx="1352">
                  <c:v>3.4172000000000001E-2</c:v>
                </c:pt>
                <c:pt idx="1353">
                  <c:v>#N/A</c:v>
                </c:pt>
                <c:pt idx="1354">
                  <c:v>#N/A</c:v>
                </c:pt>
                <c:pt idx="1355">
                  <c:v>#N/A</c:v>
                </c:pt>
                <c:pt idx="1356">
                  <c:v>#N/A</c:v>
                </c:pt>
                <c:pt idx="1357">
                  <c:v>#N/A</c:v>
                </c:pt>
                <c:pt idx="1358">
                  <c:v>#N/A</c:v>
                </c:pt>
                <c:pt idx="1359">
                  <c:v>#N/A</c:v>
                </c:pt>
                <c:pt idx="1360">
                  <c:v>#N/A</c:v>
                </c:pt>
                <c:pt idx="1361">
                  <c:v>3.9788999999999998E-2</c:v>
                </c:pt>
                <c:pt idx="1362">
                  <c:v>#N/A</c:v>
                </c:pt>
                <c:pt idx="1363">
                  <c:v>#N/A</c:v>
                </c:pt>
                <c:pt idx="1364">
                  <c:v>#N/A</c:v>
                </c:pt>
                <c:pt idx="1365">
                  <c:v>#N/A</c:v>
                </c:pt>
                <c:pt idx="1366">
                  <c:v>#N/A</c:v>
                </c:pt>
                <c:pt idx="1367">
                  <c:v>#N/A</c:v>
                </c:pt>
                <c:pt idx="1368">
                  <c:v>#N/A</c:v>
                </c:pt>
                <c:pt idx="1369">
                  <c:v>#N/A</c:v>
                </c:pt>
                <c:pt idx="1370">
                  <c:v>3.9822000000000003E-2</c:v>
                </c:pt>
                <c:pt idx="1371">
                  <c:v>#N/A</c:v>
                </c:pt>
                <c:pt idx="1372">
                  <c:v>#N/A</c:v>
                </c:pt>
                <c:pt idx="1373">
                  <c:v>#N/A</c:v>
                </c:pt>
                <c:pt idx="1374">
                  <c:v>#N/A</c:v>
                </c:pt>
                <c:pt idx="1375">
                  <c:v>#N/A</c:v>
                </c:pt>
                <c:pt idx="1376">
                  <c:v>#N/A</c:v>
                </c:pt>
                <c:pt idx="1377">
                  <c:v>#N/A</c:v>
                </c:pt>
                <c:pt idx="1378">
                  <c:v>#N/A</c:v>
                </c:pt>
                <c:pt idx="1379">
                  <c:v>3.9794000000000003E-2</c:v>
                </c:pt>
                <c:pt idx="1380">
                  <c:v>#N/A</c:v>
                </c:pt>
                <c:pt idx="1381">
                  <c:v>#N/A</c:v>
                </c:pt>
                <c:pt idx="1382">
                  <c:v>#N/A</c:v>
                </c:pt>
                <c:pt idx="1383">
                  <c:v>#N/A</c:v>
                </c:pt>
                <c:pt idx="1384">
                  <c:v>#N/A</c:v>
                </c:pt>
                <c:pt idx="1385">
                  <c:v>#N/A</c:v>
                </c:pt>
                <c:pt idx="1386">
                  <c:v>#N/A</c:v>
                </c:pt>
                <c:pt idx="1387">
                  <c:v>#N/A</c:v>
                </c:pt>
                <c:pt idx="1388">
                  <c:v>3.9805E-2</c:v>
                </c:pt>
                <c:pt idx="1389">
                  <c:v>#N/A</c:v>
                </c:pt>
                <c:pt idx="1390">
                  <c:v>#N/A</c:v>
                </c:pt>
                <c:pt idx="1391">
                  <c:v>#N/A</c:v>
                </c:pt>
                <c:pt idx="1392">
                  <c:v>#N/A</c:v>
                </c:pt>
                <c:pt idx="1393">
                  <c:v>#N/A</c:v>
                </c:pt>
                <c:pt idx="1394">
                  <c:v>#N/A</c:v>
                </c:pt>
                <c:pt idx="1395">
                  <c:v>#N/A</c:v>
                </c:pt>
                <c:pt idx="1396">
                  <c:v>#N/A</c:v>
                </c:pt>
                <c:pt idx="1397">
                  <c:v>3.4144000000000001E-2</c:v>
                </c:pt>
                <c:pt idx="1398">
                  <c:v>#N/A</c:v>
                </c:pt>
                <c:pt idx="1399">
                  <c:v>#N/A</c:v>
                </c:pt>
                <c:pt idx="1400">
                  <c:v>#N/A</c:v>
                </c:pt>
                <c:pt idx="1401">
                  <c:v>#N/A</c:v>
                </c:pt>
                <c:pt idx="1402">
                  <c:v>#N/A</c:v>
                </c:pt>
                <c:pt idx="1403">
                  <c:v>#N/A</c:v>
                </c:pt>
                <c:pt idx="1404">
                  <c:v>#N/A</c:v>
                </c:pt>
                <c:pt idx="1405">
                  <c:v>#N/A</c:v>
                </c:pt>
                <c:pt idx="1406">
                  <c:v>3.4158000000000001E-2</c:v>
                </c:pt>
                <c:pt idx="1407">
                  <c:v>#N/A</c:v>
                </c:pt>
                <c:pt idx="1408">
                  <c:v>#N/A</c:v>
                </c:pt>
                <c:pt idx="1409">
                  <c:v>#N/A</c:v>
                </c:pt>
                <c:pt idx="1410">
                  <c:v>#N/A</c:v>
                </c:pt>
                <c:pt idx="1411">
                  <c:v>#N/A</c:v>
                </c:pt>
                <c:pt idx="1412">
                  <c:v>#N/A</c:v>
                </c:pt>
                <c:pt idx="1413">
                  <c:v>#N/A</c:v>
                </c:pt>
                <c:pt idx="1414">
                  <c:v>#N/A</c:v>
                </c:pt>
                <c:pt idx="1415">
                  <c:v>3.9788999999999998E-2</c:v>
                </c:pt>
                <c:pt idx="1416">
                  <c:v>#N/A</c:v>
                </c:pt>
                <c:pt idx="1417">
                  <c:v>#N/A</c:v>
                </c:pt>
                <c:pt idx="1418">
                  <c:v>#N/A</c:v>
                </c:pt>
                <c:pt idx="1419">
                  <c:v>#N/A</c:v>
                </c:pt>
                <c:pt idx="1420">
                  <c:v>#N/A</c:v>
                </c:pt>
                <c:pt idx="1421">
                  <c:v>#N/A</c:v>
                </c:pt>
                <c:pt idx="1422">
                  <c:v>#N/A</c:v>
                </c:pt>
                <c:pt idx="1423">
                  <c:v>#N/A</c:v>
                </c:pt>
                <c:pt idx="1424">
                  <c:v>3.4148999999999999E-2</c:v>
                </c:pt>
                <c:pt idx="1425">
                  <c:v>#N/A</c:v>
                </c:pt>
                <c:pt idx="1426">
                  <c:v>#N/A</c:v>
                </c:pt>
                <c:pt idx="1427">
                  <c:v>#N/A</c:v>
                </c:pt>
                <c:pt idx="1428">
                  <c:v>#N/A</c:v>
                </c:pt>
                <c:pt idx="1429">
                  <c:v>#N/A</c:v>
                </c:pt>
                <c:pt idx="1430">
                  <c:v>#N/A</c:v>
                </c:pt>
                <c:pt idx="1431">
                  <c:v>#N/A</c:v>
                </c:pt>
                <c:pt idx="1432">
                  <c:v>#N/A</c:v>
                </c:pt>
                <c:pt idx="1433">
                  <c:v>3.4148999999999999E-2</c:v>
                </c:pt>
                <c:pt idx="1434">
                  <c:v>#N/A</c:v>
                </c:pt>
                <c:pt idx="1435">
                  <c:v>#N/A</c:v>
                </c:pt>
                <c:pt idx="1436">
                  <c:v>#N/A</c:v>
                </c:pt>
                <c:pt idx="1437">
                  <c:v>#N/A</c:v>
                </c:pt>
                <c:pt idx="1438">
                  <c:v>#N/A</c:v>
                </c:pt>
                <c:pt idx="1439">
                  <c:v>#N/A</c:v>
                </c:pt>
                <c:pt idx="1440">
                  <c:v>#N/A</c:v>
                </c:pt>
                <c:pt idx="1441">
                  <c:v>#N/A</c:v>
                </c:pt>
                <c:pt idx="1442">
                  <c:v>3.4172000000000001E-2</c:v>
                </c:pt>
                <c:pt idx="1443">
                  <c:v>#N/A</c:v>
                </c:pt>
                <c:pt idx="1444">
                  <c:v>#N/A</c:v>
                </c:pt>
                <c:pt idx="1445">
                  <c:v>#N/A</c:v>
                </c:pt>
                <c:pt idx="1446">
                  <c:v>#N/A</c:v>
                </c:pt>
                <c:pt idx="1447">
                  <c:v>#N/A</c:v>
                </c:pt>
                <c:pt idx="1448">
                  <c:v>#N/A</c:v>
                </c:pt>
                <c:pt idx="1449">
                  <c:v>#N/A</c:v>
                </c:pt>
                <c:pt idx="1450">
                  <c:v>#N/A</c:v>
                </c:pt>
                <c:pt idx="1451">
                  <c:v>3.9782999999999999E-2</c:v>
                </c:pt>
                <c:pt idx="1452">
                  <c:v>#N/A</c:v>
                </c:pt>
                <c:pt idx="1453">
                  <c:v>#N/A</c:v>
                </c:pt>
                <c:pt idx="1454">
                  <c:v>#N/A</c:v>
                </c:pt>
                <c:pt idx="1455">
                  <c:v>#N/A</c:v>
                </c:pt>
                <c:pt idx="1456">
                  <c:v>#N/A</c:v>
                </c:pt>
                <c:pt idx="1457">
                  <c:v>#N/A</c:v>
                </c:pt>
                <c:pt idx="1458">
                  <c:v>#N/A</c:v>
                </c:pt>
                <c:pt idx="1459">
                  <c:v>#N/A</c:v>
                </c:pt>
                <c:pt idx="1460">
                  <c:v>3.9822000000000003E-2</c:v>
                </c:pt>
                <c:pt idx="1461">
                  <c:v>#N/A</c:v>
                </c:pt>
                <c:pt idx="1462">
                  <c:v>#N/A</c:v>
                </c:pt>
                <c:pt idx="1463">
                  <c:v>#N/A</c:v>
                </c:pt>
                <c:pt idx="1464">
                  <c:v>#N/A</c:v>
                </c:pt>
                <c:pt idx="1465">
                  <c:v>#N/A</c:v>
                </c:pt>
                <c:pt idx="1466">
                  <c:v>#N/A</c:v>
                </c:pt>
                <c:pt idx="1467">
                  <c:v>#N/A</c:v>
                </c:pt>
                <c:pt idx="1468">
                  <c:v>#N/A</c:v>
                </c:pt>
                <c:pt idx="1469">
                  <c:v>3.9843999999999997E-2</c:v>
                </c:pt>
                <c:pt idx="1470">
                  <c:v>#N/A</c:v>
                </c:pt>
                <c:pt idx="1471">
                  <c:v>#N/A</c:v>
                </c:pt>
                <c:pt idx="1472">
                  <c:v>#N/A</c:v>
                </c:pt>
                <c:pt idx="1473">
                  <c:v>#N/A</c:v>
                </c:pt>
                <c:pt idx="1474">
                  <c:v>#N/A</c:v>
                </c:pt>
                <c:pt idx="1475">
                  <c:v>#N/A</c:v>
                </c:pt>
                <c:pt idx="1476">
                  <c:v>#N/A</c:v>
                </c:pt>
                <c:pt idx="1477">
                  <c:v>#N/A</c:v>
                </c:pt>
                <c:pt idx="1478">
                  <c:v>3.9855000000000002E-2</c:v>
                </c:pt>
                <c:pt idx="1479">
                  <c:v>#N/A</c:v>
                </c:pt>
                <c:pt idx="1480">
                  <c:v>#N/A</c:v>
                </c:pt>
                <c:pt idx="1481">
                  <c:v>#N/A</c:v>
                </c:pt>
                <c:pt idx="1482">
                  <c:v>#N/A</c:v>
                </c:pt>
                <c:pt idx="1483">
                  <c:v>#N/A</c:v>
                </c:pt>
                <c:pt idx="1484">
                  <c:v>#N/A</c:v>
                </c:pt>
                <c:pt idx="1485">
                  <c:v>#N/A</c:v>
                </c:pt>
                <c:pt idx="1486">
                  <c:v>#N/A</c:v>
                </c:pt>
                <c:pt idx="1487">
                  <c:v>3.9815999999999997E-2</c:v>
                </c:pt>
                <c:pt idx="1488">
                  <c:v>#N/A</c:v>
                </c:pt>
                <c:pt idx="1489">
                  <c:v>#N/A</c:v>
                </c:pt>
                <c:pt idx="1490">
                  <c:v>#N/A</c:v>
                </c:pt>
                <c:pt idx="1491">
                  <c:v>#N/A</c:v>
                </c:pt>
                <c:pt idx="1492">
                  <c:v>#N/A</c:v>
                </c:pt>
                <c:pt idx="1493">
                  <c:v>#N/A</c:v>
                </c:pt>
                <c:pt idx="1494">
                  <c:v>#N/A</c:v>
                </c:pt>
                <c:pt idx="1495">
                  <c:v>#N/A</c:v>
                </c:pt>
                <c:pt idx="1496">
                  <c:v>3.9827000000000001E-2</c:v>
                </c:pt>
                <c:pt idx="1497">
                  <c:v>#N/A</c:v>
                </c:pt>
                <c:pt idx="1498">
                  <c:v>#N/A</c:v>
                </c:pt>
                <c:pt idx="1499">
                  <c:v>#N/A</c:v>
                </c:pt>
                <c:pt idx="1500">
                  <c:v>#N/A</c:v>
                </c:pt>
                <c:pt idx="1501">
                  <c:v>#N/A</c:v>
                </c:pt>
                <c:pt idx="1502">
                  <c:v>#N/A</c:v>
                </c:pt>
                <c:pt idx="1503">
                  <c:v>#N/A</c:v>
                </c:pt>
                <c:pt idx="1504">
                  <c:v>#N/A</c:v>
                </c:pt>
                <c:pt idx="1505">
                  <c:v>3.9827000000000001E-2</c:v>
                </c:pt>
                <c:pt idx="1506">
                  <c:v>#N/A</c:v>
                </c:pt>
                <c:pt idx="1507">
                  <c:v>#N/A</c:v>
                </c:pt>
                <c:pt idx="1508">
                  <c:v>#N/A</c:v>
                </c:pt>
                <c:pt idx="1509">
                  <c:v>#N/A</c:v>
                </c:pt>
                <c:pt idx="1510">
                  <c:v>#N/A</c:v>
                </c:pt>
                <c:pt idx="1511">
                  <c:v>#N/A</c:v>
                </c:pt>
                <c:pt idx="1512">
                  <c:v>#N/A</c:v>
                </c:pt>
                <c:pt idx="1513">
                  <c:v>#N/A</c:v>
                </c:pt>
                <c:pt idx="1514">
                  <c:v>3.9827000000000001E-2</c:v>
                </c:pt>
                <c:pt idx="1515">
                  <c:v>#N/A</c:v>
                </c:pt>
                <c:pt idx="1516">
                  <c:v>#N/A</c:v>
                </c:pt>
                <c:pt idx="1517">
                  <c:v>#N/A</c:v>
                </c:pt>
                <c:pt idx="1518">
                  <c:v>#N/A</c:v>
                </c:pt>
                <c:pt idx="1519">
                  <c:v>#N/A</c:v>
                </c:pt>
                <c:pt idx="1520">
                  <c:v>#N/A</c:v>
                </c:pt>
                <c:pt idx="1521">
                  <c:v>#N/A</c:v>
                </c:pt>
                <c:pt idx="1522">
                  <c:v>#N/A</c:v>
                </c:pt>
                <c:pt idx="1523">
                  <c:v>3.9827000000000001E-2</c:v>
                </c:pt>
                <c:pt idx="1524">
                  <c:v>#N/A</c:v>
                </c:pt>
                <c:pt idx="1525">
                  <c:v>#N/A</c:v>
                </c:pt>
                <c:pt idx="1526">
                  <c:v>#N/A</c:v>
                </c:pt>
                <c:pt idx="1527">
                  <c:v>#N/A</c:v>
                </c:pt>
                <c:pt idx="1528">
                  <c:v>#N/A</c:v>
                </c:pt>
                <c:pt idx="1529">
                  <c:v>#N/A</c:v>
                </c:pt>
                <c:pt idx="1530">
                  <c:v>#N/A</c:v>
                </c:pt>
                <c:pt idx="1531">
                  <c:v>#N/A</c:v>
                </c:pt>
                <c:pt idx="1532">
                  <c:v>3.9838999999999999E-2</c:v>
                </c:pt>
                <c:pt idx="1533">
                  <c:v>#N/A</c:v>
                </c:pt>
                <c:pt idx="1534">
                  <c:v>#N/A</c:v>
                </c:pt>
                <c:pt idx="1535">
                  <c:v>#N/A</c:v>
                </c:pt>
                <c:pt idx="1536">
                  <c:v>#N/A</c:v>
                </c:pt>
                <c:pt idx="1537">
                  <c:v>#N/A</c:v>
                </c:pt>
                <c:pt idx="1538">
                  <c:v>#N/A</c:v>
                </c:pt>
                <c:pt idx="1539">
                  <c:v>#N/A</c:v>
                </c:pt>
                <c:pt idx="1540">
                  <c:v>#N/A</c:v>
                </c:pt>
                <c:pt idx="1541">
                  <c:v>3.9849999999999997E-2</c:v>
                </c:pt>
                <c:pt idx="1542">
                  <c:v>#N/A</c:v>
                </c:pt>
                <c:pt idx="1543">
                  <c:v>#N/A</c:v>
                </c:pt>
                <c:pt idx="1544">
                  <c:v>#N/A</c:v>
                </c:pt>
                <c:pt idx="1545">
                  <c:v>#N/A</c:v>
                </c:pt>
                <c:pt idx="1546">
                  <c:v>#N/A</c:v>
                </c:pt>
                <c:pt idx="1547">
                  <c:v>#N/A</c:v>
                </c:pt>
                <c:pt idx="1548">
                  <c:v>#N/A</c:v>
                </c:pt>
                <c:pt idx="1549">
                  <c:v>#N/A</c:v>
                </c:pt>
                <c:pt idx="1550">
                  <c:v>3.9843999999999997E-2</c:v>
                </c:pt>
                <c:pt idx="1551">
                  <c:v>#N/A</c:v>
                </c:pt>
                <c:pt idx="1552">
                  <c:v>#N/A</c:v>
                </c:pt>
                <c:pt idx="1553">
                  <c:v>#N/A</c:v>
                </c:pt>
                <c:pt idx="1554">
                  <c:v>#N/A</c:v>
                </c:pt>
                <c:pt idx="1555">
                  <c:v>#N/A</c:v>
                </c:pt>
                <c:pt idx="1556">
                  <c:v>#N/A</c:v>
                </c:pt>
                <c:pt idx="1557">
                  <c:v>#N/A</c:v>
                </c:pt>
                <c:pt idx="1558">
                  <c:v>#N/A</c:v>
                </c:pt>
                <c:pt idx="1559">
                  <c:v>4.5462000000000002E-2</c:v>
                </c:pt>
                <c:pt idx="1560">
                  <c:v>#N/A</c:v>
                </c:pt>
                <c:pt idx="1561">
                  <c:v>#N/A</c:v>
                </c:pt>
                <c:pt idx="1562">
                  <c:v>#N/A</c:v>
                </c:pt>
                <c:pt idx="1563">
                  <c:v>#N/A</c:v>
                </c:pt>
                <c:pt idx="1564">
                  <c:v>#N/A</c:v>
                </c:pt>
                <c:pt idx="1565">
                  <c:v>#N/A</c:v>
                </c:pt>
                <c:pt idx="1566">
                  <c:v>#N/A</c:v>
                </c:pt>
                <c:pt idx="1567">
                  <c:v>#N/A</c:v>
                </c:pt>
                <c:pt idx="1568">
                  <c:v>3.9794000000000003E-2</c:v>
                </c:pt>
                <c:pt idx="1569">
                  <c:v>#N/A</c:v>
                </c:pt>
                <c:pt idx="1570">
                  <c:v>#N/A</c:v>
                </c:pt>
                <c:pt idx="1571">
                  <c:v>#N/A</c:v>
                </c:pt>
                <c:pt idx="1572">
                  <c:v>#N/A</c:v>
                </c:pt>
                <c:pt idx="1573">
                  <c:v>#N/A</c:v>
                </c:pt>
                <c:pt idx="1574">
                  <c:v>#N/A</c:v>
                </c:pt>
                <c:pt idx="1575">
                  <c:v>#N/A</c:v>
                </c:pt>
                <c:pt idx="1576">
                  <c:v>#N/A</c:v>
                </c:pt>
                <c:pt idx="1577">
                  <c:v>3.9855000000000002E-2</c:v>
                </c:pt>
                <c:pt idx="1578">
                  <c:v>#N/A</c:v>
                </c:pt>
                <c:pt idx="1579">
                  <c:v>#N/A</c:v>
                </c:pt>
                <c:pt idx="1580">
                  <c:v>#N/A</c:v>
                </c:pt>
                <c:pt idx="1581">
                  <c:v>#N/A</c:v>
                </c:pt>
                <c:pt idx="1582">
                  <c:v>#N/A</c:v>
                </c:pt>
                <c:pt idx="1583">
                  <c:v>#N/A</c:v>
                </c:pt>
                <c:pt idx="1584">
                  <c:v>#N/A</c:v>
                </c:pt>
                <c:pt idx="1585">
                  <c:v>#N/A</c:v>
                </c:pt>
                <c:pt idx="1586">
                  <c:v>3.9843999999999997E-2</c:v>
                </c:pt>
                <c:pt idx="1587">
                  <c:v>#N/A</c:v>
                </c:pt>
                <c:pt idx="1588">
                  <c:v>#N/A</c:v>
                </c:pt>
                <c:pt idx="1589">
                  <c:v>#N/A</c:v>
                </c:pt>
                <c:pt idx="1590">
                  <c:v>#N/A</c:v>
                </c:pt>
                <c:pt idx="1591">
                  <c:v>#N/A</c:v>
                </c:pt>
                <c:pt idx="1592">
                  <c:v>#N/A</c:v>
                </c:pt>
                <c:pt idx="1593">
                  <c:v>#N/A</c:v>
                </c:pt>
                <c:pt idx="1594">
                  <c:v>#N/A</c:v>
                </c:pt>
                <c:pt idx="1595">
                  <c:v>3.9815999999999997E-2</c:v>
                </c:pt>
                <c:pt idx="1596">
                  <c:v>#N/A</c:v>
                </c:pt>
                <c:pt idx="1597">
                  <c:v>#N/A</c:v>
                </c:pt>
                <c:pt idx="1598">
                  <c:v>#N/A</c:v>
                </c:pt>
                <c:pt idx="1599">
                  <c:v>#N/A</c:v>
                </c:pt>
                <c:pt idx="1600">
                  <c:v>#N/A</c:v>
                </c:pt>
                <c:pt idx="1601">
                  <c:v>#N/A</c:v>
                </c:pt>
                <c:pt idx="1602">
                  <c:v>#N/A</c:v>
                </c:pt>
                <c:pt idx="1603">
                  <c:v>#N/A</c:v>
                </c:pt>
                <c:pt idx="1604">
                  <c:v>3.9782999999999999E-2</c:v>
                </c:pt>
                <c:pt idx="1605">
                  <c:v>#N/A</c:v>
                </c:pt>
                <c:pt idx="1606">
                  <c:v>#N/A</c:v>
                </c:pt>
                <c:pt idx="1607">
                  <c:v>#N/A</c:v>
                </c:pt>
                <c:pt idx="1608">
                  <c:v>#N/A</c:v>
                </c:pt>
                <c:pt idx="1609">
                  <c:v>#N/A</c:v>
                </c:pt>
                <c:pt idx="1610">
                  <c:v>#N/A</c:v>
                </c:pt>
                <c:pt idx="1611">
                  <c:v>#N/A</c:v>
                </c:pt>
                <c:pt idx="1612">
                  <c:v>#N/A</c:v>
                </c:pt>
                <c:pt idx="1613">
                  <c:v>3.9833E-2</c:v>
                </c:pt>
                <c:pt idx="1614">
                  <c:v>#N/A</c:v>
                </c:pt>
                <c:pt idx="1615">
                  <c:v>#N/A</c:v>
                </c:pt>
                <c:pt idx="1616">
                  <c:v>#N/A</c:v>
                </c:pt>
                <c:pt idx="1617">
                  <c:v>#N/A</c:v>
                </c:pt>
                <c:pt idx="1618">
                  <c:v>#N/A</c:v>
                </c:pt>
                <c:pt idx="1619">
                  <c:v>#N/A</c:v>
                </c:pt>
                <c:pt idx="1620">
                  <c:v>#N/A</c:v>
                </c:pt>
                <c:pt idx="1621">
                  <c:v>#N/A</c:v>
                </c:pt>
                <c:pt idx="1622">
                  <c:v>3.9849999999999997E-2</c:v>
                </c:pt>
                <c:pt idx="1623">
                  <c:v>#N/A</c:v>
                </c:pt>
                <c:pt idx="1624">
                  <c:v>#N/A</c:v>
                </c:pt>
                <c:pt idx="1625">
                  <c:v>#N/A</c:v>
                </c:pt>
                <c:pt idx="1626">
                  <c:v>#N/A</c:v>
                </c:pt>
                <c:pt idx="1627">
                  <c:v>#N/A</c:v>
                </c:pt>
                <c:pt idx="1628">
                  <c:v>#N/A</c:v>
                </c:pt>
                <c:pt idx="1629">
                  <c:v>#N/A</c:v>
                </c:pt>
                <c:pt idx="1630">
                  <c:v>#N/A</c:v>
                </c:pt>
                <c:pt idx="1631">
                  <c:v>3.9778000000000001E-2</c:v>
                </c:pt>
                <c:pt idx="1632">
                  <c:v>#N/A</c:v>
                </c:pt>
                <c:pt idx="1633">
                  <c:v>#N/A</c:v>
                </c:pt>
                <c:pt idx="1634">
                  <c:v>#N/A</c:v>
                </c:pt>
                <c:pt idx="1635">
                  <c:v>#N/A</c:v>
                </c:pt>
                <c:pt idx="1636">
                  <c:v>#N/A</c:v>
                </c:pt>
                <c:pt idx="1637">
                  <c:v>#N/A</c:v>
                </c:pt>
                <c:pt idx="1638">
                  <c:v>#N/A</c:v>
                </c:pt>
                <c:pt idx="1639">
                  <c:v>#N/A</c:v>
                </c:pt>
                <c:pt idx="1640">
                  <c:v>3.9778000000000001E-2</c:v>
                </c:pt>
                <c:pt idx="1641">
                  <c:v>#N/A</c:v>
                </c:pt>
                <c:pt idx="1642">
                  <c:v>#N/A</c:v>
                </c:pt>
                <c:pt idx="1643">
                  <c:v>#N/A</c:v>
                </c:pt>
                <c:pt idx="1644">
                  <c:v>#N/A</c:v>
                </c:pt>
                <c:pt idx="1645">
                  <c:v>#N/A</c:v>
                </c:pt>
                <c:pt idx="1646">
                  <c:v>#N/A</c:v>
                </c:pt>
                <c:pt idx="1647">
                  <c:v>#N/A</c:v>
                </c:pt>
                <c:pt idx="1648">
                  <c:v>#N/A</c:v>
                </c:pt>
                <c:pt idx="1649">
                  <c:v>3.9838999999999999E-2</c:v>
                </c:pt>
                <c:pt idx="1650">
                  <c:v>#N/A</c:v>
                </c:pt>
                <c:pt idx="1651">
                  <c:v>#N/A</c:v>
                </c:pt>
                <c:pt idx="1652">
                  <c:v>#N/A</c:v>
                </c:pt>
                <c:pt idx="1653">
                  <c:v>#N/A</c:v>
                </c:pt>
                <c:pt idx="1654">
                  <c:v>#N/A</c:v>
                </c:pt>
                <c:pt idx="1655">
                  <c:v>#N/A</c:v>
                </c:pt>
                <c:pt idx="1656">
                  <c:v>#N/A</c:v>
                </c:pt>
                <c:pt idx="1657">
                  <c:v>#N/A</c:v>
                </c:pt>
                <c:pt idx="1658">
                  <c:v>3.9827000000000001E-2</c:v>
                </c:pt>
                <c:pt idx="1659">
                  <c:v>#N/A</c:v>
                </c:pt>
                <c:pt idx="1660">
                  <c:v>#N/A</c:v>
                </c:pt>
                <c:pt idx="1661">
                  <c:v>#N/A</c:v>
                </c:pt>
                <c:pt idx="1662">
                  <c:v>#N/A</c:v>
                </c:pt>
                <c:pt idx="1663">
                  <c:v>#N/A</c:v>
                </c:pt>
                <c:pt idx="1664">
                  <c:v>#N/A</c:v>
                </c:pt>
                <c:pt idx="1665">
                  <c:v>#N/A</c:v>
                </c:pt>
                <c:pt idx="1666">
                  <c:v>#N/A</c:v>
                </c:pt>
                <c:pt idx="1667">
                  <c:v>3.9833E-2</c:v>
                </c:pt>
                <c:pt idx="1668">
                  <c:v>#N/A</c:v>
                </c:pt>
                <c:pt idx="1669">
                  <c:v>#N/A</c:v>
                </c:pt>
                <c:pt idx="1670">
                  <c:v>#N/A</c:v>
                </c:pt>
                <c:pt idx="1671">
                  <c:v>#N/A</c:v>
                </c:pt>
                <c:pt idx="1672">
                  <c:v>#N/A</c:v>
                </c:pt>
                <c:pt idx="1673">
                  <c:v>#N/A</c:v>
                </c:pt>
                <c:pt idx="1674">
                  <c:v>#N/A</c:v>
                </c:pt>
                <c:pt idx="1675">
                  <c:v>#N/A</c:v>
                </c:pt>
                <c:pt idx="1676">
                  <c:v>3.9833E-2</c:v>
                </c:pt>
                <c:pt idx="1677">
                  <c:v>#N/A</c:v>
                </c:pt>
                <c:pt idx="1678">
                  <c:v>#N/A</c:v>
                </c:pt>
                <c:pt idx="1679">
                  <c:v>#N/A</c:v>
                </c:pt>
                <c:pt idx="1680">
                  <c:v>#N/A</c:v>
                </c:pt>
                <c:pt idx="1681">
                  <c:v>#N/A</c:v>
                </c:pt>
                <c:pt idx="1682">
                  <c:v>#N/A</c:v>
                </c:pt>
                <c:pt idx="1683">
                  <c:v>#N/A</c:v>
                </c:pt>
                <c:pt idx="1684">
                  <c:v>#N/A</c:v>
                </c:pt>
                <c:pt idx="1685">
                  <c:v>3.9843999999999997E-2</c:v>
                </c:pt>
                <c:pt idx="1686">
                  <c:v>#N/A</c:v>
                </c:pt>
                <c:pt idx="1687">
                  <c:v>#N/A</c:v>
                </c:pt>
                <c:pt idx="1688">
                  <c:v>#N/A</c:v>
                </c:pt>
                <c:pt idx="1689">
                  <c:v>#N/A</c:v>
                </c:pt>
                <c:pt idx="1690">
                  <c:v>#N/A</c:v>
                </c:pt>
                <c:pt idx="1691">
                  <c:v>#N/A</c:v>
                </c:pt>
                <c:pt idx="1692">
                  <c:v>#N/A</c:v>
                </c:pt>
                <c:pt idx="1693">
                  <c:v>#N/A</c:v>
                </c:pt>
                <c:pt idx="1694">
                  <c:v>3.9855000000000002E-2</c:v>
                </c:pt>
                <c:pt idx="1695">
                  <c:v>#N/A</c:v>
                </c:pt>
                <c:pt idx="1696">
                  <c:v>#N/A</c:v>
                </c:pt>
                <c:pt idx="1697">
                  <c:v>#N/A</c:v>
                </c:pt>
                <c:pt idx="1698">
                  <c:v>#N/A</c:v>
                </c:pt>
                <c:pt idx="1699">
                  <c:v>#N/A</c:v>
                </c:pt>
                <c:pt idx="1700">
                  <c:v>#N/A</c:v>
                </c:pt>
                <c:pt idx="1701">
                  <c:v>#N/A</c:v>
                </c:pt>
                <c:pt idx="1702">
                  <c:v>#N/A</c:v>
                </c:pt>
                <c:pt idx="1703">
                  <c:v>3.9822000000000003E-2</c:v>
                </c:pt>
                <c:pt idx="1704">
                  <c:v>#N/A</c:v>
                </c:pt>
                <c:pt idx="1705">
                  <c:v>#N/A</c:v>
                </c:pt>
                <c:pt idx="1706">
                  <c:v>#N/A</c:v>
                </c:pt>
                <c:pt idx="1707">
                  <c:v>#N/A</c:v>
                </c:pt>
                <c:pt idx="1708">
                  <c:v>#N/A</c:v>
                </c:pt>
                <c:pt idx="1709">
                  <c:v>#N/A</c:v>
                </c:pt>
                <c:pt idx="1710">
                  <c:v>#N/A</c:v>
                </c:pt>
                <c:pt idx="1711">
                  <c:v>#N/A</c:v>
                </c:pt>
                <c:pt idx="1712">
                  <c:v>3.9861000000000001E-2</c:v>
                </c:pt>
                <c:pt idx="1713">
                  <c:v>#N/A</c:v>
                </c:pt>
                <c:pt idx="1714">
                  <c:v>#N/A</c:v>
                </c:pt>
                <c:pt idx="1715">
                  <c:v>#N/A</c:v>
                </c:pt>
                <c:pt idx="1716">
                  <c:v>#N/A</c:v>
                </c:pt>
                <c:pt idx="1717">
                  <c:v>#N/A</c:v>
                </c:pt>
                <c:pt idx="1718">
                  <c:v>#N/A</c:v>
                </c:pt>
                <c:pt idx="1719">
                  <c:v>#N/A</c:v>
                </c:pt>
                <c:pt idx="1720">
                  <c:v>#N/A</c:v>
                </c:pt>
                <c:pt idx="1721">
                  <c:v>3.9865999999999999E-2</c:v>
                </c:pt>
                <c:pt idx="1722">
                  <c:v>#N/A</c:v>
                </c:pt>
                <c:pt idx="1723">
                  <c:v>#N/A</c:v>
                </c:pt>
                <c:pt idx="1724">
                  <c:v>#N/A</c:v>
                </c:pt>
                <c:pt idx="1725">
                  <c:v>#N/A</c:v>
                </c:pt>
                <c:pt idx="1726">
                  <c:v>#N/A</c:v>
                </c:pt>
                <c:pt idx="1727">
                  <c:v>#N/A</c:v>
                </c:pt>
                <c:pt idx="1728">
                  <c:v>#N/A</c:v>
                </c:pt>
                <c:pt idx="1729">
                  <c:v>#N/A</c:v>
                </c:pt>
                <c:pt idx="1730">
                  <c:v>3.9822000000000003E-2</c:v>
                </c:pt>
                <c:pt idx="1731">
                  <c:v>#N/A</c:v>
                </c:pt>
                <c:pt idx="1732">
                  <c:v>#N/A</c:v>
                </c:pt>
                <c:pt idx="1733">
                  <c:v>#N/A</c:v>
                </c:pt>
                <c:pt idx="1734">
                  <c:v>#N/A</c:v>
                </c:pt>
                <c:pt idx="1735">
                  <c:v>#N/A</c:v>
                </c:pt>
                <c:pt idx="1736">
                  <c:v>#N/A</c:v>
                </c:pt>
                <c:pt idx="1737">
                  <c:v>#N/A</c:v>
                </c:pt>
                <c:pt idx="1738">
                  <c:v>#N/A</c:v>
                </c:pt>
                <c:pt idx="1739">
                  <c:v>3.9766999999999997E-2</c:v>
                </c:pt>
                <c:pt idx="1740">
                  <c:v>#N/A</c:v>
                </c:pt>
                <c:pt idx="1741">
                  <c:v>#N/A</c:v>
                </c:pt>
                <c:pt idx="1742">
                  <c:v>#N/A</c:v>
                </c:pt>
                <c:pt idx="1743">
                  <c:v>#N/A</c:v>
                </c:pt>
                <c:pt idx="1744">
                  <c:v>#N/A</c:v>
                </c:pt>
                <c:pt idx="1745">
                  <c:v>#N/A</c:v>
                </c:pt>
                <c:pt idx="1746">
                  <c:v>#N/A</c:v>
                </c:pt>
                <c:pt idx="1747">
                  <c:v>#N/A</c:v>
                </c:pt>
                <c:pt idx="1748">
                  <c:v>3.9833E-2</c:v>
                </c:pt>
                <c:pt idx="1749">
                  <c:v>#N/A</c:v>
                </c:pt>
                <c:pt idx="1750">
                  <c:v>#N/A</c:v>
                </c:pt>
                <c:pt idx="1751">
                  <c:v>#N/A</c:v>
                </c:pt>
                <c:pt idx="1752">
                  <c:v>#N/A</c:v>
                </c:pt>
                <c:pt idx="1753">
                  <c:v>#N/A</c:v>
                </c:pt>
                <c:pt idx="1754">
                  <c:v>#N/A</c:v>
                </c:pt>
                <c:pt idx="1755">
                  <c:v>#N/A</c:v>
                </c:pt>
                <c:pt idx="1756">
                  <c:v>#N/A</c:v>
                </c:pt>
                <c:pt idx="1757">
                  <c:v>3.9815999999999997E-2</c:v>
                </c:pt>
                <c:pt idx="1758">
                  <c:v>#N/A</c:v>
                </c:pt>
                <c:pt idx="1759">
                  <c:v>#N/A</c:v>
                </c:pt>
                <c:pt idx="1760">
                  <c:v>#N/A</c:v>
                </c:pt>
                <c:pt idx="1761">
                  <c:v>#N/A</c:v>
                </c:pt>
                <c:pt idx="1762">
                  <c:v>#N/A</c:v>
                </c:pt>
                <c:pt idx="1763">
                  <c:v>#N/A</c:v>
                </c:pt>
                <c:pt idx="1764">
                  <c:v>#N/A</c:v>
                </c:pt>
                <c:pt idx="1765">
                  <c:v>#N/A</c:v>
                </c:pt>
                <c:pt idx="1766">
                  <c:v>3.4114999999999999E-2</c:v>
                </c:pt>
                <c:pt idx="1767">
                  <c:v>#N/A</c:v>
                </c:pt>
                <c:pt idx="1768">
                  <c:v>#N/A</c:v>
                </c:pt>
                <c:pt idx="1769">
                  <c:v>#N/A</c:v>
                </c:pt>
                <c:pt idx="1770">
                  <c:v>#N/A</c:v>
                </c:pt>
                <c:pt idx="1771">
                  <c:v>#N/A</c:v>
                </c:pt>
                <c:pt idx="1772">
                  <c:v>#N/A</c:v>
                </c:pt>
                <c:pt idx="1773">
                  <c:v>#N/A</c:v>
                </c:pt>
                <c:pt idx="1774">
                  <c:v>#N/A</c:v>
                </c:pt>
                <c:pt idx="1775">
                  <c:v>3.9782999999999999E-2</c:v>
                </c:pt>
                <c:pt idx="1776">
                  <c:v>#N/A</c:v>
                </c:pt>
                <c:pt idx="1777">
                  <c:v>#N/A</c:v>
                </c:pt>
                <c:pt idx="1778">
                  <c:v>#N/A</c:v>
                </c:pt>
                <c:pt idx="1779">
                  <c:v>#N/A</c:v>
                </c:pt>
                <c:pt idx="1780">
                  <c:v>#N/A</c:v>
                </c:pt>
                <c:pt idx="1781">
                  <c:v>#N/A</c:v>
                </c:pt>
                <c:pt idx="1782">
                  <c:v>#N/A</c:v>
                </c:pt>
                <c:pt idx="1783">
                  <c:v>#N/A</c:v>
                </c:pt>
                <c:pt idx="1784">
                  <c:v>3.9815999999999997E-2</c:v>
                </c:pt>
                <c:pt idx="1785">
                  <c:v>#N/A</c:v>
                </c:pt>
                <c:pt idx="1786">
                  <c:v>#N/A</c:v>
                </c:pt>
                <c:pt idx="1787">
                  <c:v>#N/A</c:v>
                </c:pt>
                <c:pt idx="1788">
                  <c:v>#N/A</c:v>
                </c:pt>
                <c:pt idx="1789">
                  <c:v>#N/A</c:v>
                </c:pt>
                <c:pt idx="1790">
                  <c:v>#N/A</c:v>
                </c:pt>
                <c:pt idx="1791">
                  <c:v>#N/A</c:v>
                </c:pt>
                <c:pt idx="1792">
                  <c:v>#N/A</c:v>
                </c:pt>
                <c:pt idx="1793">
                  <c:v>3.4130000000000001E-2</c:v>
                </c:pt>
                <c:pt idx="1794">
                  <c:v>#N/A</c:v>
                </c:pt>
                <c:pt idx="1795">
                  <c:v>#N/A</c:v>
                </c:pt>
                <c:pt idx="1796">
                  <c:v>#N/A</c:v>
                </c:pt>
                <c:pt idx="1797">
                  <c:v>#N/A</c:v>
                </c:pt>
                <c:pt idx="1798">
                  <c:v>#N/A</c:v>
                </c:pt>
                <c:pt idx="1799">
                  <c:v>#N/A</c:v>
                </c:pt>
                <c:pt idx="1800">
                  <c:v>#N/A</c:v>
                </c:pt>
                <c:pt idx="1801">
                  <c:v>#N/A</c:v>
                </c:pt>
                <c:pt idx="1802">
                  <c:v>3.4176999999999999E-2</c:v>
                </c:pt>
                <c:pt idx="1803">
                  <c:v>#N/A</c:v>
                </c:pt>
                <c:pt idx="1804">
                  <c:v>#N/A</c:v>
                </c:pt>
                <c:pt idx="1805">
                  <c:v>#N/A</c:v>
                </c:pt>
                <c:pt idx="1806">
                  <c:v>#N/A</c:v>
                </c:pt>
                <c:pt idx="1807">
                  <c:v>#N/A</c:v>
                </c:pt>
                <c:pt idx="1808">
                  <c:v>#N/A</c:v>
                </c:pt>
                <c:pt idx="1809">
                  <c:v>#N/A</c:v>
                </c:pt>
                <c:pt idx="1810">
                  <c:v>#N/A</c:v>
                </c:pt>
                <c:pt idx="1811">
                  <c:v>3.9838999999999999E-2</c:v>
                </c:pt>
                <c:pt idx="1812">
                  <c:v>#N/A</c:v>
                </c:pt>
                <c:pt idx="1813">
                  <c:v>#N/A</c:v>
                </c:pt>
                <c:pt idx="1814">
                  <c:v>#N/A</c:v>
                </c:pt>
                <c:pt idx="1815">
                  <c:v>#N/A</c:v>
                </c:pt>
                <c:pt idx="1816">
                  <c:v>#N/A</c:v>
                </c:pt>
                <c:pt idx="1817">
                  <c:v>#N/A</c:v>
                </c:pt>
                <c:pt idx="1818">
                  <c:v>#N/A</c:v>
                </c:pt>
                <c:pt idx="1819">
                  <c:v>#N/A</c:v>
                </c:pt>
                <c:pt idx="1820">
                  <c:v>3.9822000000000003E-2</c:v>
                </c:pt>
                <c:pt idx="1821">
                  <c:v>#N/A</c:v>
                </c:pt>
                <c:pt idx="1822">
                  <c:v>#N/A</c:v>
                </c:pt>
                <c:pt idx="1823">
                  <c:v>#N/A</c:v>
                </c:pt>
                <c:pt idx="1824">
                  <c:v>#N/A</c:v>
                </c:pt>
                <c:pt idx="1825">
                  <c:v>#N/A</c:v>
                </c:pt>
                <c:pt idx="1826">
                  <c:v>#N/A</c:v>
                </c:pt>
                <c:pt idx="1827">
                  <c:v>#N/A</c:v>
                </c:pt>
                <c:pt idx="1828">
                  <c:v>#N/A</c:v>
                </c:pt>
                <c:pt idx="1829">
                  <c:v>3.4111000000000002E-2</c:v>
                </c:pt>
                <c:pt idx="1830">
                  <c:v>#N/A</c:v>
                </c:pt>
                <c:pt idx="1831">
                  <c:v>#N/A</c:v>
                </c:pt>
                <c:pt idx="1832">
                  <c:v>#N/A</c:v>
                </c:pt>
                <c:pt idx="1833">
                  <c:v>#N/A</c:v>
                </c:pt>
                <c:pt idx="1834">
                  <c:v>#N/A</c:v>
                </c:pt>
                <c:pt idx="1835">
                  <c:v>#N/A</c:v>
                </c:pt>
                <c:pt idx="1836">
                  <c:v>#N/A</c:v>
                </c:pt>
                <c:pt idx="1837">
                  <c:v>#N/A</c:v>
                </c:pt>
                <c:pt idx="1838">
                  <c:v>3.9805E-2</c:v>
                </c:pt>
                <c:pt idx="1839">
                  <c:v>#N/A</c:v>
                </c:pt>
                <c:pt idx="1840">
                  <c:v>#N/A</c:v>
                </c:pt>
                <c:pt idx="1841">
                  <c:v>#N/A</c:v>
                </c:pt>
                <c:pt idx="1842">
                  <c:v>#N/A</c:v>
                </c:pt>
                <c:pt idx="1843">
                  <c:v>#N/A</c:v>
                </c:pt>
                <c:pt idx="1844">
                  <c:v>#N/A</c:v>
                </c:pt>
                <c:pt idx="1845">
                  <c:v>#N/A</c:v>
                </c:pt>
                <c:pt idx="1846">
                  <c:v>#N/A</c:v>
                </c:pt>
                <c:pt idx="1847">
                  <c:v>3.9805E-2</c:v>
                </c:pt>
                <c:pt idx="1848">
                  <c:v>#N/A</c:v>
                </c:pt>
                <c:pt idx="1849">
                  <c:v>#N/A</c:v>
                </c:pt>
                <c:pt idx="1850">
                  <c:v>#N/A</c:v>
                </c:pt>
                <c:pt idx="1851">
                  <c:v>#N/A</c:v>
                </c:pt>
                <c:pt idx="1852">
                  <c:v>#N/A</c:v>
                </c:pt>
                <c:pt idx="1853">
                  <c:v>#N/A</c:v>
                </c:pt>
                <c:pt idx="1854">
                  <c:v>#N/A</c:v>
                </c:pt>
                <c:pt idx="1855">
                  <c:v>#N/A</c:v>
                </c:pt>
                <c:pt idx="1856">
                  <c:v>3.4172000000000001E-2</c:v>
                </c:pt>
                <c:pt idx="1857">
                  <c:v>#N/A</c:v>
                </c:pt>
                <c:pt idx="1858">
                  <c:v>#N/A</c:v>
                </c:pt>
                <c:pt idx="1859">
                  <c:v>#N/A</c:v>
                </c:pt>
                <c:pt idx="1860">
                  <c:v>#N/A</c:v>
                </c:pt>
                <c:pt idx="1861">
                  <c:v>#N/A</c:v>
                </c:pt>
                <c:pt idx="1862">
                  <c:v>#N/A</c:v>
                </c:pt>
                <c:pt idx="1863">
                  <c:v>#N/A</c:v>
                </c:pt>
                <c:pt idx="1864">
                  <c:v>#N/A</c:v>
                </c:pt>
                <c:pt idx="1865">
                  <c:v>3.9843999999999997E-2</c:v>
                </c:pt>
                <c:pt idx="1866">
                  <c:v>#N/A</c:v>
                </c:pt>
                <c:pt idx="1867">
                  <c:v>#N/A</c:v>
                </c:pt>
                <c:pt idx="1868">
                  <c:v>#N/A</c:v>
                </c:pt>
                <c:pt idx="1869">
                  <c:v>#N/A</c:v>
                </c:pt>
                <c:pt idx="1870">
                  <c:v>#N/A</c:v>
                </c:pt>
                <c:pt idx="1871">
                  <c:v>#N/A</c:v>
                </c:pt>
                <c:pt idx="1872">
                  <c:v>#N/A</c:v>
                </c:pt>
                <c:pt idx="1873">
                  <c:v>#N/A</c:v>
                </c:pt>
                <c:pt idx="1874">
                  <c:v>3.9788999999999998E-2</c:v>
                </c:pt>
                <c:pt idx="1875">
                  <c:v>#N/A</c:v>
                </c:pt>
                <c:pt idx="1876">
                  <c:v>#N/A</c:v>
                </c:pt>
                <c:pt idx="1877">
                  <c:v>#N/A</c:v>
                </c:pt>
                <c:pt idx="1878">
                  <c:v>#N/A</c:v>
                </c:pt>
                <c:pt idx="1879">
                  <c:v>#N/A</c:v>
                </c:pt>
                <c:pt idx="1880">
                  <c:v>#N/A</c:v>
                </c:pt>
                <c:pt idx="1881">
                  <c:v>#N/A</c:v>
                </c:pt>
                <c:pt idx="1882">
                  <c:v>#N/A</c:v>
                </c:pt>
                <c:pt idx="1883">
                  <c:v>3.9800000000000002E-2</c:v>
                </c:pt>
                <c:pt idx="1884">
                  <c:v>#N/A</c:v>
                </c:pt>
                <c:pt idx="1885">
                  <c:v>#N/A</c:v>
                </c:pt>
                <c:pt idx="1886">
                  <c:v>#N/A</c:v>
                </c:pt>
                <c:pt idx="1887">
                  <c:v>#N/A</c:v>
                </c:pt>
                <c:pt idx="1888">
                  <c:v>#N/A</c:v>
                </c:pt>
                <c:pt idx="1889">
                  <c:v>#N/A</c:v>
                </c:pt>
                <c:pt idx="1890">
                  <c:v>#N/A</c:v>
                </c:pt>
                <c:pt idx="1891">
                  <c:v>#N/A</c:v>
                </c:pt>
                <c:pt idx="1892">
                  <c:v>3.9805E-2</c:v>
                </c:pt>
                <c:pt idx="1893">
                  <c:v>#N/A</c:v>
                </c:pt>
                <c:pt idx="1894">
                  <c:v>#N/A</c:v>
                </c:pt>
                <c:pt idx="1895">
                  <c:v>#N/A</c:v>
                </c:pt>
                <c:pt idx="1896">
                  <c:v>#N/A</c:v>
                </c:pt>
                <c:pt idx="1897">
                  <c:v>#N/A</c:v>
                </c:pt>
                <c:pt idx="1898">
                  <c:v>#N/A</c:v>
                </c:pt>
                <c:pt idx="1899">
                  <c:v>#N/A</c:v>
                </c:pt>
                <c:pt idx="1900">
                  <c:v>#N/A</c:v>
                </c:pt>
                <c:pt idx="1901">
                  <c:v>3.4125000000000003E-2</c:v>
                </c:pt>
                <c:pt idx="1902">
                  <c:v>#N/A</c:v>
                </c:pt>
                <c:pt idx="1903">
                  <c:v>#N/A</c:v>
                </c:pt>
                <c:pt idx="1904">
                  <c:v>#N/A</c:v>
                </c:pt>
                <c:pt idx="1905">
                  <c:v>#N/A</c:v>
                </c:pt>
                <c:pt idx="1906">
                  <c:v>#N/A</c:v>
                </c:pt>
                <c:pt idx="1907">
                  <c:v>#N/A</c:v>
                </c:pt>
                <c:pt idx="1908">
                  <c:v>#N/A</c:v>
                </c:pt>
                <c:pt idx="1909">
                  <c:v>#N/A</c:v>
                </c:pt>
                <c:pt idx="1910">
                  <c:v>3.9810999999999999E-2</c:v>
                </c:pt>
                <c:pt idx="1911">
                  <c:v>#N/A</c:v>
                </c:pt>
                <c:pt idx="1912">
                  <c:v>#N/A</c:v>
                </c:pt>
                <c:pt idx="1913">
                  <c:v>#N/A</c:v>
                </c:pt>
                <c:pt idx="1914">
                  <c:v>#N/A</c:v>
                </c:pt>
                <c:pt idx="1915">
                  <c:v>#N/A</c:v>
                </c:pt>
                <c:pt idx="1916">
                  <c:v>#N/A</c:v>
                </c:pt>
                <c:pt idx="1917">
                  <c:v>#N/A</c:v>
                </c:pt>
                <c:pt idx="1918">
                  <c:v>#N/A</c:v>
                </c:pt>
                <c:pt idx="1919">
                  <c:v>3.4167999999999997E-2</c:v>
                </c:pt>
                <c:pt idx="1920">
                  <c:v>#N/A</c:v>
                </c:pt>
                <c:pt idx="1921">
                  <c:v>#N/A</c:v>
                </c:pt>
                <c:pt idx="1922">
                  <c:v>#N/A</c:v>
                </c:pt>
                <c:pt idx="1923">
                  <c:v>#N/A</c:v>
                </c:pt>
                <c:pt idx="1924">
                  <c:v>#N/A</c:v>
                </c:pt>
                <c:pt idx="1925">
                  <c:v>#N/A</c:v>
                </c:pt>
                <c:pt idx="1926">
                  <c:v>#N/A</c:v>
                </c:pt>
                <c:pt idx="1927">
                  <c:v>#N/A</c:v>
                </c:pt>
                <c:pt idx="1928">
                  <c:v>3.4153000000000003E-2</c:v>
                </c:pt>
                <c:pt idx="1929">
                  <c:v>#N/A</c:v>
                </c:pt>
                <c:pt idx="1930">
                  <c:v>#N/A</c:v>
                </c:pt>
                <c:pt idx="1931">
                  <c:v>#N/A</c:v>
                </c:pt>
                <c:pt idx="1932">
                  <c:v>#N/A</c:v>
                </c:pt>
                <c:pt idx="1933">
                  <c:v>#N/A</c:v>
                </c:pt>
                <c:pt idx="1934">
                  <c:v>#N/A</c:v>
                </c:pt>
                <c:pt idx="1935">
                  <c:v>#N/A</c:v>
                </c:pt>
                <c:pt idx="1936">
                  <c:v>#N/A</c:v>
                </c:pt>
                <c:pt idx="1937">
                  <c:v>3.9794000000000003E-2</c:v>
                </c:pt>
                <c:pt idx="1938">
                  <c:v>#N/A</c:v>
                </c:pt>
                <c:pt idx="1939">
                  <c:v>#N/A</c:v>
                </c:pt>
                <c:pt idx="1940">
                  <c:v>#N/A</c:v>
                </c:pt>
                <c:pt idx="1941">
                  <c:v>#N/A</c:v>
                </c:pt>
                <c:pt idx="1942">
                  <c:v>#N/A</c:v>
                </c:pt>
                <c:pt idx="1943">
                  <c:v>#N/A</c:v>
                </c:pt>
                <c:pt idx="1944">
                  <c:v>#N/A</c:v>
                </c:pt>
                <c:pt idx="1945">
                  <c:v>#N/A</c:v>
                </c:pt>
                <c:pt idx="1946">
                  <c:v>3.4162999999999999E-2</c:v>
                </c:pt>
                <c:pt idx="1947">
                  <c:v>#N/A</c:v>
                </c:pt>
                <c:pt idx="1948">
                  <c:v>#N/A</c:v>
                </c:pt>
                <c:pt idx="1949">
                  <c:v>#N/A</c:v>
                </c:pt>
                <c:pt idx="1950">
                  <c:v>#N/A</c:v>
                </c:pt>
                <c:pt idx="1951">
                  <c:v>#N/A</c:v>
                </c:pt>
                <c:pt idx="1952">
                  <c:v>#N/A</c:v>
                </c:pt>
                <c:pt idx="1953">
                  <c:v>#N/A</c:v>
                </c:pt>
                <c:pt idx="1954">
                  <c:v>#N/A</c:v>
                </c:pt>
                <c:pt idx="1955">
                  <c:v>3.4148999999999999E-2</c:v>
                </c:pt>
                <c:pt idx="1956">
                  <c:v>#N/A</c:v>
                </c:pt>
                <c:pt idx="1957">
                  <c:v>#N/A</c:v>
                </c:pt>
                <c:pt idx="1958">
                  <c:v>#N/A</c:v>
                </c:pt>
                <c:pt idx="1959">
                  <c:v>#N/A</c:v>
                </c:pt>
                <c:pt idx="1960">
                  <c:v>#N/A</c:v>
                </c:pt>
                <c:pt idx="1961">
                  <c:v>#N/A</c:v>
                </c:pt>
                <c:pt idx="1962">
                  <c:v>#N/A</c:v>
                </c:pt>
                <c:pt idx="1963">
                  <c:v>#N/A</c:v>
                </c:pt>
                <c:pt idx="1964">
                  <c:v>3.4158000000000001E-2</c:v>
                </c:pt>
                <c:pt idx="1965">
                  <c:v>#N/A</c:v>
                </c:pt>
                <c:pt idx="1966">
                  <c:v>#N/A</c:v>
                </c:pt>
                <c:pt idx="1967">
                  <c:v>#N/A</c:v>
                </c:pt>
                <c:pt idx="1968">
                  <c:v>#N/A</c:v>
                </c:pt>
                <c:pt idx="1969">
                  <c:v>#N/A</c:v>
                </c:pt>
                <c:pt idx="1970">
                  <c:v>#N/A</c:v>
                </c:pt>
                <c:pt idx="1971">
                  <c:v>#N/A</c:v>
                </c:pt>
                <c:pt idx="1972">
                  <c:v>#N/A</c:v>
                </c:pt>
                <c:pt idx="1973">
                  <c:v>3.4153000000000003E-2</c:v>
                </c:pt>
                <c:pt idx="1974">
                  <c:v>#N/A</c:v>
                </c:pt>
                <c:pt idx="1975">
                  <c:v>#N/A</c:v>
                </c:pt>
                <c:pt idx="1976">
                  <c:v>#N/A</c:v>
                </c:pt>
                <c:pt idx="1977">
                  <c:v>#N/A</c:v>
                </c:pt>
                <c:pt idx="1978">
                  <c:v>#N/A</c:v>
                </c:pt>
                <c:pt idx="1979">
                  <c:v>#N/A</c:v>
                </c:pt>
                <c:pt idx="1980">
                  <c:v>#N/A</c:v>
                </c:pt>
                <c:pt idx="1981">
                  <c:v>#N/A</c:v>
                </c:pt>
                <c:pt idx="1982">
                  <c:v>3.4158000000000001E-2</c:v>
                </c:pt>
                <c:pt idx="1983">
                  <c:v>#N/A</c:v>
                </c:pt>
                <c:pt idx="1984">
                  <c:v>#N/A</c:v>
                </c:pt>
                <c:pt idx="1985">
                  <c:v>#N/A</c:v>
                </c:pt>
                <c:pt idx="1986">
                  <c:v>#N/A</c:v>
                </c:pt>
                <c:pt idx="1987">
                  <c:v>#N/A</c:v>
                </c:pt>
                <c:pt idx="1988">
                  <c:v>#N/A</c:v>
                </c:pt>
                <c:pt idx="1989">
                  <c:v>#N/A</c:v>
                </c:pt>
                <c:pt idx="1990">
                  <c:v>#N/A</c:v>
                </c:pt>
                <c:pt idx="1991">
                  <c:v>3.4162999999999999E-2</c:v>
                </c:pt>
                <c:pt idx="1992">
                  <c:v>#N/A</c:v>
                </c:pt>
                <c:pt idx="1993">
                  <c:v>#N/A</c:v>
                </c:pt>
                <c:pt idx="1994">
                  <c:v>#N/A</c:v>
                </c:pt>
                <c:pt idx="1995">
                  <c:v>#N/A</c:v>
                </c:pt>
                <c:pt idx="1996">
                  <c:v>#N/A</c:v>
                </c:pt>
                <c:pt idx="1997">
                  <c:v>#N/A</c:v>
                </c:pt>
                <c:pt idx="1998">
                  <c:v>#N/A</c:v>
                </c:pt>
                <c:pt idx="1999">
                  <c:v>#N/A</c:v>
                </c:pt>
                <c:pt idx="2000">
                  <c:v>3.4153000000000003E-2</c:v>
                </c:pt>
                <c:pt idx="2001">
                  <c:v>#N/A</c:v>
                </c:pt>
                <c:pt idx="2002">
                  <c:v>#N/A</c:v>
                </c:pt>
                <c:pt idx="2003">
                  <c:v>#N/A</c:v>
                </c:pt>
                <c:pt idx="2004">
                  <c:v>#N/A</c:v>
                </c:pt>
                <c:pt idx="2005">
                  <c:v>#N/A</c:v>
                </c:pt>
                <c:pt idx="2006">
                  <c:v>#N/A</c:v>
                </c:pt>
                <c:pt idx="2007">
                  <c:v>#N/A</c:v>
                </c:pt>
                <c:pt idx="2008">
                  <c:v>#N/A</c:v>
                </c:pt>
                <c:pt idx="2009">
                  <c:v>3.4172000000000001E-2</c:v>
                </c:pt>
                <c:pt idx="2010">
                  <c:v>#N/A</c:v>
                </c:pt>
                <c:pt idx="2011">
                  <c:v>#N/A</c:v>
                </c:pt>
                <c:pt idx="2012">
                  <c:v>#N/A</c:v>
                </c:pt>
                <c:pt idx="2013">
                  <c:v>#N/A</c:v>
                </c:pt>
                <c:pt idx="2014">
                  <c:v>#N/A</c:v>
                </c:pt>
                <c:pt idx="2015">
                  <c:v>#N/A</c:v>
                </c:pt>
                <c:pt idx="2016">
                  <c:v>#N/A</c:v>
                </c:pt>
                <c:pt idx="2017">
                  <c:v>#N/A</c:v>
                </c:pt>
                <c:pt idx="2018">
                  <c:v>3.4158000000000001E-2</c:v>
                </c:pt>
                <c:pt idx="2019">
                  <c:v>#N/A</c:v>
                </c:pt>
                <c:pt idx="2020">
                  <c:v>#N/A</c:v>
                </c:pt>
                <c:pt idx="2021">
                  <c:v>#N/A</c:v>
                </c:pt>
                <c:pt idx="2022">
                  <c:v>#N/A</c:v>
                </c:pt>
                <c:pt idx="2023">
                  <c:v>#N/A</c:v>
                </c:pt>
                <c:pt idx="2024">
                  <c:v>#N/A</c:v>
                </c:pt>
                <c:pt idx="2025">
                  <c:v>#N/A</c:v>
                </c:pt>
                <c:pt idx="2026">
                  <c:v>#N/A</c:v>
                </c:pt>
                <c:pt idx="2027">
                  <c:v>3.4176999999999999E-2</c:v>
                </c:pt>
                <c:pt idx="2028">
                  <c:v>#N/A</c:v>
                </c:pt>
                <c:pt idx="2029">
                  <c:v>#N/A</c:v>
                </c:pt>
                <c:pt idx="2030">
                  <c:v>#N/A</c:v>
                </c:pt>
                <c:pt idx="2031">
                  <c:v>#N/A</c:v>
                </c:pt>
                <c:pt idx="2032">
                  <c:v>#N/A</c:v>
                </c:pt>
                <c:pt idx="2033">
                  <c:v>#N/A</c:v>
                </c:pt>
                <c:pt idx="2034">
                  <c:v>#N/A</c:v>
                </c:pt>
                <c:pt idx="2035">
                  <c:v>#N/A</c:v>
                </c:pt>
                <c:pt idx="2036">
                  <c:v>3.9827000000000001E-2</c:v>
                </c:pt>
                <c:pt idx="2037">
                  <c:v>#N/A</c:v>
                </c:pt>
                <c:pt idx="2038">
                  <c:v>#N/A</c:v>
                </c:pt>
                <c:pt idx="2039">
                  <c:v>#N/A</c:v>
                </c:pt>
                <c:pt idx="2040">
                  <c:v>#N/A</c:v>
                </c:pt>
                <c:pt idx="2041">
                  <c:v>#N/A</c:v>
                </c:pt>
                <c:pt idx="2042">
                  <c:v>#N/A</c:v>
                </c:pt>
                <c:pt idx="2043">
                  <c:v>#N/A</c:v>
                </c:pt>
                <c:pt idx="2044">
                  <c:v>#N/A</c:v>
                </c:pt>
                <c:pt idx="2045">
                  <c:v>3.9805E-2</c:v>
                </c:pt>
                <c:pt idx="2046">
                  <c:v>#N/A</c:v>
                </c:pt>
                <c:pt idx="2047">
                  <c:v>#N/A</c:v>
                </c:pt>
                <c:pt idx="2048">
                  <c:v>#N/A</c:v>
                </c:pt>
                <c:pt idx="2049">
                  <c:v>#N/A</c:v>
                </c:pt>
                <c:pt idx="2050">
                  <c:v>#N/A</c:v>
                </c:pt>
                <c:pt idx="2051">
                  <c:v>#N/A</c:v>
                </c:pt>
                <c:pt idx="2052">
                  <c:v>#N/A</c:v>
                </c:pt>
                <c:pt idx="2053">
                  <c:v>#N/A</c:v>
                </c:pt>
                <c:pt idx="2054">
                  <c:v>3.9810999999999999E-2</c:v>
                </c:pt>
                <c:pt idx="2055">
                  <c:v>#N/A</c:v>
                </c:pt>
                <c:pt idx="2056">
                  <c:v>#N/A</c:v>
                </c:pt>
                <c:pt idx="2057">
                  <c:v>#N/A</c:v>
                </c:pt>
                <c:pt idx="2058">
                  <c:v>#N/A</c:v>
                </c:pt>
                <c:pt idx="2059">
                  <c:v>#N/A</c:v>
                </c:pt>
                <c:pt idx="2060">
                  <c:v>#N/A</c:v>
                </c:pt>
                <c:pt idx="2061">
                  <c:v>#N/A</c:v>
                </c:pt>
                <c:pt idx="2062">
                  <c:v>#N/A</c:v>
                </c:pt>
                <c:pt idx="2063">
                  <c:v>3.9815999999999997E-2</c:v>
                </c:pt>
                <c:pt idx="2064">
                  <c:v>#N/A</c:v>
                </c:pt>
                <c:pt idx="2065">
                  <c:v>#N/A</c:v>
                </c:pt>
                <c:pt idx="2066">
                  <c:v>#N/A</c:v>
                </c:pt>
                <c:pt idx="2067">
                  <c:v>#N/A</c:v>
                </c:pt>
                <c:pt idx="2068">
                  <c:v>#N/A</c:v>
                </c:pt>
                <c:pt idx="2069">
                  <c:v>#N/A</c:v>
                </c:pt>
                <c:pt idx="2070">
                  <c:v>#N/A</c:v>
                </c:pt>
                <c:pt idx="2071">
                  <c:v>#N/A</c:v>
                </c:pt>
                <c:pt idx="2072">
                  <c:v>3.9794000000000003E-2</c:v>
                </c:pt>
                <c:pt idx="2073">
                  <c:v>#N/A</c:v>
                </c:pt>
                <c:pt idx="2074">
                  <c:v>#N/A</c:v>
                </c:pt>
                <c:pt idx="2075">
                  <c:v>#N/A</c:v>
                </c:pt>
                <c:pt idx="2076">
                  <c:v>#N/A</c:v>
                </c:pt>
                <c:pt idx="2077">
                  <c:v>#N/A</c:v>
                </c:pt>
                <c:pt idx="2078">
                  <c:v>#N/A</c:v>
                </c:pt>
                <c:pt idx="2079">
                  <c:v>#N/A</c:v>
                </c:pt>
                <c:pt idx="2080">
                  <c:v>#N/A</c:v>
                </c:pt>
                <c:pt idx="2081">
                  <c:v>3.9805E-2</c:v>
                </c:pt>
                <c:pt idx="2082">
                  <c:v>#N/A</c:v>
                </c:pt>
                <c:pt idx="2083">
                  <c:v>#N/A</c:v>
                </c:pt>
                <c:pt idx="2084">
                  <c:v>#N/A</c:v>
                </c:pt>
                <c:pt idx="2085">
                  <c:v>#N/A</c:v>
                </c:pt>
                <c:pt idx="2086">
                  <c:v>#N/A</c:v>
                </c:pt>
                <c:pt idx="2087">
                  <c:v>#N/A</c:v>
                </c:pt>
                <c:pt idx="2088">
                  <c:v>#N/A</c:v>
                </c:pt>
                <c:pt idx="2089">
                  <c:v>#N/A</c:v>
                </c:pt>
                <c:pt idx="2090">
                  <c:v>3.9788999999999998E-2</c:v>
                </c:pt>
                <c:pt idx="2091">
                  <c:v>#N/A</c:v>
                </c:pt>
                <c:pt idx="2092">
                  <c:v>#N/A</c:v>
                </c:pt>
                <c:pt idx="2093">
                  <c:v>#N/A</c:v>
                </c:pt>
                <c:pt idx="2094">
                  <c:v>#N/A</c:v>
                </c:pt>
                <c:pt idx="2095">
                  <c:v>#N/A</c:v>
                </c:pt>
                <c:pt idx="2096">
                  <c:v>#N/A</c:v>
                </c:pt>
                <c:pt idx="2097">
                  <c:v>#N/A</c:v>
                </c:pt>
                <c:pt idx="2098">
                  <c:v>#N/A</c:v>
                </c:pt>
                <c:pt idx="2099">
                  <c:v>3.9805E-2</c:v>
                </c:pt>
                <c:pt idx="2100">
                  <c:v>#N/A</c:v>
                </c:pt>
                <c:pt idx="2101">
                  <c:v>#N/A</c:v>
                </c:pt>
                <c:pt idx="2102">
                  <c:v>#N/A</c:v>
                </c:pt>
                <c:pt idx="2103">
                  <c:v>#N/A</c:v>
                </c:pt>
                <c:pt idx="2104">
                  <c:v>#N/A</c:v>
                </c:pt>
                <c:pt idx="2105">
                  <c:v>#N/A</c:v>
                </c:pt>
                <c:pt idx="2106">
                  <c:v>#N/A</c:v>
                </c:pt>
                <c:pt idx="2107">
                  <c:v>#N/A</c:v>
                </c:pt>
                <c:pt idx="2108">
                  <c:v>3.9827000000000001E-2</c:v>
                </c:pt>
                <c:pt idx="2109">
                  <c:v>#N/A</c:v>
                </c:pt>
                <c:pt idx="2110">
                  <c:v>#N/A</c:v>
                </c:pt>
                <c:pt idx="2111">
                  <c:v>#N/A</c:v>
                </c:pt>
                <c:pt idx="2112">
                  <c:v>#N/A</c:v>
                </c:pt>
                <c:pt idx="2113">
                  <c:v>#N/A</c:v>
                </c:pt>
                <c:pt idx="2114">
                  <c:v>#N/A</c:v>
                </c:pt>
                <c:pt idx="2115">
                  <c:v>#N/A</c:v>
                </c:pt>
                <c:pt idx="2116">
                  <c:v>#N/A</c:v>
                </c:pt>
                <c:pt idx="2117">
                  <c:v>3.4162999999999999E-2</c:v>
                </c:pt>
                <c:pt idx="2118">
                  <c:v>#N/A</c:v>
                </c:pt>
                <c:pt idx="2119">
                  <c:v>#N/A</c:v>
                </c:pt>
                <c:pt idx="2120">
                  <c:v>#N/A</c:v>
                </c:pt>
                <c:pt idx="2121">
                  <c:v>#N/A</c:v>
                </c:pt>
                <c:pt idx="2122">
                  <c:v>#N/A</c:v>
                </c:pt>
                <c:pt idx="2123">
                  <c:v>#N/A</c:v>
                </c:pt>
                <c:pt idx="2124">
                  <c:v>#N/A</c:v>
                </c:pt>
                <c:pt idx="2125">
                  <c:v>#N/A</c:v>
                </c:pt>
                <c:pt idx="2126">
                  <c:v>3.9833E-2</c:v>
                </c:pt>
                <c:pt idx="2127">
                  <c:v>#N/A</c:v>
                </c:pt>
                <c:pt idx="2128">
                  <c:v>#N/A</c:v>
                </c:pt>
                <c:pt idx="2129">
                  <c:v>#N/A</c:v>
                </c:pt>
                <c:pt idx="2130">
                  <c:v>#N/A</c:v>
                </c:pt>
                <c:pt idx="2131">
                  <c:v>#N/A</c:v>
                </c:pt>
                <c:pt idx="2132">
                  <c:v>#N/A</c:v>
                </c:pt>
                <c:pt idx="2133">
                  <c:v>#N/A</c:v>
                </c:pt>
                <c:pt idx="2134">
                  <c:v>#N/A</c:v>
                </c:pt>
                <c:pt idx="2135">
                  <c:v>3.9805E-2</c:v>
                </c:pt>
                <c:pt idx="2136">
                  <c:v>#N/A</c:v>
                </c:pt>
                <c:pt idx="2137">
                  <c:v>#N/A</c:v>
                </c:pt>
                <c:pt idx="2138">
                  <c:v>#N/A</c:v>
                </c:pt>
                <c:pt idx="2139">
                  <c:v>#N/A</c:v>
                </c:pt>
                <c:pt idx="2140">
                  <c:v>#N/A</c:v>
                </c:pt>
                <c:pt idx="2141">
                  <c:v>#N/A</c:v>
                </c:pt>
                <c:pt idx="2142">
                  <c:v>#N/A</c:v>
                </c:pt>
                <c:pt idx="2143">
                  <c:v>#N/A</c:v>
                </c:pt>
                <c:pt idx="2144">
                  <c:v>3.9827000000000001E-2</c:v>
                </c:pt>
                <c:pt idx="2145">
                  <c:v>#N/A</c:v>
                </c:pt>
                <c:pt idx="2146">
                  <c:v>#N/A</c:v>
                </c:pt>
                <c:pt idx="2147">
                  <c:v>#N/A</c:v>
                </c:pt>
                <c:pt idx="2148">
                  <c:v>#N/A</c:v>
                </c:pt>
                <c:pt idx="2149">
                  <c:v>#N/A</c:v>
                </c:pt>
                <c:pt idx="2150">
                  <c:v>#N/A</c:v>
                </c:pt>
                <c:pt idx="2151">
                  <c:v>#N/A</c:v>
                </c:pt>
                <c:pt idx="2152">
                  <c:v>#N/A</c:v>
                </c:pt>
                <c:pt idx="2153">
                  <c:v>3.4167999999999997E-2</c:v>
                </c:pt>
                <c:pt idx="2154">
                  <c:v>#N/A</c:v>
                </c:pt>
                <c:pt idx="2155">
                  <c:v>#N/A</c:v>
                </c:pt>
                <c:pt idx="2156">
                  <c:v>#N/A</c:v>
                </c:pt>
                <c:pt idx="2157">
                  <c:v>#N/A</c:v>
                </c:pt>
                <c:pt idx="2158">
                  <c:v>#N/A</c:v>
                </c:pt>
                <c:pt idx="2159">
                  <c:v>#N/A</c:v>
                </c:pt>
                <c:pt idx="2160">
                  <c:v>#N/A</c:v>
                </c:pt>
                <c:pt idx="2161">
                  <c:v>#N/A</c:v>
                </c:pt>
                <c:pt idx="2162">
                  <c:v>3.4111000000000002E-2</c:v>
                </c:pt>
                <c:pt idx="2163">
                  <c:v>#N/A</c:v>
                </c:pt>
                <c:pt idx="2164">
                  <c:v>#N/A</c:v>
                </c:pt>
                <c:pt idx="2165">
                  <c:v>#N/A</c:v>
                </c:pt>
                <c:pt idx="2166">
                  <c:v>#N/A</c:v>
                </c:pt>
                <c:pt idx="2167">
                  <c:v>#N/A</c:v>
                </c:pt>
                <c:pt idx="2168">
                  <c:v>#N/A</c:v>
                </c:pt>
              </c:numCache>
            </c:numRef>
          </c:yVal>
          <c:smooth val="1"/>
          <c:extLst>
            <c:ext xmlns:c16="http://schemas.microsoft.com/office/drawing/2014/chart" uri="{C3380CC4-5D6E-409C-BE32-E72D297353CC}">
              <c16:uniqueId val="{00000001-A268-49E7-BC46-075D4A812C0E}"/>
            </c:ext>
          </c:extLst>
        </c:ser>
        <c:dLbls>
          <c:showLegendKey val="0"/>
          <c:showVal val="0"/>
          <c:showCatName val="0"/>
          <c:showSerName val="0"/>
          <c:showPercent val="0"/>
          <c:showBubbleSize val="0"/>
        </c:dLbls>
        <c:axId val="375438367"/>
        <c:axId val="375433087"/>
      </c:scatterChart>
      <c:valAx>
        <c:axId val="375438367"/>
        <c:scaling>
          <c:orientation val="minMax"/>
          <c:max val="1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t>Time, t</a:t>
                </a:r>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75433087"/>
        <c:crosses val="autoZero"/>
        <c:crossBetween val="midCat"/>
      </c:valAx>
      <c:valAx>
        <c:axId val="375433087"/>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t>Power, W</a:t>
                </a: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75438367"/>
        <c:crosses val="autoZero"/>
        <c:crossBetween val="midCat"/>
      </c:valAx>
      <c:spPr>
        <a:noFill/>
        <a:ln w="15875">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2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6D4C3-2FC7-41FD-ADCF-C9AB6471614B}"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D724-3D2D-47A4-A2ED-BFFC2DA829DB}" type="slidenum">
              <a:rPr lang="en-US" smtClean="0"/>
              <a:t>‹#›</a:t>
            </a:fld>
            <a:endParaRPr lang="en-US"/>
          </a:p>
        </p:txBody>
      </p:sp>
    </p:spTree>
    <p:extLst>
      <p:ext uri="{BB962C8B-B14F-4D97-AF65-F5344CB8AC3E}">
        <p14:creationId xmlns:p14="http://schemas.microsoft.com/office/powerpoint/2010/main" val="31523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1</a:t>
            </a:fld>
            <a:endParaRPr lang="en-US"/>
          </a:p>
        </p:txBody>
      </p:sp>
    </p:spTree>
    <p:extLst>
      <p:ext uri="{BB962C8B-B14F-4D97-AF65-F5344CB8AC3E}">
        <p14:creationId xmlns:p14="http://schemas.microsoft.com/office/powerpoint/2010/main" val="374787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due to the global warming the effect of the global warming on the weather this more stuff in the tropical area due to the war between Russia and Ukraine with limit the natural fuel and the sieve of the global market to the Electric vehicle due to the Investment of tesla and Alamos in to this huge which has increased the important use of clean and renewable source. Fuel cell is one of them it had been researched and apply to electric vehicle covid branch electric vehicles which is only fuel cell electric vehicle.</a:t>
            </a:r>
          </a:p>
          <a:p>
            <a:r>
              <a:rPr lang="en-US" dirty="0"/>
              <a:t>The fuel cell is now focus on research and apply to vehicle due to its adaptable and high-power density. </a:t>
            </a:r>
          </a:p>
          <a:p>
            <a:r>
              <a:rPr lang="en-US" dirty="0"/>
              <a:t>In this project, the experiment of the \fuel cell is conducted and connect with the lecture to explore and understand characteristic, performance and phenomenon that can happen when using the fuel cell system.</a:t>
            </a:r>
            <a:br>
              <a:rPr lang="en-US" dirty="0"/>
            </a:br>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3</a:t>
            </a:fld>
            <a:endParaRPr lang="en-US"/>
          </a:p>
        </p:txBody>
      </p:sp>
    </p:spTree>
    <p:extLst>
      <p:ext uri="{BB962C8B-B14F-4D97-AF65-F5344CB8AC3E}">
        <p14:creationId xmlns:p14="http://schemas.microsoft.com/office/powerpoint/2010/main" val="231701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main layers:</a:t>
            </a:r>
          </a:p>
          <a:p>
            <a:r>
              <a:rPr lang="en-US" dirty="0"/>
              <a:t>Anode: Facilitates fuel oxidation, splitting hydrogen into protons and electrons. Made of porous carbon with a catalyst (e.g., platinum).</a:t>
            </a:r>
          </a:p>
          <a:p>
            <a:r>
              <a:rPr lang="en-US" dirty="0"/>
              <a:t>Cathode: Supports the reduction reaction where oxygen combines with protons and electrons to form water. Also made of porous carbon with a catalyst.</a:t>
            </a:r>
          </a:p>
          <a:p>
            <a:r>
              <a:rPr lang="en-US" dirty="0"/>
              <a:t>Electrolyte: A proton-conducting layer that allows only protons to pass while blocking electrons. It separates the anode and cathode.</a:t>
            </a:r>
          </a:p>
          <a:p>
            <a:r>
              <a:rPr lang="en-US" dirty="0"/>
              <a:t>Gas Diffusion Layers (GDLs): Thin, porous layers that ensure uniform gas distribution and manage water and heat transport.</a:t>
            </a:r>
          </a:p>
          <a:p>
            <a:r>
              <a:rPr lang="en-US" dirty="0"/>
              <a:t>Bipolar Plates: Provide structural support, distribute reactant gases, and conduct electrons between cells in a stack.</a:t>
            </a:r>
          </a:p>
          <a:p>
            <a:r>
              <a:rPr lang="en-US" dirty="0"/>
              <a:t>Catalyst Layers: Enhance reaction rates at both the anode and cathode, typically using platinum or other precious metals.</a:t>
            </a:r>
          </a:p>
          <a:p>
            <a:r>
              <a:rPr lang="en-US" dirty="0"/>
              <a:t>End Plates: Secure the fuel cell stack and prevent gas leaks.</a:t>
            </a:r>
          </a:p>
          <a:p>
            <a:r>
              <a:rPr lang="en-US" dirty="0"/>
              <a:t>Flow Field Channels: Deliver hydrogen and oxygen, while removing water and heat, ensuring efficient operation.</a:t>
            </a:r>
          </a:p>
        </p:txBody>
      </p:sp>
      <p:sp>
        <p:nvSpPr>
          <p:cNvPr id="4" name="Slide Number Placeholder 3"/>
          <p:cNvSpPr>
            <a:spLocks noGrp="1"/>
          </p:cNvSpPr>
          <p:nvPr>
            <p:ph type="sldNum" sz="quarter" idx="5"/>
          </p:nvPr>
        </p:nvSpPr>
        <p:spPr/>
        <p:txBody>
          <a:bodyPr/>
          <a:lstStyle/>
          <a:p>
            <a:fld id="{8CB0D724-3D2D-47A4-A2ED-BFFC2DA829DB}" type="slidenum">
              <a:rPr lang="en-US" smtClean="0"/>
              <a:t>4</a:t>
            </a:fld>
            <a:endParaRPr lang="en-US"/>
          </a:p>
        </p:txBody>
      </p:sp>
    </p:spTree>
    <p:extLst>
      <p:ext uri="{BB962C8B-B14F-4D97-AF65-F5344CB8AC3E}">
        <p14:creationId xmlns:p14="http://schemas.microsoft.com/office/powerpoint/2010/main" val="85185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cells from the lab's fuel cell system are utilized to examine the fuel cell’s characteristic curve. </a:t>
            </a:r>
          </a:p>
          <a:p>
            <a:r>
              <a:rPr lang="en-US" dirty="0"/>
              <a:t>To collect and store data on voltage, current, and power, a measurement device and a computer are connected to the fuel cell system. </a:t>
            </a:r>
          </a:p>
          <a:p>
            <a:r>
              <a:rPr lang="en-US" dirty="0"/>
              <a:t>A hydrogen generator, powered by a 4.5V supply, serves as the fuel source.</a:t>
            </a:r>
          </a:p>
          <a:p>
            <a:r>
              <a:rPr lang="en-US" dirty="0"/>
              <a:t>This generator separates hydrogen from water, supplying hydrogen directly to the fuel cell system. </a:t>
            </a:r>
          </a:p>
          <a:p>
            <a:r>
              <a:rPr lang="en-US" dirty="0"/>
              <a:t>Once the hydrogen is supplied, the measurement device simulates the load and captures data to generate the characteristic curve. </a:t>
            </a:r>
          </a:p>
          <a:p>
            <a:r>
              <a:rPr lang="en-US" dirty="0"/>
              <a:t>The collected data is displayed on the computer and stored in a text format for further analysis. Noted that in the app on the computer lab, the mode “Automatic” is chose.</a:t>
            </a:r>
          </a:p>
        </p:txBody>
      </p:sp>
      <p:sp>
        <p:nvSpPr>
          <p:cNvPr id="4" name="Slide Number Placeholder 3"/>
          <p:cNvSpPr>
            <a:spLocks noGrp="1"/>
          </p:cNvSpPr>
          <p:nvPr>
            <p:ph type="sldNum" sz="quarter" idx="5"/>
          </p:nvPr>
        </p:nvSpPr>
        <p:spPr/>
        <p:txBody>
          <a:bodyPr/>
          <a:lstStyle/>
          <a:p>
            <a:fld id="{8CB0D724-3D2D-47A4-A2ED-BFFC2DA829DB}" type="slidenum">
              <a:rPr lang="en-US" smtClean="0"/>
              <a:t>6</a:t>
            </a:fld>
            <a:endParaRPr lang="en-US"/>
          </a:p>
        </p:txBody>
      </p:sp>
    </p:spTree>
    <p:extLst>
      <p:ext uri="{BB962C8B-B14F-4D97-AF65-F5344CB8AC3E}">
        <p14:creationId xmlns:p14="http://schemas.microsoft.com/office/powerpoint/2010/main" val="66788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 is a by-product of the fuel cell reaction. Accumulation of water (flooding) at the electrodes can temporarily block the flow of reactants (hydrogen or oxygen) to the catalyst sites, reducing efficiency. When water clears, a spike in power may occur as reactant flow resumes.</a:t>
            </a:r>
          </a:p>
          <a:p>
            <a:r>
              <a:rPr lang="en-US" dirty="0"/>
              <a:t>Conversely, insufficient water can lead to membrane dehydration, reducing ionic conductivity, which could also cause temporary fluctuations.</a:t>
            </a:r>
          </a:p>
          <a:p>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12</a:t>
            </a:fld>
            <a:endParaRPr lang="en-US"/>
          </a:p>
        </p:txBody>
      </p:sp>
    </p:spTree>
    <p:extLst>
      <p:ext uri="{BB962C8B-B14F-4D97-AF65-F5344CB8AC3E}">
        <p14:creationId xmlns:p14="http://schemas.microsoft.com/office/powerpoint/2010/main" val="294570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A07C-CBE4-0A9C-39CD-3483C678E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463E4-22F5-EE2C-2F57-6BCBCDE1F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F5149-650E-A13B-641B-93E65DB5B276}"/>
              </a:ext>
            </a:extLst>
          </p:cNvPr>
          <p:cNvSpPr>
            <a:spLocks noGrp="1"/>
          </p:cNvSpPr>
          <p:nvPr>
            <p:ph type="dt" sz="half" idx="10"/>
          </p:nvPr>
        </p:nvSpPr>
        <p:spPr/>
        <p:txBody>
          <a:bodyPr/>
          <a:lstStyle/>
          <a:p>
            <a:fld id="{C8350BE5-A6AC-4165-B247-67A90A80D5E2}" type="datetime1">
              <a:rPr lang="en-US" smtClean="0"/>
              <a:t>12/15/2024</a:t>
            </a:fld>
            <a:endParaRPr lang="en-US"/>
          </a:p>
        </p:txBody>
      </p:sp>
      <p:sp>
        <p:nvSpPr>
          <p:cNvPr id="5" name="Footer Placeholder 4">
            <a:extLst>
              <a:ext uri="{FF2B5EF4-FFF2-40B4-BE49-F238E27FC236}">
                <a16:creationId xmlns:a16="http://schemas.microsoft.com/office/drawing/2014/main" id="{59F6187C-2317-7D84-F743-430E85C8F545}"/>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7FBA8536-40C4-AAFC-8165-34342A4AA71B}"/>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02371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16DB-1E64-AD82-6798-2CA00F79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05686-2044-4725-38D3-17C9D204A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881FC-1A6E-9769-2096-554E6B808839}"/>
              </a:ext>
            </a:extLst>
          </p:cNvPr>
          <p:cNvSpPr>
            <a:spLocks noGrp="1"/>
          </p:cNvSpPr>
          <p:nvPr>
            <p:ph type="dt" sz="half" idx="10"/>
          </p:nvPr>
        </p:nvSpPr>
        <p:spPr/>
        <p:txBody>
          <a:bodyPr/>
          <a:lstStyle/>
          <a:p>
            <a:fld id="{8F190D30-31F1-43F6-83FB-F1541087453A}" type="datetime1">
              <a:rPr lang="en-US" smtClean="0"/>
              <a:t>12/15/2024</a:t>
            </a:fld>
            <a:endParaRPr lang="en-US"/>
          </a:p>
        </p:txBody>
      </p:sp>
      <p:sp>
        <p:nvSpPr>
          <p:cNvPr id="5" name="Footer Placeholder 4">
            <a:extLst>
              <a:ext uri="{FF2B5EF4-FFF2-40B4-BE49-F238E27FC236}">
                <a16:creationId xmlns:a16="http://schemas.microsoft.com/office/drawing/2014/main" id="{E54360A2-1C4B-AC63-5A7A-630236B0C6FD}"/>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13126FE3-389D-ECBB-201A-E87B1703B81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26883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50099-AEE4-FB1A-98DC-87458BA16F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C4394-3229-488E-43AC-A9ABC3A6F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A8CD1-40C0-6C01-4CFF-1D90870DD5EF}"/>
              </a:ext>
            </a:extLst>
          </p:cNvPr>
          <p:cNvSpPr>
            <a:spLocks noGrp="1"/>
          </p:cNvSpPr>
          <p:nvPr>
            <p:ph type="dt" sz="half" idx="10"/>
          </p:nvPr>
        </p:nvSpPr>
        <p:spPr/>
        <p:txBody>
          <a:bodyPr/>
          <a:lstStyle/>
          <a:p>
            <a:fld id="{57EA0E4C-B075-4A07-833D-0D868EF266B8}" type="datetime1">
              <a:rPr lang="en-US" smtClean="0"/>
              <a:t>12/15/2024</a:t>
            </a:fld>
            <a:endParaRPr lang="en-US"/>
          </a:p>
        </p:txBody>
      </p:sp>
      <p:sp>
        <p:nvSpPr>
          <p:cNvPr id="5" name="Footer Placeholder 4">
            <a:extLst>
              <a:ext uri="{FF2B5EF4-FFF2-40B4-BE49-F238E27FC236}">
                <a16:creationId xmlns:a16="http://schemas.microsoft.com/office/drawing/2014/main" id="{0C505CBF-8DFA-AF62-836E-9387BD6AC787}"/>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55F5F6A5-1D9B-8826-B090-7DF5AF09BF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6681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D627-4A35-2290-BAD1-27D2E463F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D83C1-E6F1-9E03-A519-8BBD5BD15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203A6-4055-DCCA-2F07-00572DABF5A9}"/>
              </a:ext>
            </a:extLst>
          </p:cNvPr>
          <p:cNvSpPr>
            <a:spLocks noGrp="1"/>
          </p:cNvSpPr>
          <p:nvPr>
            <p:ph type="dt" sz="half" idx="10"/>
          </p:nvPr>
        </p:nvSpPr>
        <p:spPr/>
        <p:txBody>
          <a:bodyPr/>
          <a:lstStyle/>
          <a:p>
            <a:fld id="{B1926665-A562-482D-B4D9-5A5211AE148E}" type="datetime1">
              <a:rPr lang="en-US" smtClean="0"/>
              <a:t>12/15/2024</a:t>
            </a:fld>
            <a:endParaRPr lang="en-US"/>
          </a:p>
        </p:txBody>
      </p:sp>
      <p:sp>
        <p:nvSpPr>
          <p:cNvPr id="5" name="Footer Placeholder 4">
            <a:extLst>
              <a:ext uri="{FF2B5EF4-FFF2-40B4-BE49-F238E27FC236}">
                <a16:creationId xmlns:a16="http://schemas.microsoft.com/office/drawing/2014/main" id="{56DAAE96-7C2B-A9D8-B45D-0188F08F5DB2}"/>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342F3B99-4060-688A-725E-E0013FC33DA4}"/>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9355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C190-F5F0-5BD0-6EDC-168FBB0A6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07EF7-C503-EB63-B593-25AC93A75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1377F-4860-05B3-85CF-79C2895F03BC}"/>
              </a:ext>
            </a:extLst>
          </p:cNvPr>
          <p:cNvSpPr>
            <a:spLocks noGrp="1"/>
          </p:cNvSpPr>
          <p:nvPr>
            <p:ph type="dt" sz="half" idx="10"/>
          </p:nvPr>
        </p:nvSpPr>
        <p:spPr/>
        <p:txBody>
          <a:bodyPr/>
          <a:lstStyle/>
          <a:p>
            <a:fld id="{E4FA3EF4-34E2-4996-8118-7B86E22D9396}" type="datetime1">
              <a:rPr lang="en-US" smtClean="0"/>
              <a:t>12/15/2024</a:t>
            </a:fld>
            <a:endParaRPr lang="en-US"/>
          </a:p>
        </p:txBody>
      </p:sp>
      <p:sp>
        <p:nvSpPr>
          <p:cNvPr id="5" name="Footer Placeholder 4">
            <a:extLst>
              <a:ext uri="{FF2B5EF4-FFF2-40B4-BE49-F238E27FC236}">
                <a16:creationId xmlns:a16="http://schemas.microsoft.com/office/drawing/2014/main" id="{7CC55803-4CE1-23A5-4CD2-AEEA4F643B11}"/>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F04399F7-2E95-4E80-FCEE-73CEF5D7A37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21329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1139-CFA3-37C9-37F2-5AB560D50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0581C-CDD1-FB38-0D5C-0CADB3AF2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2900A-811D-4461-5140-AAE7C31DB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9613F-F166-C10E-1FBD-7BA535962777}"/>
              </a:ext>
            </a:extLst>
          </p:cNvPr>
          <p:cNvSpPr>
            <a:spLocks noGrp="1"/>
          </p:cNvSpPr>
          <p:nvPr>
            <p:ph type="dt" sz="half" idx="10"/>
          </p:nvPr>
        </p:nvSpPr>
        <p:spPr/>
        <p:txBody>
          <a:bodyPr/>
          <a:lstStyle/>
          <a:p>
            <a:fld id="{63853019-C7AD-4CA9-99A9-FD7A03D205FC}" type="datetime1">
              <a:rPr lang="en-US" smtClean="0"/>
              <a:t>12/15/2024</a:t>
            </a:fld>
            <a:endParaRPr lang="en-US"/>
          </a:p>
        </p:txBody>
      </p:sp>
      <p:sp>
        <p:nvSpPr>
          <p:cNvPr id="6" name="Footer Placeholder 5">
            <a:extLst>
              <a:ext uri="{FF2B5EF4-FFF2-40B4-BE49-F238E27FC236}">
                <a16:creationId xmlns:a16="http://schemas.microsoft.com/office/drawing/2014/main" id="{144E6A07-9309-A77B-7B63-B2AFBE362313}"/>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6D68907A-9B0B-3855-A790-03E83F2320B0}"/>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67660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A49B-62EB-564D-F5F2-1614DCD51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06367-BCAB-AA7A-7681-6C7781DF9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0A638-77F5-4DF2-9AA0-B39CE9268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72528-5826-D06A-1411-6C6D3B3A8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86E2E-5CB5-A4C9-BC0D-0F77D0498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006E-5162-B4F7-81DD-EA5CD33E5FF7}"/>
              </a:ext>
            </a:extLst>
          </p:cNvPr>
          <p:cNvSpPr>
            <a:spLocks noGrp="1"/>
          </p:cNvSpPr>
          <p:nvPr>
            <p:ph type="dt" sz="half" idx="10"/>
          </p:nvPr>
        </p:nvSpPr>
        <p:spPr/>
        <p:txBody>
          <a:bodyPr/>
          <a:lstStyle/>
          <a:p>
            <a:fld id="{D71785CC-6443-4B32-A8CC-A547552A42E1}" type="datetime1">
              <a:rPr lang="en-US" smtClean="0"/>
              <a:t>12/15/2024</a:t>
            </a:fld>
            <a:endParaRPr lang="en-US"/>
          </a:p>
        </p:txBody>
      </p:sp>
      <p:sp>
        <p:nvSpPr>
          <p:cNvPr id="8" name="Footer Placeholder 7">
            <a:extLst>
              <a:ext uri="{FF2B5EF4-FFF2-40B4-BE49-F238E27FC236}">
                <a16:creationId xmlns:a16="http://schemas.microsoft.com/office/drawing/2014/main" id="{1C9A729E-6136-D7FB-0CFA-0643FBAC1978}"/>
              </a:ext>
            </a:extLst>
          </p:cNvPr>
          <p:cNvSpPr>
            <a:spLocks noGrp="1"/>
          </p:cNvSpPr>
          <p:nvPr>
            <p:ph type="ftr" sz="quarter" idx="11"/>
          </p:nvPr>
        </p:nvSpPr>
        <p:spPr/>
        <p:txBody>
          <a:bodyPr/>
          <a:lstStyle/>
          <a:p>
            <a:r>
              <a:rPr lang="en-US"/>
              <a:t>Hoang Khang Le, Project A - Fuel Cell - 12.2024</a:t>
            </a:r>
          </a:p>
        </p:txBody>
      </p:sp>
      <p:sp>
        <p:nvSpPr>
          <p:cNvPr id="9" name="Slide Number Placeholder 8">
            <a:extLst>
              <a:ext uri="{FF2B5EF4-FFF2-40B4-BE49-F238E27FC236}">
                <a16:creationId xmlns:a16="http://schemas.microsoft.com/office/drawing/2014/main" id="{3D191B60-C55F-3D3D-961F-D40D827903F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45517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1C22-B647-48EF-0017-A3CAD188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B5E4BA-C758-39FF-C6C9-751621D9C567}"/>
              </a:ext>
            </a:extLst>
          </p:cNvPr>
          <p:cNvSpPr>
            <a:spLocks noGrp="1"/>
          </p:cNvSpPr>
          <p:nvPr>
            <p:ph type="dt" sz="half" idx="10"/>
          </p:nvPr>
        </p:nvSpPr>
        <p:spPr/>
        <p:txBody>
          <a:bodyPr/>
          <a:lstStyle/>
          <a:p>
            <a:fld id="{55BD2296-DC0B-4091-B909-D41774A367E2}" type="datetime1">
              <a:rPr lang="en-US" smtClean="0"/>
              <a:t>12/15/2024</a:t>
            </a:fld>
            <a:endParaRPr lang="en-US"/>
          </a:p>
        </p:txBody>
      </p:sp>
      <p:sp>
        <p:nvSpPr>
          <p:cNvPr id="4" name="Footer Placeholder 3">
            <a:extLst>
              <a:ext uri="{FF2B5EF4-FFF2-40B4-BE49-F238E27FC236}">
                <a16:creationId xmlns:a16="http://schemas.microsoft.com/office/drawing/2014/main" id="{4CEB44CE-70F5-67C9-95EA-BDEB78DAFAB9}"/>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B8FD502B-A089-D316-459B-B8B9511074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48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1FB63-6F81-954C-4838-0AF9DAB702F6}"/>
              </a:ext>
            </a:extLst>
          </p:cNvPr>
          <p:cNvSpPr>
            <a:spLocks noGrp="1"/>
          </p:cNvSpPr>
          <p:nvPr>
            <p:ph type="dt" sz="half" idx="10"/>
          </p:nvPr>
        </p:nvSpPr>
        <p:spPr/>
        <p:txBody>
          <a:bodyPr/>
          <a:lstStyle/>
          <a:p>
            <a:fld id="{31413FE0-2FD9-4676-981C-21A8F714C438}" type="datetime1">
              <a:rPr lang="en-US" smtClean="0"/>
              <a:t>12/15/2024</a:t>
            </a:fld>
            <a:endParaRPr lang="en-US"/>
          </a:p>
        </p:txBody>
      </p:sp>
      <p:sp>
        <p:nvSpPr>
          <p:cNvPr id="3" name="Footer Placeholder 2">
            <a:extLst>
              <a:ext uri="{FF2B5EF4-FFF2-40B4-BE49-F238E27FC236}">
                <a16:creationId xmlns:a16="http://schemas.microsoft.com/office/drawing/2014/main" id="{3E9290D1-0F20-78A1-EF05-D5BCC0CB867A}"/>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40A71FA7-B749-6EFC-84C5-B171F293141D}"/>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03237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241D-B2D8-EBD5-D061-3CC4411FD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3DC97-ECC1-A7FC-841C-77059BEA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1751D-EA01-90DA-BF5F-AB2F03A73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F906B-B07E-8FAD-9E2D-66B488FD1488}"/>
              </a:ext>
            </a:extLst>
          </p:cNvPr>
          <p:cNvSpPr>
            <a:spLocks noGrp="1"/>
          </p:cNvSpPr>
          <p:nvPr>
            <p:ph type="dt" sz="half" idx="10"/>
          </p:nvPr>
        </p:nvSpPr>
        <p:spPr/>
        <p:txBody>
          <a:bodyPr/>
          <a:lstStyle/>
          <a:p>
            <a:fld id="{31A5AB79-1C58-4400-886F-A7D319D64E9F}" type="datetime1">
              <a:rPr lang="en-US" smtClean="0"/>
              <a:t>12/15/2024</a:t>
            </a:fld>
            <a:endParaRPr lang="en-US"/>
          </a:p>
        </p:txBody>
      </p:sp>
      <p:sp>
        <p:nvSpPr>
          <p:cNvPr id="6" name="Footer Placeholder 5">
            <a:extLst>
              <a:ext uri="{FF2B5EF4-FFF2-40B4-BE49-F238E27FC236}">
                <a16:creationId xmlns:a16="http://schemas.microsoft.com/office/drawing/2014/main" id="{6682D59B-03E5-DCC4-214F-B3C7A56AD9D1}"/>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CEF7C66A-E520-5EEE-DC88-24D7BDDE39E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56382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CCD-CF9B-2630-A3E7-68DA061BC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3D07E-C90D-4D1D-68F4-11C774584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DAD1-D061-E3B6-D234-D5B9D828A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E5AFD-5447-B4C4-9B13-BF66F52240D7}"/>
              </a:ext>
            </a:extLst>
          </p:cNvPr>
          <p:cNvSpPr>
            <a:spLocks noGrp="1"/>
          </p:cNvSpPr>
          <p:nvPr>
            <p:ph type="dt" sz="half" idx="10"/>
          </p:nvPr>
        </p:nvSpPr>
        <p:spPr/>
        <p:txBody>
          <a:bodyPr/>
          <a:lstStyle/>
          <a:p>
            <a:fld id="{89FB2913-1527-4ACB-BEAD-7F1F463A2AF3}" type="datetime1">
              <a:rPr lang="en-US" smtClean="0"/>
              <a:t>12/15/2024</a:t>
            </a:fld>
            <a:endParaRPr lang="en-US"/>
          </a:p>
        </p:txBody>
      </p:sp>
      <p:sp>
        <p:nvSpPr>
          <p:cNvPr id="6" name="Footer Placeholder 5">
            <a:extLst>
              <a:ext uri="{FF2B5EF4-FFF2-40B4-BE49-F238E27FC236}">
                <a16:creationId xmlns:a16="http://schemas.microsoft.com/office/drawing/2014/main" id="{D3182C68-0F9C-F35E-E364-A0A08B7C4C42}"/>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A6B732EC-6BE5-97A7-5B27-F61D6AD24C5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57338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47538-9484-8611-63C1-69463F6CA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75371-6E39-6496-974B-03227E7D2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3BA9-D435-C2E8-24E0-E1E2BD20E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1119-4329-4E49-86E2-47DF2F842EA5}" type="datetime1">
              <a:rPr lang="en-US" smtClean="0"/>
              <a:t>12/15/2024</a:t>
            </a:fld>
            <a:endParaRPr lang="en-US"/>
          </a:p>
        </p:txBody>
      </p:sp>
      <p:sp>
        <p:nvSpPr>
          <p:cNvPr id="5" name="Footer Placeholder 4">
            <a:extLst>
              <a:ext uri="{FF2B5EF4-FFF2-40B4-BE49-F238E27FC236}">
                <a16:creationId xmlns:a16="http://schemas.microsoft.com/office/drawing/2014/main" id="{8E016538-B650-0CC1-C2EA-DC8B7322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Hoang Khang Le, Project A - Fuel Cell - 12.2024</a:t>
            </a:r>
          </a:p>
        </p:txBody>
      </p:sp>
      <p:sp>
        <p:nvSpPr>
          <p:cNvPr id="6" name="Slide Number Placeholder 5">
            <a:extLst>
              <a:ext uri="{FF2B5EF4-FFF2-40B4-BE49-F238E27FC236}">
                <a16:creationId xmlns:a16="http://schemas.microsoft.com/office/drawing/2014/main" id="{2C3EDC9A-8F2B-32A8-B23C-B73A50554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A69B-1735-4BF1-B53F-FB9B3254DAA8}" type="slidenum">
              <a:rPr lang="en-US" smtClean="0"/>
              <a:t>‹#›</a:t>
            </a:fld>
            <a:endParaRPr lang="en-US"/>
          </a:p>
        </p:txBody>
      </p:sp>
    </p:spTree>
    <p:extLst>
      <p:ext uri="{BB962C8B-B14F-4D97-AF65-F5344CB8AC3E}">
        <p14:creationId xmlns:p14="http://schemas.microsoft.com/office/powerpoint/2010/main" val="374639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k.pcmag.com/cars-auto/141086/hydrogen-powered-cars-fuel-cell-electric-vehicles-explained" TargetMode="External"/><Relationship Id="rId2" Type="http://schemas.openxmlformats.org/officeDocument/2006/relationships/hyperlink" Target="https://fchea.org/learning-center/fuel-cell-bas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9A4-6784-5A72-D9B4-68CC23C4DF00}"/>
              </a:ext>
            </a:extLst>
          </p:cNvPr>
          <p:cNvSpPr>
            <a:spLocks noGrp="1"/>
          </p:cNvSpPr>
          <p:nvPr>
            <p:ph type="ctrTitle"/>
          </p:nvPr>
        </p:nvSpPr>
        <p:spPr/>
        <p:txBody>
          <a:bodyPr/>
          <a:lstStyle/>
          <a:p>
            <a:r>
              <a:rPr lang="en-US" dirty="0"/>
              <a:t>Fuel Cell</a:t>
            </a:r>
          </a:p>
        </p:txBody>
      </p:sp>
      <p:sp>
        <p:nvSpPr>
          <p:cNvPr id="3" name="Subtitle 2">
            <a:extLst>
              <a:ext uri="{FF2B5EF4-FFF2-40B4-BE49-F238E27FC236}">
                <a16:creationId xmlns:a16="http://schemas.microsoft.com/office/drawing/2014/main" id="{A4E7484D-0EAE-AC4B-779B-08EC4E114A44}"/>
              </a:ext>
            </a:extLst>
          </p:cNvPr>
          <p:cNvSpPr>
            <a:spLocks noGrp="1"/>
          </p:cNvSpPr>
          <p:nvPr>
            <p:ph type="subTitle" idx="1"/>
          </p:nvPr>
        </p:nvSpPr>
        <p:spPr/>
        <p:txBody>
          <a:bodyPr/>
          <a:lstStyle/>
          <a:p>
            <a:r>
              <a:rPr lang="en-US" dirty="0" err="1"/>
              <a:t>Hoàng</a:t>
            </a:r>
            <a:r>
              <a:rPr lang="en-US" dirty="0"/>
              <a:t> Khang Le</a:t>
            </a:r>
          </a:p>
        </p:txBody>
      </p:sp>
      <p:sp>
        <p:nvSpPr>
          <p:cNvPr id="4" name="Footer Placeholder 3">
            <a:extLst>
              <a:ext uri="{FF2B5EF4-FFF2-40B4-BE49-F238E27FC236}">
                <a16:creationId xmlns:a16="http://schemas.microsoft.com/office/drawing/2014/main" id="{B25C5438-F4AC-8A7B-ED79-3806AB5B3114}"/>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A4A570A1-6822-0885-6CEA-603D9187570B}"/>
              </a:ext>
            </a:extLst>
          </p:cNvPr>
          <p:cNvSpPr>
            <a:spLocks noGrp="1"/>
          </p:cNvSpPr>
          <p:nvPr>
            <p:ph type="sldNum" sz="quarter" idx="12"/>
          </p:nvPr>
        </p:nvSpPr>
        <p:spPr/>
        <p:txBody>
          <a:bodyPr/>
          <a:lstStyle/>
          <a:p>
            <a:fld id="{020AA69B-1735-4BF1-B53F-FB9B3254DAA8}" type="slidenum">
              <a:rPr lang="en-US" smtClean="0"/>
              <a:t>1</a:t>
            </a:fld>
            <a:endParaRPr lang="en-US"/>
          </a:p>
        </p:txBody>
      </p:sp>
    </p:spTree>
    <p:extLst>
      <p:ext uri="{BB962C8B-B14F-4D97-AF65-F5344CB8AC3E}">
        <p14:creationId xmlns:p14="http://schemas.microsoft.com/office/powerpoint/2010/main" val="393655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52AE-7414-5F1F-52F1-EFC5E99E2B5A}"/>
              </a:ext>
            </a:extLst>
          </p:cNvPr>
          <p:cNvSpPr>
            <a:spLocks noGrp="1"/>
          </p:cNvSpPr>
          <p:nvPr>
            <p:ph type="title"/>
          </p:nvPr>
        </p:nvSpPr>
        <p:spPr>
          <a:xfrm>
            <a:off x="0" y="18255"/>
            <a:ext cx="12192000" cy="1325563"/>
          </a:xfrm>
        </p:spPr>
        <p:txBody>
          <a:bodyPr/>
          <a:lstStyle/>
          <a:p>
            <a:r>
              <a:rPr lang="en-US" dirty="0"/>
              <a:t>Result - Characteristic curve of hydrogen Fuel Cell 2</a:t>
            </a:r>
            <a:r>
              <a:rPr lang="en-US" baseline="30000" dirty="0"/>
              <a:t>nd</a:t>
            </a:r>
            <a:r>
              <a:rPr lang="en-US" dirty="0"/>
              <a:t> </a:t>
            </a:r>
          </a:p>
        </p:txBody>
      </p:sp>
      <p:pic>
        <p:nvPicPr>
          <p:cNvPr id="5" name="Content Placeholder 4">
            <a:extLst>
              <a:ext uri="{FF2B5EF4-FFF2-40B4-BE49-F238E27FC236}">
                <a16:creationId xmlns:a16="http://schemas.microsoft.com/office/drawing/2014/main" id="{40805B7F-547B-AFFF-7CA7-A4DFEB7D4387}"/>
              </a:ext>
            </a:extLst>
          </p:cNvPr>
          <p:cNvPicPr>
            <a:picLocks noGrp="1" noChangeAspect="1"/>
          </p:cNvPicPr>
          <p:nvPr>
            <p:ph idx="1"/>
          </p:nvPr>
        </p:nvPicPr>
        <p:blipFill>
          <a:blip r:embed="rId2"/>
          <a:stretch>
            <a:fillRect/>
          </a:stretch>
        </p:blipFill>
        <p:spPr>
          <a:xfrm>
            <a:off x="4765040" y="1569852"/>
            <a:ext cx="7426960" cy="3718296"/>
          </a:xfrm>
        </p:spPr>
      </p:pic>
      <p:sp>
        <p:nvSpPr>
          <p:cNvPr id="7" name="Oval 6">
            <a:extLst>
              <a:ext uri="{FF2B5EF4-FFF2-40B4-BE49-F238E27FC236}">
                <a16:creationId xmlns:a16="http://schemas.microsoft.com/office/drawing/2014/main" id="{7BF4A12A-E9C2-1D8E-9A12-7C3A7666A654}"/>
              </a:ext>
            </a:extLst>
          </p:cNvPr>
          <p:cNvSpPr/>
          <p:nvPr/>
        </p:nvSpPr>
        <p:spPr>
          <a:xfrm>
            <a:off x="5791200" y="2458720"/>
            <a:ext cx="579120" cy="629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BD76B1-185A-6309-93E1-5214620DD7B1}"/>
              </a:ext>
            </a:extLst>
          </p:cNvPr>
          <p:cNvSpPr/>
          <p:nvPr/>
        </p:nvSpPr>
        <p:spPr>
          <a:xfrm>
            <a:off x="9631680" y="2275840"/>
            <a:ext cx="579120" cy="629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47BA4C8-6885-C65A-2815-CDEB1F66C134}"/>
              </a:ext>
            </a:extLst>
          </p:cNvPr>
          <p:cNvCxnSpPr>
            <a:cxnSpLocks/>
            <a:stCxn id="7" idx="2"/>
            <a:endCxn id="17" idx="3"/>
          </p:cNvCxnSpPr>
          <p:nvPr/>
        </p:nvCxnSpPr>
        <p:spPr>
          <a:xfrm flipH="1" flipV="1">
            <a:off x="4452620" y="2173516"/>
            <a:ext cx="1338580" cy="6001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1AE37F-9F67-0B8A-6282-47202900C301}"/>
              </a:ext>
            </a:extLst>
          </p:cNvPr>
          <p:cNvCxnSpPr>
            <a:cxnSpLocks/>
            <a:stCxn id="8" idx="2"/>
            <a:endCxn id="17" idx="3"/>
          </p:cNvCxnSpPr>
          <p:nvPr/>
        </p:nvCxnSpPr>
        <p:spPr>
          <a:xfrm flipH="1" flipV="1">
            <a:off x="4452620" y="2173516"/>
            <a:ext cx="5179060" cy="4172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03FC09-A277-CB09-B451-0F1D1A285910}"/>
              </a:ext>
            </a:extLst>
          </p:cNvPr>
          <p:cNvSpPr txBox="1"/>
          <p:nvPr/>
        </p:nvSpPr>
        <p:spPr>
          <a:xfrm>
            <a:off x="5367824" y="5420228"/>
            <a:ext cx="6221392" cy="369332"/>
          </a:xfrm>
          <a:prstGeom prst="rect">
            <a:avLst/>
          </a:prstGeom>
          <a:noFill/>
        </p:spPr>
        <p:txBody>
          <a:bodyPr wrap="square">
            <a:spAutoFit/>
          </a:bodyPr>
          <a:lstStyle/>
          <a:p>
            <a:pPr algn="ctr"/>
            <a:r>
              <a:rPr lang="en-US" dirty="0"/>
              <a:t>Characteristic curve of hydrogen Fuel Cell – 1</a:t>
            </a:r>
            <a:r>
              <a:rPr lang="en-US" baseline="30000" dirty="0"/>
              <a:t>st</a:t>
            </a:r>
            <a:r>
              <a:rPr lang="en-US" dirty="0"/>
              <a:t> measurement</a:t>
            </a:r>
          </a:p>
        </p:txBody>
      </p:sp>
      <p:sp>
        <p:nvSpPr>
          <p:cNvPr id="17" name="TextBox 16">
            <a:extLst>
              <a:ext uri="{FF2B5EF4-FFF2-40B4-BE49-F238E27FC236}">
                <a16:creationId xmlns:a16="http://schemas.microsoft.com/office/drawing/2014/main" id="{50DC91E4-1EDA-3BF0-C58E-B09FB18F77E1}"/>
              </a:ext>
            </a:extLst>
          </p:cNvPr>
          <p:cNvSpPr txBox="1"/>
          <p:nvPr/>
        </p:nvSpPr>
        <p:spPr>
          <a:xfrm>
            <a:off x="210820" y="1573351"/>
            <a:ext cx="4241800" cy="1200329"/>
          </a:xfrm>
          <a:prstGeom prst="rect">
            <a:avLst/>
          </a:prstGeom>
          <a:noFill/>
        </p:spPr>
        <p:txBody>
          <a:bodyPr wrap="square" rtlCol="0">
            <a:spAutoFit/>
          </a:bodyPr>
          <a:lstStyle/>
          <a:p>
            <a:r>
              <a:rPr lang="en-US" b="1" dirty="0"/>
              <a:t>Special phenomenon:</a:t>
            </a:r>
          </a:p>
          <a:p>
            <a:r>
              <a:rPr lang="en-US" dirty="0"/>
              <a:t>One of the fuel cell stops working because bypass product blocks the ion transfer.</a:t>
            </a:r>
          </a:p>
          <a:p>
            <a:endParaRPr lang="en-US" dirty="0"/>
          </a:p>
        </p:txBody>
      </p:sp>
      <p:sp>
        <p:nvSpPr>
          <p:cNvPr id="26" name="Footer Placeholder 25">
            <a:extLst>
              <a:ext uri="{FF2B5EF4-FFF2-40B4-BE49-F238E27FC236}">
                <a16:creationId xmlns:a16="http://schemas.microsoft.com/office/drawing/2014/main" id="{C525FBDC-6979-23B2-6598-F8D280629B4A}"/>
              </a:ext>
            </a:extLst>
          </p:cNvPr>
          <p:cNvSpPr>
            <a:spLocks noGrp="1"/>
          </p:cNvSpPr>
          <p:nvPr>
            <p:ph type="ftr" sz="quarter" idx="11"/>
          </p:nvPr>
        </p:nvSpPr>
        <p:spPr/>
        <p:txBody>
          <a:bodyPr/>
          <a:lstStyle/>
          <a:p>
            <a:r>
              <a:rPr lang="en-US"/>
              <a:t>Hoang Khang Le, Project A - Fuel Cell - 12.2024</a:t>
            </a:r>
          </a:p>
        </p:txBody>
      </p:sp>
      <p:sp>
        <p:nvSpPr>
          <p:cNvPr id="27" name="Slide Number Placeholder 26">
            <a:extLst>
              <a:ext uri="{FF2B5EF4-FFF2-40B4-BE49-F238E27FC236}">
                <a16:creationId xmlns:a16="http://schemas.microsoft.com/office/drawing/2014/main" id="{E6253BCC-E14F-8DC4-F132-A6037BFC58EE}"/>
              </a:ext>
            </a:extLst>
          </p:cNvPr>
          <p:cNvSpPr>
            <a:spLocks noGrp="1"/>
          </p:cNvSpPr>
          <p:nvPr>
            <p:ph type="sldNum" sz="quarter" idx="12"/>
          </p:nvPr>
        </p:nvSpPr>
        <p:spPr/>
        <p:txBody>
          <a:bodyPr/>
          <a:lstStyle/>
          <a:p>
            <a:fld id="{020AA69B-1735-4BF1-B53F-FB9B3254DAA8}" type="slidenum">
              <a:rPr lang="en-US" smtClean="0"/>
              <a:t>10</a:t>
            </a:fld>
            <a:endParaRPr lang="en-US"/>
          </a:p>
        </p:txBody>
      </p:sp>
    </p:spTree>
    <p:extLst>
      <p:ext uri="{BB962C8B-B14F-4D97-AF65-F5344CB8AC3E}">
        <p14:creationId xmlns:p14="http://schemas.microsoft.com/office/powerpoint/2010/main" val="145978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57CA-1F3C-B3F8-FCA5-D44A6FCBBA5D}"/>
              </a:ext>
            </a:extLst>
          </p:cNvPr>
          <p:cNvSpPr>
            <a:spLocks noGrp="1"/>
          </p:cNvSpPr>
          <p:nvPr>
            <p:ph type="title"/>
          </p:nvPr>
        </p:nvSpPr>
        <p:spPr>
          <a:xfrm>
            <a:off x="838200" y="35913"/>
            <a:ext cx="10515600" cy="858167"/>
          </a:xfrm>
        </p:spPr>
        <p:txBody>
          <a:bodyPr/>
          <a:lstStyle/>
          <a:p>
            <a:r>
              <a:rPr lang="en-US" dirty="0"/>
              <a:t>Voltage controlled measurements</a:t>
            </a:r>
          </a:p>
        </p:txBody>
      </p:sp>
      <p:pic>
        <p:nvPicPr>
          <p:cNvPr id="5" name="Content Placeholder 4">
            <a:extLst>
              <a:ext uri="{FF2B5EF4-FFF2-40B4-BE49-F238E27FC236}">
                <a16:creationId xmlns:a16="http://schemas.microsoft.com/office/drawing/2014/main" id="{1C4A1753-E110-190A-187F-C3B776B60D91}"/>
              </a:ext>
            </a:extLst>
          </p:cNvPr>
          <p:cNvPicPr>
            <a:picLocks noGrp="1" noChangeAspect="1"/>
          </p:cNvPicPr>
          <p:nvPr>
            <p:ph idx="1"/>
          </p:nvPr>
        </p:nvPicPr>
        <p:blipFill>
          <a:blip r:embed="rId2"/>
          <a:stretch>
            <a:fillRect/>
          </a:stretch>
        </p:blipFill>
        <p:spPr>
          <a:xfrm>
            <a:off x="40640" y="894080"/>
            <a:ext cx="9083040" cy="5323840"/>
          </a:xfrm>
        </p:spPr>
      </p:pic>
      <p:sp>
        <p:nvSpPr>
          <p:cNvPr id="6" name="Footer Placeholder 5">
            <a:extLst>
              <a:ext uri="{FF2B5EF4-FFF2-40B4-BE49-F238E27FC236}">
                <a16:creationId xmlns:a16="http://schemas.microsoft.com/office/drawing/2014/main" id="{6E5E678A-9086-5418-866B-4B1B19879713}"/>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D57AB8A8-F08B-89EA-E04B-801B7413A774}"/>
              </a:ext>
            </a:extLst>
          </p:cNvPr>
          <p:cNvSpPr>
            <a:spLocks noGrp="1"/>
          </p:cNvSpPr>
          <p:nvPr>
            <p:ph type="sldNum" sz="quarter" idx="12"/>
          </p:nvPr>
        </p:nvSpPr>
        <p:spPr/>
        <p:txBody>
          <a:bodyPr/>
          <a:lstStyle/>
          <a:p>
            <a:fld id="{020AA69B-1735-4BF1-B53F-FB9B3254DAA8}" type="slidenum">
              <a:rPr lang="en-US" smtClean="0"/>
              <a:t>11</a:t>
            </a:fld>
            <a:endParaRPr lang="en-US"/>
          </a:p>
        </p:txBody>
      </p:sp>
      <p:sp>
        <p:nvSpPr>
          <p:cNvPr id="8" name="Oval 7">
            <a:extLst>
              <a:ext uri="{FF2B5EF4-FFF2-40B4-BE49-F238E27FC236}">
                <a16:creationId xmlns:a16="http://schemas.microsoft.com/office/drawing/2014/main" id="{C71FC6A4-1BE4-1949-4F0C-DF973422F220}"/>
              </a:ext>
            </a:extLst>
          </p:cNvPr>
          <p:cNvSpPr/>
          <p:nvPr/>
        </p:nvSpPr>
        <p:spPr>
          <a:xfrm>
            <a:off x="6573520" y="2585720"/>
            <a:ext cx="2550160" cy="8432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34E61C-1591-11C2-331A-5D3EF05162F8}"/>
              </a:ext>
            </a:extLst>
          </p:cNvPr>
          <p:cNvSpPr txBox="1"/>
          <p:nvPr/>
        </p:nvSpPr>
        <p:spPr>
          <a:xfrm>
            <a:off x="9469120" y="2116296"/>
            <a:ext cx="25501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Has the most power created by FC</a:t>
            </a:r>
          </a:p>
          <a:p>
            <a:pPr marL="285750" indent="-285750">
              <a:buFont typeface="Arial" panose="020B0604020202020204" pitchFamily="34" charset="0"/>
              <a:buChar char="•"/>
            </a:pPr>
            <a:r>
              <a:rPr lang="en-US" dirty="0"/>
              <a:t>Belong to the ohmic polarization</a:t>
            </a:r>
          </a:p>
        </p:txBody>
      </p:sp>
      <p:cxnSp>
        <p:nvCxnSpPr>
          <p:cNvPr id="13" name="Straight Arrow Connector 12">
            <a:extLst>
              <a:ext uri="{FF2B5EF4-FFF2-40B4-BE49-F238E27FC236}">
                <a16:creationId xmlns:a16="http://schemas.microsoft.com/office/drawing/2014/main" id="{4BFA363F-420F-1A87-FEA8-C90522680DE4}"/>
              </a:ext>
            </a:extLst>
          </p:cNvPr>
          <p:cNvCxnSpPr>
            <a:cxnSpLocks/>
            <a:stCxn id="8" idx="6"/>
            <a:endCxn id="11" idx="1"/>
          </p:cNvCxnSpPr>
          <p:nvPr/>
        </p:nvCxnSpPr>
        <p:spPr>
          <a:xfrm flipV="1">
            <a:off x="9123680" y="2716461"/>
            <a:ext cx="345440" cy="2908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23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B7C-B0A0-3260-2774-55E425543379}"/>
              </a:ext>
            </a:extLst>
          </p:cNvPr>
          <p:cNvSpPr>
            <a:spLocks noGrp="1"/>
          </p:cNvSpPr>
          <p:nvPr>
            <p:ph type="title"/>
          </p:nvPr>
        </p:nvSpPr>
        <p:spPr>
          <a:xfrm>
            <a:off x="894080" y="0"/>
            <a:ext cx="11297920" cy="925195"/>
          </a:xfrm>
        </p:spPr>
        <p:txBody>
          <a:bodyPr/>
          <a:lstStyle/>
          <a:p>
            <a:r>
              <a:rPr lang="en-US" dirty="0"/>
              <a:t>Voltage controlled measurements</a:t>
            </a:r>
          </a:p>
        </p:txBody>
      </p:sp>
      <p:pic>
        <p:nvPicPr>
          <p:cNvPr id="6" name="Content Placeholder 5">
            <a:extLst>
              <a:ext uri="{FF2B5EF4-FFF2-40B4-BE49-F238E27FC236}">
                <a16:creationId xmlns:a16="http://schemas.microsoft.com/office/drawing/2014/main" id="{8578DDEB-F6A5-E870-2426-BEF2CEB5DD5D}"/>
              </a:ext>
            </a:extLst>
          </p:cNvPr>
          <p:cNvPicPr>
            <a:picLocks noGrp="1" noChangeAspect="1"/>
          </p:cNvPicPr>
          <p:nvPr>
            <p:ph idx="1"/>
          </p:nvPr>
        </p:nvPicPr>
        <p:blipFill>
          <a:blip r:embed="rId3"/>
          <a:stretch>
            <a:fillRect/>
          </a:stretch>
        </p:blipFill>
        <p:spPr>
          <a:xfrm>
            <a:off x="0" y="925194"/>
            <a:ext cx="9856149" cy="4551045"/>
          </a:xfrm>
          <a:prstGeom prst="rect">
            <a:avLst/>
          </a:prstGeom>
        </p:spPr>
      </p:pic>
      <p:sp>
        <p:nvSpPr>
          <p:cNvPr id="4" name="Footer Placeholder 3">
            <a:extLst>
              <a:ext uri="{FF2B5EF4-FFF2-40B4-BE49-F238E27FC236}">
                <a16:creationId xmlns:a16="http://schemas.microsoft.com/office/drawing/2014/main" id="{986B0642-495D-1173-B209-691A314219E6}"/>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534EEA16-9CFF-BA03-942C-78C4E1D5D7CC}"/>
              </a:ext>
            </a:extLst>
          </p:cNvPr>
          <p:cNvSpPr>
            <a:spLocks noGrp="1"/>
          </p:cNvSpPr>
          <p:nvPr>
            <p:ph type="sldNum" sz="quarter" idx="12"/>
          </p:nvPr>
        </p:nvSpPr>
        <p:spPr/>
        <p:txBody>
          <a:bodyPr/>
          <a:lstStyle/>
          <a:p>
            <a:fld id="{020AA69B-1735-4BF1-B53F-FB9B3254DAA8}" type="slidenum">
              <a:rPr lang="en-US" smtClean="0"/>
              <a:t>12</a:t>
            </a:fld>
            <a:endParaRPr lang="en-US"/>
          </a:p>
        </p:txBody>
      </p:sp>
      <p:sp>
        <p:nvSpPr>
          <p:cNvPr id="7" name="Oval 6">
            <a:extLst>
              <a:ext uri="{FF2B5EF4-FFF2-40B4-BE49-F238E27FC236}">
                <a16:creationId xmlns:a16="http://schemas.microsoft.com/office/drawing/2014/main" id="{BC7F412E-D716-AECC-6FA2-44DA3E79EBB5}"/>
              </a:ext>
            </a:extLst>
          </p:cNvPr>
          <p:cNvSpPr/>
          <p:nvPr/>
        </p:nvSpPr>
        <p:spPr>
          <a:xfrm>
            <a:off x="3027680" y="1805306"/>
            <a:ext cx="2621280" cy="191325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9711F6-91BB-83A1-589D-3B6C5372B873}"/>
              </a:ext>
            </a:extLst>
          </p:cNvPr>
          <p:cNvSpPr/>
          <p:nvPr/>
        </p:nvSpPr>
        <p:spPr>
          <a:xfrm>
            <a:off x="8676640" y="1805306"/>
            <a:ext cx="822960" cy="191325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E517BC-750B-3A25-C8A3-57C1CCAFBB12}"/>
              </a:ext>
            </a:extLst>
          </p:cNvPr>
          <p:cNvSpPr txBox="1"/>
          <p:nvPr/>
        </p:nvSpPr>
        <p:spPr>
          <a:xfrm>
            <a:off x="6096000" y="3718560"/>
            <a:ext cx="1245854" cy="369332"/>
          </a:xfrm>
          <a:prstGeom prst="rect">
            <a:avLst/>
          </a:prstGeom>
          <a:noFill/>
        </p:spPr>
        <p:txBody>
          <a:bodyPr wrap="none" rtlCol="0">
            <a:spAutoFit/>
          </a:bodyPr>
          <a:lstStyle/>
          <a:p>
            <a:r>
              <a:rPr lang="en-US" dirty="0">
                <a:solidFill>
                  <a:srgbClr val="FF0000"/>
                </a:solidFill>
              </a:rPr>
              <a:t>Fluctuation</a:t>
            </a:r>
          </a:p>
        </p:txBody>
      </p:sp>
      <p:cxnSp>
        <p:nvCxnSpPr>
          <p:cNvPr id="11" name="Straight Arrow Connector 10">
            <a:extLst>
              <a:ext uri="{FF2B5EF4-FFF2-40B4-BE49-F238E27FC236}">
                <a16:creationId xmlns:a16="http://schemas.microsoft.com/office/drawing/2014/main" id="{A568D6E4-276F-38EB-7E33-629A25542E26}"/>
              </a:ext>
            </a:extLst>
          </p:cNvPr>
          <p:cNvCxnSpPr>
            <a:stCxn id="7" idx="5"/>
            <a:endCxn id="9" idx="1"/>
          </p:cNvCxnSpPr>
          <p:nvPr/>
        </p:nvCxnSpPr>
        <p:spPr>
          <a:xfrm>
            <a:off x="5265082" y="3438370"/>
            <a:ext cx="830918" cy="4648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D19466F-8C93-17B9-02D1-AAF5598A081A}"/>
              </a:ext>
            </a:extLst>
          </p:cNvPr>
          <p:cNvCxnSpPr>
            <a:cxnSpLocks/>
            <a:stCxn id="8" idx="3"/>
            <a:endCxn id="9" idx="3"/>
          </p:cNvCxnSpPr>
          <p:nvPr/>
        </p:nvCxnSpPr>
        <p:spPr>
          <a:xfrm flipH="1">
            <a:off x="7341854" y="3438370"/>
            <a:ext cx="1455306" cy="4648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5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5A43-D622-FDE6-ED44-2504ECA0A07B}"/>
              </a:ext>
            </a:extLst>
          </p:cNvPr>
          <p:cNvSpPr>
            <a:spLocks noGrp="1"/>
          </p:cNvSpPr>
          <p:nvPr>
            <p:ph type="title"/>
          </p:nvPr>
        </p:nvSpPr>
        <p:spPr/>
        <p:txBody>
          <a:bodyPr/>
          <a:lstStyle/>
          <a:p>
            <a:r>
              <a:rPr lang="en-US" dirty="0"/>
              <a:t>Voltage controlled measurements</a:t>
            </a:r>
          </a:p>
        </p:txBody>
      </p:sp>
      <p:sp>
        <p:nvSpPr>
          <p:cNvPr id="4" name="Footer Placeholder 3">
            <a:extLst>
              <a:ext uri="{FF2B5EF4-FFF2-40B4-BE49-F238E27FC236}">
                <a16:creationId xmlns:a16="http://schemas.microsoft.com/office/drawing/2014/main" id="{6D87BE69-BB7E-0C44-7ADE-6EB49A92DECF}"/>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620E65FF-3CEF-6D1C-EB4E-B975F838AB83}"/>
              </a:ext>
            </a:extLst>
          </p:cNvPr>
          <p:cNvSpPr>
            <a:spLocks noGrp="1"/>
          </p:cNvSpPr>
          <p:nvPr>
            <p:ph type="sldNum" sz="quarter" idx="12"/>
          </p:nvPr>
        </p:nvSpPr>
        <p:spPr/>
        <p:txBody>
          <a:bodyPr/>
          <a:lstStyle/>
          <a:p>
            <a:fld id="{020AA69B-1735-4BF1-B53F-FB9B3254DAA8}" type="slidenum">
              <a:rPr lang="en-US" smtClean="0"/>
              <a:t>13</a:t>
            </a:fld>
            <a:endParaRPr lang="en-US"/>
          </a:p>
        </p:txBody>
      </p:sp>
      <p:graphicFrame>
        <p:nvGraphicFramePr>
          <p:cNvPr id="7" name="Content Placeholder 6">
            <a:extLst>
              <a:ext uri="{FF2B5EF4-FFF2-40B4-BE49-F238E27FC236}">
                <a16:creationId xmlns:a16="http://schemas.microsoft.com/office/drawing/2014/main" id="{4DD3768E-1775-45A7-828E-1AB75D3CA918}"/>
              </a:ext>
            </a:extLst>
          </p:cNvPr>
          <p:cNvGraphicFramePr>
            <a:graphicFrameLocks noGrp="1"/>
          </p:cNvGraphicFramePr>
          <p:nvPr>
            <p:ph idx="1"/>
            <p:extLst>
              <p:ext uri="{D42A27DB-BD31-4B8C-83A1-F6EECF244321}">
                <p14:modId xmlns:p14="http://schemas.microsoft.com/office/powerpoint/2010/main" val="3981147810"/>
              </p:ext>
            </p:extLst>
          </p:nvPr>
        </p:nvGraphicFramePr>
        <p:xfrm>
          <a:off x="838200" y="1516343"/>
          <a:ext cx="796962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a:extLst>
              <a:ext uri="{FF2B5EF4-FFF2-40B4-BE49-F238E27FC236}">
                <a16:creationId xmlns:a16="http://schemas.microsoft.com/office/drawing/2014/main" id="{70D19EEE-3C72-85EF-8B7D-31269FA14B13}"/>
              </a:ext>
            </a:extLst>
          </p:cNvPr>
          <p:cNvSpPr/>
          <p:nvPr/>
        </p:nvSpPr>
        <p:spPr>
          <a:xfrm>
            <a:off x="712694" y="1788459"/>
            <a:ext cx="1559859" cy="258183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15DC6F7-330F-C74B-C08F-7CA3869755F3}"/>
              </a:ext>
            </a:extLst>
          </p:cNvPr>
          <p:cNvSpPr txBox="1"/>
          <p:nvPr/>
        </p:nvSpPr>
        <p:spPr>
          <a:xfrm>
            <a:off x="8610600" y="2967335"/>
            <a:ext cx="3581401" cy="923330"/>
          </a:xfrm>
          <a:prstGeom prst="rect">
            <a:avLst/>
          </a:prstGeom>
          <a:noFill/>
        </p:spPr>
        <p:txBody>
          <a:bodyPr wrap="square" rtlCol="0">
            <a:spAutoFit/>
          </a:bodyPr>
          <a:lstStyle/>
          <a:p>
            <a:r>
              <a:rPr lang="en-US" dirty="0"/>
              <a:t>Cannot overcome the </a:t>
            </a:r>
            <a:r>
              <a:rPr lang="en-US" dirty="0" err="1"/>
              <a:t>initialthe</a:t>
            </a:r>
            <a:r>
              <a:rPr lang="en-US" dirty="0"/>
              <a:t> electrochemical reaction barriers at the electrodes </a:t>
            </a:r>
          </a:p>
        </p:txBody>
      </p:sp>
      <p:cxnSp>
        <p:nvCxnSpPr>
          <p:cNvPr id="11" name="Straight Arrow Connector 10">
            <a:extLst>
              <a:ext uri="{FF2B5EF4-FFF2-40B4-BE49-F238E27FC236}">
                <a16:creationId xmlns:a16="http://schemas.microsoft.com/office/drawing/2014/main" id="{30DA730A-6FBA-11E9-C906-063F0D81B66C}"/>
              </a:ext>
            </a:extLst>
          </p:cNvPr>
          <p:cNvCxnSpPr>
            <a:endCxn id="9" idx="1"/>
          </p:cNvCxnSpPr>
          <p:nvPr/>
        </p:nvCxnSpPr>
        <p:spPr>
          <a:xfrm>
            <a:off x="2272553" y="3079376"/>
            <a:ext cx="6338047" cy="3496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73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FF7E-D6F6-447E-37E0-B96FAAD3B46F}"/>
              </a:ext>
            </a:extLst>
          </p:cNvPr>
          <p:cNvSpPr>
            <a:spLocks noGrp="1"/>
          </p:cNvSpPr>
          <p:nvPr>
            <p:ph type="title"/>
          </p:nvPr>
        </p:nvSpPr>
        <p:spPr>
          <a:xfrm>
            <a:off x="0" y="1"/>
            <a:ext cx="12192000" cy="1021976"/>
          </a:xfrm>
        </p:spPr>
        <p:txBody>
          <a:bodyPr/>
          <a:lstStyle/>
          <a:p>
            <a:r>
              <a:rPr lang="en-US" dirty="0"/>
              <a:t>Determination of efficiency</a:t>
            </a:r>
          </a:p>
        </p:txBody>
      </p:sp>
      <p:pic>
        <p:nvPicPr>
          <p:cNvPr id="8" name="Content Placeholder 7">
            <a:extLst>
              <a:ext uri="{FF2B5EF4-FFF2-40B4-BE49-F238E27FC236}">
                <a16:creationId xmlns:a16="http://schemas.microsoft.com/office/drawing/2014/main" id="{81D4BB31-C0ED-2490-65DF-23290E4CFC6D}"/>
              </a:ext>
            </a:extLst>
          </p:cNvPr>
          <p:cNvPicPr>
            <a:picLocks noGrp="1" noChangeAspect="1"/>
          </p:cNvPicPr>
          <p:nvPr>
            <p:ph idx="1"/>
          </p:nvPr>
        </p:nvPicPr>
        <p:blipFill>
          <a:blip r:embed="rId2"/>
          <a:stretch>
            <a:fillRect/>
          </a:stretch>
        </p:blipFill>
        <p:spPr>
          <a:xfrm>
            <a:off x="185937" y="1698820"/>
            <a:ext cx="5744285" cy="3317022"/>
          </a:xfrm>
          <a:prstGeom prst="rect">
            <a:avLst/>
          </a:prstGeom>
        </p:spPr>
      </p:pic>
      <p:sp>
        <p:nvSpPr>
          <p:cNvPr id="4" name="Footer Placeholder 3">
            <a:extLst>
              <a:ext uri="{FF2B5EF4-FFF2-40B4-BE49-F238E27FC236}">
                <a16:creationId xmlns:a16="http://schemas.microsoft.com/office/drawing/2014/main" id="{116E4B6E-09F5-5271-A49F-36389F3874A0}"/>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6C968D01-304D-D001-8EE5-0FE689D657C7}"/>
              </a:ext>
            </a:extLst>
          </p:cNvPr>
          <p:cNvSpPr>
            <a:spLocks noGrp="1"/>
          </p:cNvSpPr>
          <p:nvPr>
            <p:ph type="sldNum" sz="quarter" idx="12"/>
          </p:nvPr>
        </p:nvSpPr>
        <p:spPr/>
        <p:txBody>
          <a:bodyPr/>
          <a:lstStyle/>
          <a:p>
            <a:fld id="{020AA69B-1735-4BF1-B53F-FB9B3254DAA8}" type="slidenum">
              <a:rPr lang="en-US" smtClean="0"/>
              <a:t>14</a:t>
            </a:fld>
            <a:endParaRPr lang="en-US"/>
          </a:p>
        </p:txBody>
      </p:sp>
      <p:sp>
        <p:nvSpPr>
          <p:cNvPr id="9" name="TextBox 8">
            <a:extLst>
              <a:ext uri="{FF2B5EF4-FFF2-40B4-BE49-F238E27FC236}">
                <a16:creationId xmlns:a16="http://schemas.microsoft.com/office/drawing/2014/main" id="{F4566768-CB1F-404B-0639-7A40C8D8B49F}"/>
              </a:ext>
            </a:extLst>
          </p:cNvPr>
          <p:cNvSpPr txBox="1"/>
          <p:nvPr/>
        </p:nvSpPr>
        <p:spPr>
          <a:xfrm>
            <a:off x="425189" y="1266847"/>
            <a:ext cx="5472973" cy="369332"/>
          </a:xfrm>
          <a:prstGeom prst="rect">
            <a:avLst/>
          </a:prstGeom>
          <a:noFill/>
        </p:spPr>
        <p:txBody>
          <a:bodyPr wrap="none" rtlCol="0">
            <a:spAutoFit/>
          </a:bodyPr>
          <a:lstStyle/>
          <a:p>
            <a:r>
              <a:rPr lang="en-US" dirty="0"/>
              <a:t>Volume of the hydrogen produced by the fuel generator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30F2AC-78F6-8948-5C79-F63179DE7EA4}"/>
                  </a:ext>
                </a:extLst>
              </p:cNvPr>
              <p:cNvSpPr txBox="1"/>
              <p:nvPr/>
            </p:nvSpPr>
            <p:spPr>
              <a:xfrm>
                <a:off x="6675345" y="1196130"/>
                <a:ext cx="5516655" cy="3902287"/>
              </a:xfrm>
              <a:prstGeom prst="rect">
                <a:avLst/>
              </a:prstGeom>
              <a:noFill/>
            </p:spPr>
            <p:txBody>
              <a:bodyPr wrap="square">
                <a:spAutoFit/>
              </a:bodyPr>
              <a:lstStyle/>
              <a:p>
                <a:pPr marL="0" marR="0" indent="457200">
                  <a:lnSpc>
                    <a:spcPct val="115000"/>
                  </a:lnSpc>
                </a:pPr>
                <a:r>
                  <a:rPr lang="en-US" dirty="0">
                    <a:latin typeface="Cambria Math" panose="02040503050406030204" pitchFamily="18" charset="0"/>
                    <a:ea typeface="Times New Roman" panose="02020603050405020304" pitchFamily="18" charset="0"/>
                  </a:rPr>
                  <a:t>Volume of hydrogen transfer to power in fuel cell</a:t>
                </a:r>
                <a:endParaRPr lang="en-US" sz="1800" dirty="0">
                  <a:effectLst/>
                  <a:latin typeface="Cambria Math" panose="02040503050406030204" pitchFamily="18" charset="0"/>
                  <a:ea typeface="Times New Roman" panose="02020603050405020304" pitchFamily="18" charset="0"/>
                </a:endParaRPr>
              </a:p>
              <a:p>
                <a:pPr marL="0" marR="0" indent="457200">
                  <a:lnSpc>
                    <a:spcPct val="115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𝑐𝑎𝑙</m:t>
                          </m:r>
                        </m:sub>
                      </m:sSub>
                      <m:r>
                        <a:rPr lang="en-US"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𝐼</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𝑡</m:t>
                          </m:r>
                        </m:num>
                        <m:den>
                          <m:r>
                            <a:rPr lang="en-US" sz="1800" i="1">
                              <a:effectLst/>
                              <a:latin typeface="Cambria Math" panose="02040503050406030204" pitchFamily="18" charset="0"/>
                              <a:ea typeface="Times New Roman" panose="02020603050405020304" pitchFamily="18" charset="0"/>
                            </a:rPr>
                            <m:t>𝐹</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𝑧</m:t>
                          </m:r>
                        </m:den>
                      </m:f>
                      <m:r>
                        <a:rPr lang="en-US" sz="1800" i="1">
                          <a:effectLst/>
                          <a:latin typeface="Cambria Math" panose="02040503050406030204" pitchFamily="18" charset="0"/>
                          <a:ea typeface="Times New Roman" panose="02020603050405020304" pitchFamily="18" charset="0"/>
                        </a:rPr>
                        <m:t> (</m:t>
                      </m:r>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𝑚</m:t>
                          </m:r>
                        </m:e>
                        <m:sup>
                          <m:r>
                            <a:rPr lang="en-US" sz="1800" i="1">
                              <a:effectLst/>
                              <a:latin typeface="Cambria Math" panose="02040503050406030204" pitchFamily="18" charset="0"/>
                              <a:ea typeface="Times New Roman" panose="02020603050405020304" pitchFamily="18" charset="0"/>
                            </a:rPr>
                            <m:t>3</m:t>
                          </m:r>
                        </m:sup>
                      </m:sSup>
                      <m:r>
                        <a:rPr lang="en-US" sz="1800" i="1">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15000"/>
                  </a:lnSpc>
                </a:pPr>
                <a:r>
                  <a:rPr lang="en-US" sz="1800" dirty="0">
                    <a:effectLst/>
                    <a:latin typeface="Times New Roman" panose="02020603050405020304" pitchFamily="18" charset="0"/>
                    <a:ea typeface="Times New Roman" panose="02020603050405020304" pitchFamily="18" charset="0"/>
                  </a:rPr>
                  <a:t>Where</a:t>
                </a:r>
              </a:p>
              <a:p>
                <a:pPr marL="0" marR="0" indent="457200" algn="just">
                  <a:lnSpc>
                    <a:spcPct val="115000"/>
                  </a:lnSpc>
                </a:pP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oMath>
                </a14:m>
                <a:r>
                  <a:rPr lang="en-US" sz="1800" dirty="0">
                    <a:effectLst/>
                    <a:latin typeface="Times New Roman" panose="02020603050405020304" pitchFamily="18" charset="0"/>
                    <a:ea typeface="Times New Roman" panose="02020603050405020304" pitchFamily="18" charset="0"/>
                  </a:rPr>
                  <a:t>: gas constat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𝐽</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𝑚𝑜𝑙</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𝐾</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𝐼</m:t>
                    </m:r>
                  </m:oMath>
                </a14:m>
                <a:r>
                  <a:rPr lang="en-US" sz="1800" dirty="0">
                    <a:effectLst/>
                    <a:latin typeface="Times New Roman" panose="02020603050405020304" pitchFamily="18" charset="0"/>
                    <a:ea typeface="Times New Roman" panose="02020603050405020304" pitchFamily="18" charset="0"/>
                  </a:rPr>
                  <a:t>: current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𝐴</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𝑇</m:t>
                    </m:r>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tempearature</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𝐾</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𝑡</m:t>
                    </m:r>
                  </m:oMath>
                </a14:m>
                <a:r>
                  <a:rPr lang="en-US" sz="1800" dirty="0">
                    <a:effectLst/>
                    <a:latin typeface="Times New Roman" panose="02020603050405020304" pitchFamily="18" charset="0"/>
                    <a:ea typeface="Times New Roman" panose="02020603050405020304" pitchFamily="18" charset="0"/>
                  </a:rPr>
                  <a:t>: time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𝑠</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𝐹</m:t>
                    </m:r>
                  </m:oMath>
                </a14:m>
                <a:r>
                  <a:rPr lang="en-US" sz="1800" dirty="0">
                    <a:effectLst/>
                    <a:latin typeface="Times New Roman" panose="02020603050405020304" pitchFamily="18" charset="0"/>
                    <a:ea typeface="Times New Roman" panose="02020603050405020304" pitchFamily="18" charset="0"/>
                  </a:rPr>
                  <a:t>: Faraday constant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𝑚𝑜𝑙</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𝑝</m:t>
                    </m:r>
                  </m:oMath>
                </a14:m>
                <a:r>
                  <a:rPr lang="en-US" sz="1800" dirty="0">
                    <a:effectLst/>
                    <a:latin typeface="Times New Roman" panose="02020603050405020304" pitchFamily="18" charset="0"/>
                    <a:ea typeface="Times New Roman" panose="02020603050405020304" pitchFamily="18" charset="0"/>
                  </a:rPr>
                  <a:t>: pressure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𝑃𝑎</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𝑧</m:t>
                    </m:r>
                  </m:oMath>
                </a14:m>
                <a:r>
                  <a:rPr lang="en-US" sz="1800" dirty="0">
                    <a:effectLst/>
                    <a:latin typeface="Times New Roman" panose="02020603050405020304" pitchFamily="18" charset="0"/>
                    <a:ea typeface="Times New Roman" panose="02020603050405020304" pitchFamily="18" charset="0"/>
                  </a:rPr>
                  <a:t>: number of electrons,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𝑁</m:t>
                    </m:r>
                  </m:oMath>
                </a14:m>
                <a:r>
                  <a:rPr lang="en-US" sz="1800" dirty="0">
                    <a:effectLst/>
                    <a:latin typeface="Times New Roman" panose="02020603050405020304" pitchFamily="18" charset="0"/>
                    <a:ea typeface="Times New Roman" panose="02020603050405020304" pitchFamily="18" charset="0"/>
                  </a:rPr>
                  <a:t>: number cells in the FC system. </a:t>
                </a:r>
              </a:p>
            </p:txBody>
          </p:sp>
        </mc:Choice>
        <mc:Fallback xmlns="">
          <p:sp>
            <p:nvSpPr>
              <p:cNvPr id="10" name="TextBox 9">
                <a:extLst>
                  <a:ext uri="{FF2B5EF4-FFF2-40B4-BE49-F238E27FC236}">
                    <a16:creationId xmlns:a16="http://schemas.microsoft.com/office/drawing/2014/main" id="{AF30F2AC-78F6-8948-5C79-F63179DE7EA4}"/>
                  </a:ext>
                </a:extLst>
              </p:cNvPr>
              <p:cNvSpPr txBox="1">
                <a:spLocks noRot="1" noChangeAspect="1" noMove="1" noResize="1" noEditPoints="1" noAdjustHandles="1" noChangeArrowheads="1" noChangeShapeType="1" noTextEdit="1"/>
              </p:cNvSpPr>
              <p:nvPr/>
            </p:nvSpPr>
            <p:spPr>
              <a:xfrm>
                <a:off x="6675345" y="1196130"/>
                <a:ext cx="5516655" cy="3902287"/>
              </a:xfrm>
              <a:prstGeom prst="rect">
                <a:avLst/>
              </a:prstGeom>
              <a:blipFill>
                <a:blip r:embed="rId3"/>
                <a:stretch>
                  <a:fillRect t="-469"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ED55565-721F-64AD-B044-3B2FAA2C7D07}"/>
                  </a:ext>
                </a:extLst>
              </p:cNvPr>
              <p:cNvSpPr txBox="1"/>
              <p:nvPr/>
            </p:nvSpPr>
            <p:spPr>
              <a:xfrm>
                <a:off x="185937" y="5078483"/>
                <a:ext cx="4426329" cy="14773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𝑎𝑡</m:t>
                      </m:r>
                    </m:oMath>
                  </m:oMathPara>
                </a14:m>
                <a:endParaRPr lang="en-US" dirty="0"/>
              </a:p>
              <a:p>
                <a:r>
                  <a:rPr lang="en-US" dirty="0"/>
                  <a:t>Where:</a:t>
                </a:r>
              </a:p>
              <a:p>
                <a:r>
                  <a:rPr lang="en-US" dirty="0"/>
                  <a:t>.y: Volume of Hydrogen created, cm</a:t>
                </a:r>
                <a:r>
                  <a:rPr lang="en-US" baseline="30000" dirty="0"/>
                  <a:t>3</a:t>
                </a:r>
                <a:endParaRPr lang="en-US" dirty="0"/>
              </a:p>
              <a:p>
                <a:r>
                  <a:rPr lang="en-US" dirty="0"/>
                  <a:t>.t: time, s</a:t>
                </a:r>
              </a:p>
              <a:p>
                <a:r>
                  <a:rPr lang="en-US" dirty="0"/>
                  <a:t>.a: slope of the line</a:t>
                </a:r>
              </a:p>
            </p:txBody>
          </p:sp>
        </mc:Choice>
        <mc:Fallback xmlns="">
          <p:sp>
            <p:nvSpPr>
              <p:cNvPr id="12" name="TextBox 11">
                <a:extLst>
                  <a:ext uri="{FF2B5EF4-FFF2-40B4-BE49-F238E27FC236}">
                    <a16:creationId xmlns:a16="http://schemas.microsoft.com/office/drawing/2014/main" id="{9ED55565-721F-64AD-B044-3B2FAA2C7D07}"/>
                  </a:ext>
                </a:extLst>
              </p:cNvPr>
              <p:cNvSpPr txBox="1">
                <a:spLocks noRot="1" noChangeAspect="1" noMove="1" noResize="1" noEditPoints="1" noAdjustHandles="1" noChangeArrowheads="1" noChangeShapeType="1" noTextEdit="1"/>
              </p:cNvSpPr>
              <p:nvPr/>
            </p:nvSpPr>
            <p:spPr>
              <a:xfrm>
                <a:off x="185937" y="5078483"/>
                <a:ext cx="4426329" cy="1477328"/>
              </a:xfrm>
              <a:prstGeom prst="rect">
                <a:avLst/>
              </a:prstGeom>
              <a:blipFill>
                <a:blip r:embed="rId4"/>
                <a:stretch>
                  <a:fillRect l="-1240" b="-5785"/>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073D1B5-5916-1420-6D2A-F62E4EB61D42}"/>
              </a:ext>
            </a:extLst>
          </p:cNvPr>
          <p:cNvCxnSpPr>
            <a:cxnSpLocks/>
            <a:stCxn id="12" idx="0"/>
          </p:cNvCxnSpPr>
          <p:nvPr/>
        </p:nvCxnSpPr>
        <p:spPr>
          <a:xfrm flipV="1">
            <a:off x="2399102" y="3429000"/>
            <a:ext cx="102051" cy="16494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14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4A0D3-C3FB-0384-6929-0C7EE5FEF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68A5D-A081-51CF-457B-6EFE90EA8061}"/>
              </a:ext>
            </a:extLst>
          </p:cNvPr>
          <p:cNvSpPr>
            <a:spLocks noGrp="1"/>
          </p:cNvSpPr>
          <p:nvPr>
            <p:ph type="title"/>
          </p:nvPr>
        </p:nvSpPr>
        <p:spPr>
          <a:xfrm>
            <a:off x="0" y="-43281"/>
            <a:ext cx="12192000" cy="836658"/>
          </a:xfrm>
        </p:spPr>
        <p:txBody>
          <a:bodyPr/>
          <a:lstStyle/>
          <a:p>
            <a:r>
              <a:rPr lang="en-US" dirty="0"/>
              <a:t>Determination of efficiency</a:t>
            </a:r>
          </a:p>
        </p:txBody>
      </p:sp>
      <p:sp>
        <p:nvSpPr>
          <p:cNvPr id="4" name="Footer Placeholder 3">
            <a:extLst>
              <a:ext uri="{FF2B5EF4-FFF2-40B4-BE49-F238E27FC236}">
                <a16:creationId xmlns:a16="http://schemas.microsoft.com/office/drawing/2014/main" id="{6E343C3D-761F-28B3-CD16-C9DC5CB41D7B}"/>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3F370E02-516E-7C17-583C-4F2E82103665}"/>
              </a:ext>
            </a:extLst>
          </p:cNvPr>
          <p:cNvSpPr>
            <a:spLocks noGrp="1"/>
          </p:cNvSpPr>
          <p:nvPr>
            <p:ph type="sldNum" sz="quarter" idx="12"/>
          </p:nvPr>
        </p:nvSpPr>
        <p:spPr/>
        <p:txBody>
          <a:bodyPr/>
          <a:lstStyle/>
          <a:p>
            <a:fld id="{020AA69B-1735-4BF1-B53F-FB9B3254DAA8}" type="slidenum">
              <a:rPr lang="en-US" smtClean="0"/>
              <a:t>15</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54EEA4-4DA3-AEC9-0B2E-4FBD17FF810C}"/>
                  </a:ext>
                </a:extLst>
              </p:cNvPr>
              <p:cNvSpPr txBox="1"/>
              <p:nvPr/>
            </p:nvSpPr>
            <p:spPr>
              <a:xfrm>
                <a:off x="8362950" y="1634163"/>
                <a:ext cx="3238500" cy="3240502"/>
              </a:xfrm>
              <a:prstGeom prst="rect">
                <a:avLst/>
              </a:prstGeom>
              <a:noFill/>
            </p:spPr>
            <p:txBody>
              <a:bodyPr wrap="square">
                <a:spAutoFit/>
              </a:bodyPr>
              <a:lstStyle/>
              <a:p>
                <a:pPr algn="ctr"/>
                <a:r>
                  <a:rPr lang="en-US" i="1" dirty="0">
                    <a:solidFill>
                      <a:srgbClr val="836967"/>
                    </a:solidFill>
                    <a:latin typeface="Cambria Math" panose="02040503050406030204" pitchFamily="18" charset="0"/>
                  </a:rPr>
                  <a:t>Faraday Efficiency</a:t>
                </a:r>
              </a:p>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𝐹𝑎𝑟</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r>
                                <a:rPr lang="en-US" b="0" i="1" smtClean="0">
                                  <a:latin typeface="Cambria Math" panose="02040503050406030204" pitchFamily="18" charset="0"/>
                                </a:rPr>
                                <m:t>𝑐𝑎𝑙</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sub>
                          </m:sSub>
                          <m:r>
                            <a:rPr lang="en-US" i="1">
                              <a:latin typeface="Cambria Math" panose="02040503050406030204" pitchFamily="18" charset="0"/>
                            </a:rPr>
                            <m:t>𝑒𝑥𝑝𝑒𝑟</m:t>
                          </m:r>
                        </m:den>
                      </m:f>
                      <m:r>
                        <a:rPr lang="en-US" i="0">
                          <a:latin typeface="Cambria Math" panose="02040503050406030204" pitchFamily="18" charset="0"/>
                        </a:rPr>
                        <m:t>×100 </m:t>
                      </m:r>
                      <m:d>
                        <m:dPr>
                          <m:ctrlPr>
                            <a:rPr lang="en-US" i="1">
                              <a:latin typeface="Cambria Math" panose="02040503050406030204" pitchFamily="18" charset="0"/>
                            </a:rPr>
                          </m:ctrlPr>
                        </m:dPr>
                        <m:e>
                          <m:r>
                            <a:rPr lang="en-US" i="0">
                              <a:latin typeface="Cambria Math" panose="02040503050406030204" pitchFamily="18" charset="0"/>
                            </a:rPr>
                            <m:t>%</m:t>
                          </m:r>
                        </m:e>
                      </m:d>
                    </m:oMath>
                  </m:oMathPara>
                </a14:m>
                <a:endParaRPr lang="en-US" dirty="0"/>
              </a:p>
              <a:p>
                <a:r>
                  <a:rPr lang="en-US" dirty="0"/>
                  <a:t>Where:</a:t>
                </a:r>
              </a:p>
              <a:p>
                <a:pPr marL="285750" indent="-285750">
                  <a:buFontTx/>
                  <a:buChar char="-"/>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𝐹𝑎𝑟</m:t>
                        </m:r>
                      </m:sub>
                    </m:sSub>
                  </m:oMath>
                </a14:m>
                <a:r>
                  <a:rPr lang="en-US" dirty="0"/>
                  <a:t>: Faraday efficiency, %</a:t>
                </a:r>
              </a:p>
              <a:p>
                <a:pPr marL="285750" indent="-285750">
                  <a:buFontTx/>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𝑐𝑎𝑙</m:t>
                        </m:r>
                        <m:r>
                          <a:rPr lang="en-US" b="0" i="1" smtClean="0">
                            <a:latin typeface="Cambria Math" panose="02040503050406030204" pitchFamily="18" charset="0"/>
                          </a:rPr>
                          <m:t>: </m:t>
                        </m:r>
                      </m:sub>
                    </m:sSub>
                  </m:oMath>
                </a14:m>
                <a:r>
                  <a:rPr lang="en-US" dirty="0">
                    <a:latin typeface="Cambria Math" panose="02040503050406030204" pitchFamily="18" charset="0"/>
                    <a:ea typeface="Times New Roman" panose="02020603050405020304" pitchFamily="18" charset="0"/>
                  </a:rPr>
                  <a:t>Volume of hydrogen transfer to power in fuel cell, </a:t>
                </a:r>
                <a14:m>
                  <m:oMath xmlns:m="http://schemas.openxmlformats.org/officeDocument/2006/math">
                    <m:r>
                      <a:rPr lang="en-US" b="0" i="1" smtClean="0">
                        <a:latin typeface="Cambria Math" panose="02040503050406030204" pitchFamily="18" charset="0"/>
                        <a:ea typeface="Times New Roman" panose="02020603050405020304" pitchFamily="18" charset="0"/>
                      </a:rPr>
                      <m:t>𝑐</m:t>
                    </m:r>
                    <m:sSup>
                      <m:sSupPr>
                        <m:ctrlPr>
                          <a:rPr lang="en-US" b="0" i="1" smtClean="0">
                            <a:latin typeface="Cambria Math" panose="02040503050406030204" pitchFamily="18" charset="0"/>
                            <a:ea typeface="Times New Roman" panose="02020603050405020304" pitchFamily="18" charset="0"/>
                          </a:rPr>
                        </m:ctrlPr>
                      </m:sSupPr>
                      <m:e>
                        <m:r>
                          <a:rPr lang="en-US" b="0" i="1" smtClean="0">
                            <a:latin typeface="Cambria Math" panose="02040503050406030204" pitchFamily="18" charset="0"/>
                            <a:ea typeface="Times New Roman" panose="02020603050405020304" pitchFamily="18" charset="0"/>
                          </a:rPr>
                          <m:t>𝑚</m:t>
                        </m:r>
                      </m:e>
                      <m:sup>
                        <m:r>
                          <a:rPr lang="en-US" b="0" i="1" smtClean="0">
                            <a:latin typeface="Cambria Math" panose="02040503050406030204" pitchFamily="18" charset="0"/>
                            <a:ea typeface="Times New Roman" panose="02020603050405020304" pitchFamily="18" charset="0"/>
                          </a:rPr>
                          <m:t>3</m:t>
                        </m:r>
                      </m:sup>
                    </m:sSup>
                  </m:oMath>
                </a14:m>
                <a:endParaRPr lang="en-US" dirty="0">
                  <a:latin typeface="Cambria Math" panose="02040503050406030204" pitchFamily="18" charset="0"/>
                  <a:ea typeface="Times New Roman" panose="02020603050405020304" pitchFamily="18" charset="0"/>
                </a:endParaRPr>
              </a:p>
              <a:p>
                <a:pPr marL="285750" indent="-285750">
                  <a:buFontTx/>
                  <a:buChar char="-"/>
                </a:pPr>
                <a14:m>
                  <m:oMath xmlns:m="http://schemas.openxmlformats.org/officeDocument/2006/math">
                    <m:sSub>
                      <m:sSubPr>
                        <m:ctrlPr>
                          <a:rPr lang="en-US" b="0" i="1" smtClean="0">
                            <a:latin typeface="Cambria Math" panose="02040503050406030204" pitchFamily="18" charset="0"/>
                            <a:ea typeface="Times New Roman" panose="02020603050405020304" pitchFamily="18" charset="0"/>
                          </a:rPr>
                        </m:ctrlPr>
                      </m:sSubPr>
                      <m:e>
                        <m:r>
                          <a:rPr lang="en-US" b="0" i="1" smtClean="0">
                            <a:latin typeface="Cambria Math" panose="02040503050406030204" pitchFamily="18" charset="0"/>
                            <a:ea typeface="Times New Roman" panose="02020603050405020304" pitchFamily="18" charset="0"/>
                          </a:rPr>
                          <m:t>𝑉</m:t>
                        </m:r>
                      </m:e>
                      <m:sub>
                        <m:sSub>
                          <m:sSubPr>
                            <m:ctrlPr>
                              <a:rPr lang="en-US" b="0" i="1" smtClean="0">
                                <a:latin typeface="Cambria Math" panose="02040503050406030204" pitchFamily="18" charset="0"/>
                                <a:ea typeface="Times New Roman" panose="02020603050405020304" pitchFamily="18" charset="0"/>
                              </a:rPr>
                            </m:ctrlPr>
                          </m:sSubPr>
                          <m:e>
                            <m:r>
                              <a:rPr lang="en-US" b="0" i="1" smtClean="0">
                                <a:latin typeface="Cambria Math" panose="02040503050406030204" pitchFamily="18" charset="0"/>
                                <a:ea typeface="Times New Roman" panose="02020603050405020304" pitchFamily="18" charset="0"/>
                              </a:rPr>
                              <m:t>𝐻</m:t>
                            </m:r>
                          </m:e>
                          <m:sub>
                            <m:r>
                              <a:rPr lang="en-US" b="0" i="1" smtClean="0">
                                <a:latin typeface="Cambria Math" panose="02040503050406030204" pitchFamily="18" charset="0"/>
                                <a:ea typeface="Times New Roman" panose="02020603050405020304" pitchFamily="18" charset="0"/>
                              </a:rPr>
                              <m:t>2</m:t>
                            </m:r>
                          </m:sub>
                        </m:sSub>
                        <m:r>
                          <a:rPr lang="en-US" b="0" i="1" smtClean="0">
                            <a:latin typeface="Cambria Math" panose="02040503050406030204" pitchFamily="18" charset="0"/>
                            <a:ea typeface="Times New Roman" panose="02020603050405020304" pitchFamily="18" charset="0"/>
                          </a:rPr>
                          <m:t>𝑒𝑥𝑝𝑒𝑟</m:t>
                        </m:r>
                      </m:sub>
                    </m:sSub>
                    <m:r>
                      <a:rPr lang="en-US" b="0" i="1" smtClean="0">
                        <a:latin typeface="Cambria Math" panose="02040503050406030204" pitchFamily="18" charset="0"/>
                        <a:ea typeface="Times New Roman" panose="02020603050405020304" pitchFamily="18" charset="0"/>
                      </a:rPr>
                      <m:t>: </m:t>
                    </m:r>
                  </m:oMath>
                </a14:m>
                <a:r>
                  <a:rPr lang="en-US" dirty="0"/>
                  <a:t>Volume of the hydrogen produced by the fuel generator</a:t>
                </a:r>
                <a:r>
                  <a:rPr lang="en-US"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endParaRPr lang="en-US" dirty="0"/>
              </a:p>
            </p:txBody>
          </p:sp>
        </mc:Choice>
        <mc:Fallback xmlns="">
          <p:sp>
            <p:nvSpPr>
              <p:cNvPr id="17" name="TextBox 16">
                <a:extLst>
                  <a:ext uri="{FF2B5EF4-FFF2-40B4-BE49-F238E27FC236}">
                    <a16:creationId xmlns:a16="http://schemas.microsoft.com/office/drawing/2014/main" id="{6754EEA4-4DA3-AEC9-0B2E-4FBD17FF810C}"/>
                  </a:ext>
                </a:extLst>
              </p:cNvPr>
              <p:cNvSpPr txBox="1">
                <a:spLocks noRot="1" noChangeAspect="1" noMove="1" noResize="1" noEditPoints="1" noAdjustHandles="1" noChangeArrowheads="1" noChangeShapeType="1" noTextEdit="1"/>
              </p:cNvSpPr>
              <p:nvPr/>
            </p:nvSpPr>
            <p:spPr>
              <a:xfrm>
                <a:off x="8362950" y="1634163"/>
                <a:ext cx="3238500" cy="3240502"/>
              </a:xfrm>
              <a:prstGeom prst="rect">
                <a:avLst/>
              </a:prstGeom>
              <a:blipFill>
                <a:blip r:embed="rId2"/>
                <a:stretch>
                  <a:fillRect l="-1695" t="-1128" b="-2068"/>
                </a:stretch>
              </a:blipFill>
            </p:spPr>
            <p:txBody>
              <a:bodyPr/>
              <a:lstStyle/>
              <a:p>
                <a:r>
                  <a:rPr lang="en-US">
                    <a:noFill/>
                  </a:rPr>
                  <a:t> </a:t>
                </a:r>
              </a:p>
            </p:txBody>
          </p:sp>
        </mc:Fallback>
      </mc:AlternateContent>
      <p:pic>
        <p:nvPicPr>
          <p:cNvPr id="21" name="Content Placeholder 20">
            <a:extLst>
              <a:ext uri="{FF2B5EF4-FFF2-40B4-BE49-F238E27FC236}">
                <a16:creationId xmlns:a16="http://schemas.microsoft.com/office/drawing/2014/main" id="{786FE50D-5436-3799-80EA-10FDA42A7910}"/>
              </a:ext>
            </a:extLst>
          </p:cNvPr>
          <p:cNvPicPr>
            <a:picLocks noGrp="1" noChangeAspect="1"/>
          </p:cNvPicPr>
          <p:nvPr>
            <p:ph idx="1"/>
          </p:nvPr>
        </p:nvPicPr>
        <p:blipFill>
          <a:blip r:embed="rId3"/>
          <a:stretch>
            <a:fillRect/>
          </a:stretch>
        </p:blipFill>
        <p:spPr>
          <a:xfrm>
            <a:off x="389412" y="1380839"/>
            <a:ext cx="7973538" cy="4096322"/>
          </a:xfrm>
        </p:spPr>
      </p:pic>
    </p:spTree>
    <p:extLst>
      <p:ext uri="{BB962C8B-B14F-4D97-AF65-F5344CB8AC3E}">
        <p14:creationId xmlns:p14="http://schemas.microsoft.com/office/powerpoint/2010/main" val="98718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9EAF-85C3-4501-8342-CF9B3B3239F8}"/>
              </a:ext>
            </a:extLst>
          </p:cNvPr>
          <p:cNvSpPr>
            <a:spLocks noGrp="1"/>
          </p:cNvSpPr>
          <p:nvPr>
            <p:ph type="title"/>
          </p:nvPr>
        </p:nvSpPr>
        <p:spPr>
          <a:xfrm>
            <a:off x="0" y="18256"/>
            <a:ext cx="12192000" cy="662782"/>
          </a:xfrm>
        </p:spPr>
        <p:txBody>
          <a:bodyPr>
            <a:normAutofit fontScale="90000"/>
          </a:bodyPr>
          <a:lstStyle/>
          <a:p>
            <a:r>
              <a:rPr lang="en-US" dirty="0"/>
              <a:t>Determination of efficiency</a:t>
            </a:r>
          </a:p>
        </p:txBody>
      </p:sp>
      <p:sp>
        <p:nvSpPr>
          <p:cNvPr id="4" name="Footer Placeholder 3">
            <a:extLst>
              <a:ext uri="{FF2B5EF4-FFF2-40B4-BE49-F238E27FC236}">
                <a16:creationId xmlns:a16="http://schemas.microsoft.com/office/drawing/2014/main" id="{82887A2D-C69B-9B15-CF48-1C1498BF99CA}"/>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E5BB192C-1D61-CDB1-3B15-1E29C2E2BC73}"/>
              </a:ext>
            </a:extLst>
          </p:cNvPr>
          <p:cNvSpPr>
            <a:spLocks noGrp="1"/>
          </p:cNvSpPr>
          <p:nvPr>
            <p:ph type="sldNum" sz="quarter" idx="12"/>
          </p:nvPr>
        </p:nvSpPr>
        <p:spPr/>
        <p:txBody>
          <a:bodyPr/>
          <a:lstStyle/>
          <a:p>
            <a:fld id="{020AA69B-1735-4BF1-B53F-FB9B3254DAA8}" type="slidenum">
              <a:rPr lang="en-US" smtClean="0"/>
              <a:t>16</a:t>
            </a:fld>
            <a:endParaRPr lang="en-US" dirty="0"/>
          </a:p>
        </p:txBody>
      </p:sp>
      <p:pic>
        <p:nvPicPr>
          <p:cNvPr id="13" name="Content Placeholder 12">
            <a:extLst>
              <a:ext uri="{FF2B5EF4-FFF2-40B4-BE49-F238E27FC236}">
                <a16:creationId xmlns:a16="http://schemas.microsoft.com/office/drawing/2014/main" id="{E799B092-1EB7-63B5-9951-203D5A89EA76}"/>
              </a:ext>
            </a:extLst>
          </p:cNvPr>
          <p:cNvPicPr>
            <a:picLocks noGrp="1" noChangeAspect="1"/>
          </p:cNvPicPr>
          <p:nvPr>
            <p:ph idx="1"/>
          </p:nvPr>
        </p:nvPicPr>
        <p:blipFill>
          <a:blip r:embed="rId2"/>
          <a:stretch>
            <a:fillRect/>
          </a:stretch>
        </p:blipFill>
        <p:spPr>
          <a:xfrm>
            <a:off x="0" y="1395128"/>
            <a:ext cx="8322833" cy="4225743"/>
          </a:xfr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D85B399-2103-5ACD-5280-3C0286796200}"/>
                  </a:ext>
                </a:extLst>
              </p:cNvPr>
              <p:cNvSpPr txBox="1"/>
              <p:nvPr/>
            </p:nvSpPr>
            <p:spPr>
              <a:xfrm>
                <a:off x="8322833" y="1915050"/>
                <a:ext cx="3869167" cy="3207288"/>
              </a:xfrm>
              <a:prstGeom prst="rect">
                <a:avLst/>
              </a:prstGeom>
              <a:noFill/>
            </p:spPr>
            <p:txBody>
              <a:bodyPr wrap="square">
                <a:spAutoFit/>
              </a:bodyPr>
              <a:lstStyle/>
              <a:p>
                <a:pPr algn="ctr"/>
                <a:r>
                  <a:rPr lang="en-US" i="1" dirty="0">
                    <a:solidFill>
                      <a:srgbClr val="836967"/>
                    </a:solidFill>
                    <a:latin typeface="Cambria Math" panose="02040503050406030204" pitchFamily="18" charset="0"/>
                  </a:rPr>
                  <a:t>Energetic Efficiency</a:t>
                </a:r>
              </a:p>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𝑒𝑛</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𝑉</m:t>
                          </m:r>
                          <m:r>
                            <a:rPr lang="en-US" i="0">
                              <a:latin typeface="Cambria Math" panose="02040503050406030204" pitchFamily="18" charset="0"/>
                            </a:rPr>
                            <m:t>.</m:t>
                          </m:r>
                          <m:r>
                            <a:rPr lang="en-US" i="1">
                              <a:latin typeface="Cambria Math" panose="02040503050406030204" pitchFamily="18" charset="0"/>
                            </a:rPr>
                            <m:t>𝐼</m:t>
                          </m:r>
                          <m:r>
                            <a:rPr lang="en-US" i="0">
                              <a:latin typeface="Cambria Math" panose="02040503050406030204" pitchFamily="18" charset="0"/>
                            </a:rPr>
                            <m:t>.</m:t>
                          </m:r>
                          <m:r>
                            <a:rPr lang="en-US" i="1">
                              <a:latin typeface="Cambria Math" panose="02040503050406030204" pitchFamily="18" charset="0"/>
                            </a:rPr>
                            <m:t>𝑡</m:t>
                          </m:r>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r>
                                <a:rPr lang="en-US" i="1">
                                  <a:latin typeface="Cambria Math" panose="02040503050406030204" pitchFamily="18" charset="0"/>
                                </a:rPr>
                                <m:t>𝑒𝑥𝑝𝑒𝑟</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𝑣</m:t>
                              </m:r>
                            </m:sub>
                          </m:sSub>
                        </m:den>
                      </m:f>
                      <m:r>
                        <a:rPr lang="en-US" i="0">
                          <a:latin typeface="Cambria Math" panose="02040503050406030204" pitchFamily="18" charset="0"/>
                        </a:rPr>
                        <m:t>×</m:t>
                      </m:r>
                      <m:r>
                        <a:rPr lang="en-US" i="0">
                          <a:latin typeface="Cambria Math" panose="02040503050406030204" pitchFamily="18" charset="0"/>
                        </a:rPr>
                        <m:t>100</m:t>
                      </m:r>
                      <m:r>
                        <a:rPr lang="en-US" i="0">
                          <a:latin typeface="Cambria Math" panose="02040503050406030204" pitchFamily="18" charset="0"/>
                        </a:rPr>
                        <m:t> </m:t>
                      </m:r>
                      <m:d>
                        <m:dPr>
                          <m:ctrlPr>
                            <a:rPr lang="en-US" i="1">
                              <a:latin typeface="Cambria Math" panose="02040503050406030204" pitchFamily="18" charset="0"/>
                            </a:rPr>
                          </m:ctrlPr>
                        </m:dPr>
                        <m:e>
                          <m:r>
                            <a:rPr lang="en-US" i="0">
                              <a:latin typeface="Cambria Math" panose="02040503050406030204" pitchFamily="18" charset="0"/>
                            </a:rPr>
                            <m:t>%</m:t>
                          </m:r>
                        </m:e>
                      </m:d>
                    </m:oMath>
                  </m:oMathPara>
                </a14:m>
                <a:endParaRPr lang="en-US" dirty="0"/>
              </a:p>
              <a:p>
                <a:r>
                  <a:rPr lang="en-US" dirty="0"/>
                  <a:t>Where: </a:t>
                </a:r>
              </a:p>
              <a:p>
                <a14:m>
                  <m:oMath xmlns:m="http://schemas.openxmlformats.org/officeDocument/2006/math">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𝑉</m:t>
                    </m:r>
                  </m:oMath>
                </a14:m>
                <a:r>
                  <a:rPr lang="en-US" sz="1800" kern="0" dirty="0">
                    <a:effectLst/>
                    <a:latin typeface="Times New Roman" panose="02020603050405020304" pitchFamily="18" charset="0"/>
                    <a:ea typeface="Times New Roman" panose="02020603050405020304" pitchFamily="18" charset="0"/>
                  </a:rPr>
                  <a:t>: FC voltage (V), </a:t>
                </a:r>
              </a:p>
              <a:p>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𝐼</m:t>
                    </m:r>
                  </m:oMath>
                </a14:m>
                <a:r>
                  <a:rPr lang="en-US" sz="1800" kern="0" dirty="0">
                    <a:effectLst/>
                    <a:latin typeface="Times New Roman" panose="02020603050405020304" pitchFamily="18" charset="0"/>
                    <a:ea typeface="Times New Roman" panose="02020603050405020304" pitchFamily="18" charset="0"/>
                  </a:rPr>
                  <a:t>: FC current (A),</a:t>
                </a:r>
              </a:p>
              <a:p>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1800" kern="0" dirty="0">
                    <a:effectLst/>
                    <a:latin typeface="Times New Roman" panose="02020603050405020304" pitchFamily="18" charset="0"/>
                    <a:ea typeface="Times New Roman" panose="02020603050405020304" pitchFamily="18" charset="0"/>
                  </a:rPr>
                  <a:t>: time (s), </a:t>
                </a:r>
                <a:endParaRPr lang="en-US" i="1" dirty="0">
                  <a:effectLst/>
                  <a:latin typeface="Cambria Math" panose="02040503050406030204" pitchFamily="18" charset="0"/>
                </a:endParaRPr>
              </a:p>
              <a:p>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𝑉</m:t>
                        </m:r>
                      </m:e>
                      <m:sub>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𝑒𝑥𝑝𝑒𝑟</m:t>
                    </m:r>
                  </m:oMath>
                </a14:m>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expermential</a:t>
                </a:r>
                <a:r>
                  <a:rPr lang="en-US" sz="1800" kern="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800" kern="0" dirty="0">
                    <a:effectLst/>
                    <a:latin typeface="Times New Roman" panose="02020603050405020304" pitchFamily="18" charset="0"/>
                    <a:ea typeface="Times New Roman" panose="02020603050405020304" pitchFamily="18" charset="0"/>
                  </a:rPr>
                  <a:t> volume (</a:t>
                </a:r>
                <a14:m>
                  <m:oMath xmlns:m="http://schemas.openxmlformats.org/officeDocument/2006/math">
                    <m:sSup>
                      <m:sSupPr>
                        <m:ctrlPr>
                          <a:rPr lang="en-US" i="1">
                            <a:effectLst/>
                            <a:latin typeface="Cambria Math" panose="02040503050406030204" pitchFamily="18" charset="0"/>
                          </a:rPr>
                        </m:ctrlPr>
                      </m:sSup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Times New Roman" panose="02020603050405020304" pitchFamily="18" charset="0"/>
                    <a:ea typeface="Times New Roman" panose="02020603050405020304" pitchFamily="18" charset="0"/>
                  </a:rPr>
                  <a:t>,</a:t>
                </a:r>
              </a:p>
              <a:p>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𝑉</m:t>
                        </m:r>
                      </m:sub>
                    </m:sSub>
                  </m:oMath>
                </a14:m>
                <a:r>
                  <a:rPr lang="en-US" sz="1800" kern="0" dirty="0">
                    <a:effectLst/>
                    <a:latin typeface="Times New Roman" panose="02020603050405020304" pitchFamily="18" charset="0"/>
                    <a:ea typeface="Times New Roman" panose="02020603050405020304" pitchFamily="18" charset="0"/>
                  </a:rPr>
                  <a:t>: lower heating value of Hydrogen (</a:t>
                </a: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effectLst/>
                            <a:latin typeface="Cambria Math" panose="02040503050406030204" pitchFamily="18" charset="0"/>
                          </a:rPr>
                        </m:ctrlPr>
                      </m:sSup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Times New Roman" panose="02020603050405020304" pitchFamily="18" charset="0"/>
                    <a:ea typeface="Times New Roman" panose="02020603050405020304" pitchFamily="18" charset="0"/>
                  </a:rPr>
                  <a:t>. </a:t>
                </a:r>
                <a:endParaRPr lang="en-US" dirty="0"/>
              </a:p>
            </p:txBody>
          </p:sp>
        </mc:Choice>
        <mc:Fallback xmlns="">
          <p:sp>
            <p:nvSpPr>
              <p:cNvPr id="15" name="TextBox 14">
                <a:extLst>
                  <a:ext uri="{FF2B5EF4-FFF2-40B4-BE49-F238E27FC236}">
                    <a16:creationId xmlns:a16="http://schemas.microsoft.com/office/drawing/2014/main" id="{FD85B399-2103-5ACD-5280-3C0286796200}"/>
                  </a:ext>
                </a:extLst>
              </p:cNvPr>
              <p:cNvSpPr txBox="1">
                <a:spLocks noRot="1" noChangeAspect="1" noMove="1" noResize="1" noEditPoints="1" noAdjustHandles="1" noChangeArrowheads="1" noChangeShapeType="1" noTextEdit="1"/>
              </p:cNvSpPr>
              <p:nvPr/>
            </p:nvSpPr>
            <p:spPr>
              <a:xfrm>
                <a:off x="8322833" y="1915050"/>
                <a:ext cx="3869167" cy="3207288"/>
              </a:xfrm>
              <a:prstGeom prst="rect">
                <a:avLst/>
              </a:prstGeom>
              <a:blipFill>
                <a:blip r:embed="rId3"/>
                <a:stretch>
                  <a:fillRect l="-1260" t="-1141" b="-1901"/>
                </a:stretch>
              </a:blipFill>
            </p:spPr>
            <p:txBody>
              <a:bodyPr/>
              <a:lstStyle/>
              <a:p>
                <a:r>
                  <a:rPr lang="en-US">
                    <a:noFill/>
                  </a:rPr>
                  <a:t> </a:t>
                </a:r>
              </a:p>
            </p:txBody>
          </p:sp>
        </mc:Fallback>
      </mc:AlternateContent>
    </p:spTree>
    <p:extLst>
      <p:ext uri="{BB962C8B-B14F-4D97-AF65-F5344CB8AC3E}">
        <p14:creationId xmlns:p14="http://schemas.microsoft.com/office/powerpoint/2010/main" val="73288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54BE-7A0F-1AC2-71B3-2595537F06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DFD604-E446-B084-6C0F-F8CBFA5634F7}"/>
              </a:ext>
            </a:extLst>
          </p:cNvPr>
          <p:cNvSpPr>
            <a:spLocks noGrp="1"/>
          </p:cNvSpPr>
          <p:nvPr>
            <p:ph idx="1"/>
          </p:nvPr>
        </p:nvSpPr>
        <p:spPr/>
        <p:txBody>
          <a:bodyPr/>
          <a:lstStyle/>
          <a:p>
            <a:r>
              <a:rPr lang="en-US" dirty="0"/>
              <a:t>Understand the structure and basic working principle of the PEM fuel cell.</a:t>
            </a:r>
          </a:p>
          <a:p>
            <a:r>
              <a:rPr lang="en-US" dirty="0"/>
              <a:t>Understand the characteristic I-V curve and efficiency of PEM fuel cell</a:t>
            </a:r>
          </a:p>
          <a:p>
            <a:r>
              <a:rPr lang="en-US" dirty="0"/>
              <a:t>Understand the behavior of the fuel cell under various condition.</a:t>
            </a:r>
          </a:p>
        </p:txBody>
      </p:sp>
      <p:sp>
        <p:nvSpPr>
          <p:cNvPr id="4" name="Footer Placeholder 3">
            <a:extLst>
              <a:ext uri="{FF2B5EF4-FFF2-40B4-BE49-F238E27FC236}">
                <a16:creationId xmlns:a16="http://schemas.microsoft.com/office/drawing/2014/main" id="{C5BBE9EE-ACF6-8DE2-B3AB-66F006077E7C}"/>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F2683B2B-024A-D9D0-79E9-7BEF580BA9DF}"/>
              </a:ext>
            </a:extLst>
          </p:cNvPr>
          <p:cNvSpPr>
            <a:spLocks noGrp="1"/>
          </p:cNvSpPr>
          <p:nvPr>
            <p:ph type="sldNum" sz="quarter" idx="12"/>
          </p:nvPr>
        </p:nvSpPr>
        <p:spPr/>
        <p:txBody>
          <a:bodyPr/>
          <a:lstStyle/>
          <a:p>
            <a:fld id="{020AA69B-1735-4BF1-B53F-FB9B3254DAA8}" type="slidenum">
              <a:rPr lang="en-US" smtClean="0"/>
              <a:t>17</a:t>
            </a:fld>
            <a:endParaRPr lang="en-US"/>
          </a:p>
        </p:txBody>
      </p:sp>
    </p:spTree>
    <p:extLst>
      <p:ext uri="{BB962C8B-B14F-4D97-AF65-F5344CB8AC3E}">
        <p14:creationId xmlns:p14="http://schemas.microsoft.com/office/powerpoint/2010/main" val="353918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9755-ACB1-0979-3927-6E2A9A5E2DE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BAB09DC-E667-E8B5-87E1-916B5249DEDE}"/>
              </a:ext>
            </a:extLst>
          </p:cNvPr>
          <p:cNvSpPr>
            <a:spLocks noGrp="1"/>
          </p:cNvSpPr>
          <p:nvPr>
            <p:ph idx="1"/>
          </p:nvPr>
        </p:nvSpPr>
        <p:spPr/>
        <p:txBody>
          <a:bodyPr/>
          <a:lstStyle/>
          <a:p>
            <a:r>
              <a:rPr lang="en-US" dirty="0"/>
              <a:t>1. </a:t>
            </a:r>
            <a:r>
              <a:rPr lang="en-US" dirty="0">
                <a:hlinkClick r:id="rId2"/>
              </a:rPr>
              <a:t>https://fchea.org/learning-center/fuel-cell-basics/</a:t>
            </a:r>
            <a:endParaRPr lang="en-US" dirty="0"/>
          </a:p>
          <a:p>
            <a:r>
              <a:rPr lang="en-US" dirty="0"/>
              <a:t>2. </a:t>
            </a:r>
            <a:r>
              <a:rPr lang="en-US" dirty="0">
                <a:hlinkClick r:id="rId3"/>
              </a:rPr>
              <a:t>https://uk.pcmag.com/cars-auto/141086/hydrogen-powered-cars-fuel-cell-electric-vehicles-explained</a:t>
            </a:r>
            <a:endParaRPr lang="en-US" dirty="0"/>
          </a:p>
          <a:p>
            <a:r>
              <a:rPr lang="en-US" dirty="0"/>
              <a:t>3. Karsten, P. (2024) Electrochemical storage system. Electrochemical storage system, Karlsruhe: Hochschule Karlsruhe, 7 October</a:t>
            </a:r>
          </a:p>
          <a:p>
            <a:r>
              <a:rPr lang="en-US" dirty="0"/>
              <a:t>Fuel cell system explained </a:t>
            </a:r>
          </a:p>
        </p:txBody>
      </p:sp>
      <p:sp>
        <p:nvSpPr>
          <p:cNvPr id="4" name="Footer Placeholder 3">
            <a:extLst>
              <a:ext uri="{FF2B5EF4-FFF2-40B4-BE49-F238E27FC236}">
                <a16:creationId xmlns:a16="http://schemas.microsoft.com/office/drawing/2014/main" id="{D7607E53-F8E2-4E1D-D35B-DBCE8F55FA74}"/>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113EAF55-6A1F-33FF-1FA0-B21AC408CE5F}"/>
              </a:ext>
            </a:extLst>
          </p:cNvPr>
          <p:cNvSpPr>
            <a:spLocks noGrp="1"/>
          </p:cNvSpPr>
          <p:nvPr>
            <p:ph type="sldNum" sz="quarter" idx="12"/>
          </p:nvPr>
        </p:nvSpPr>
        <p:spPr/>
        <p:txBody>
          <a:bodyPr/>
          <a:lstStyle/>
          <a:p>
            <a:fld id="{020AA69B-1735-4BF1-B53F-FB9B3254DAA8}" type="slidenum">
              <a:rPr lang="en-US" smtClean="0"/>
              <a:t>18</a:t>
            </a:fld>
            <a:endParaRPr lang="en-US"/>
          </a:p>
        </p:txBody>
      </p:sp>
    </p:spTree>
    <p:extLst>
      <p:ext uri="{BB962C8B-B14F-4D97-AF65-F5344CB8AC3E}">
        <p14:creationId xmlns:p14="http://schemas.microsoft.com/office/powerpoint/2010/main" val="56600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4C4D-49F1-C44B-273E-FC9846213534}"/>
              </a:ext>
            </a:extLst>
          </p:cNvPr>
          <p:cNvSpPr>
            <a:spLocks noGrp="1"/>
          </p:cNvSpPr>
          <p:nvPr>
            <p:ph type="title"/>
          </p:nvPr>
        </p:nvSpPr>
        <p:spPr>
          <a:xfrm>
            <a:off x="838200" y="2766218"/>
            <a:ext cx="10515600" cy="1325563"/>
          </a:xfrm>
        </p:spPr>
        <p:txBody>
          <a:bodyPr/>
          <a:lstStyle/>
          <a:p>
            <a:pPr algn="ctr"/>
            <a:r>
              <a:rPr lang="en-US" dirty="0"/>
              <a:t>Thank you for listening</a:t>
            </a:r>
          </a:p>
        </p:txBody>
      </p:sp>
      <p:sp>
        <p:nvSpPr>
          <p:cNvPr id="4" name="Footer Placeholder 3">
            <a:extLst>
              <a:ext uri="{FF2B5EF4-FFF2-40B4-BE49-F238E27FC236}">
                <a16:creationId xmlns:a16="http://schemas.microsoft.com/office/drawing/2014/main" id="{43E028A1-CA78-D47F-CACA-869EE8261A88}"/>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0B6D6FA4-474F-3354-1210-AD7ACFECE2EF}"/>
              </a:ext>
            </a:extLst>
          </p:cNvPr>
          <p:cNvSpPr>
            <a:spLocks noGrp="1"/>
          </p:cNvSpPr>
          <p:nvPr>
            <p:ph type="sldNum" sz="quarter" idx="12"/>
          </p:nvPr>
        </p:nvSpPr>
        <p:spPr/>
        <p:txBody>
          <a:bodyPr/>
          <a:lstStyle/>
          <a:p>
            <a:fld id="{020AA69B-1735-4BF1-B53F-FB9B3254DAA8}" type="slidenum">
              <a:rPr lang="en-US" smtClean="0"/>
              <a:t>19</a:t>
            </a:fld>
            <a:endParaRPr lang="en-US"/>
          </a:p>
        </p:txBody>
      </p:sp>
    </p:spTree>
    <p:extLst>
      <p:ext uri="{BB962C8B-B14F-4D97-AF65-F5344CB8AC3E}">
        <p14:creationId xmlns:p14="http://schemas.microsoft.com/office/powerpoint/2010/main" val="16558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F14-84C0-507C-1AAA-4AC014CA864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321CED7-FAEF-3C8D-EAA9-B9B54E5D4AC1}"/>
              </a:ext>
            </a:extLst>
          </p:cNvPr>
          <p:cNvSpPr>
            <a:spLocks noGrp="1"/>
          </p:cNvSpPr>
          <p:nvPr>
            <p:ph idx="1"/>
          </p:nvPr>
        </p:nvSpPr>
        <p:spPr/>
        <p:txBody>
          <a:bodyPr/>
          <a:lstStyle/>
          <a:p>
            <a:r>
              <a:rPr lang="en-US" dirty="0"/>
              <a:t>Introduction</a:t>
            </a:r>
          </a:p>
          <a:p>
            <a:r>
              <a:rPr lang="en-US" dirty="0"/>
              <a:t>Theoretical </a:t>
            </a:r>
          </a:p>
          <a:p>
            <a:r>
              <a:rPr lang="en-US" dirty="0"/>
              <a:t>Experiment</a:t>
            </a:r>
          </a:p>
          <a:p>
            <a:r>
              <a:rPr lang="en-US" dirty="0"/>
              <a:t>Result</a:t>
            </a:r>
          </a:p>
          <a:p>
            <a:r>
              <a:rPr lang="en-US" dirty="0"/>
              <a:t>Conclusion</a:t>
            </a:r>
          </a:p>
          <a:p>
            <a:r>
              <a:rPr lang="en-US" dirty="0"/>
              <a:t>Reference</a:t>
            </a:r>
          </a:p>
        </p:txBody>
      </p:sp>
      <p:sp>
        <p:nvSpPr>
          <p:cNvPr id="4" name="Footer Placeholder 3">
            <a:extLst>
              <a:ext uri="{FF2B5EF4-FFF2-40B4-BE49-F238E27FC236}">
                <a16:creationId xmlns:a16="http://schemas.microsoft.com/office/drawing/2014/main" id="{55B368A0-520C-B86E-DFC2-1F3AEA9766D6}"/>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2239175C-FD2F-232C-B1DB-C0E637B8B03D}"/>
              </a:ext>
            </a:extLst>
          </p:cNvPr>
          <p:cNvSpPr>
            <a:spLocks noGrp="1"/>
          </p:cNvSpPr>
          <p:nvPr>
            <p:ph type="sldNum" sz="quarter" idx="12"/>
          </p:nvPr>
        </p:nvSpPr>
        <p:spPr/>
        <p:txBody>
          <a:bodyPr/>
          <a:lstStyle/>
          <a:p>
            <a:fld id="{020AA69B-1735-4BF1-B53F-FB9B3254DAA8}" type="slidenum">
              <a:rPr lang="en-US" smtClean="0"/>
              <a:t>2</a:t>
            </a:fld>
            <a:endParaRPr lang="en-US"/>
          </a:p>
        </p:txBody>
      </p:sp>
    </p:spTree>
    <p:extLst>
      <p:ext uri="{BB962C8B-B14F-4D97-AF65-F5344CB8AC3E}">
        <p14:creationId xmlns:p14="http://schemas.microsoft.com/office/powerpoint/2010/main" val="212171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BC3D-9B5F-1F97-F9BA-45B058A96CE8}"/>
              </a:ext>
            </a:extLst>
          </p:cNvPr>
          <p:cNvSpPr>
            <a:spLocks noGrp="1"/>
          </p:cNvSpPr>
          <p:nvPr>
            <p:ph type="title"/>
          </p:nvPr>
        </p:nvSpPr>
        <p:spPr/>
        <p:txBody>
          <a:bodyPr/>
          <a:lstStyle/>
          <a:p>
            <a:r>
              <a:rPr lang="en-US" dirty="0"/>
              <a:t>Introduction</a:t>
            </a:r>
          </a:p>
        </p:txBody>
      </p:sp>
      <p:pic>
        <p:nvPicPr>
          <p:cNvPr id="4" name="Picture 3">
            <a:extLst>
              <a:ext uri="{FF2B5EF4-FFF2-40B4-BE49-F238E27FC236}">
                <a16:creationId xmlns:a16="http://schemas.microsoft.com/office/drawing/2014/main" id="{847F7EAE-780B-9F87-DF8F-1E118311C03B}"/>
              </a:ext>
            </a:extLst>
          </p:cNvPr>
          <p:cNvPicPr>
            <a:picLocks noChangeAspect="1"/>
          </p:cNvPicPr>
          <p:nvPr/>
        </p:nvPicPr>
        <p:blipFill>
          <a:blip r:embed="rId3"/>
          <a:stretch>
            <a:fillRect/>
          </a:stretch>
        </p:blipFill>
        <p:spPr>
          <a:xfrm>
            <a:off x="4166936" y="1407694"/>
            <a:ext cx="7186864" cy="4042611"/>
          </a:xfrm>
          <a:prstGeom prst="rect">
            <a:avLst/>
          </a:prstGeom>
        </p:spPr>
      </p:pic>
      <p:pic>
        <p:nvPicPr>
          <p:cNvPr id="7" name="Picture 6">
            <a:extLst>
              <a:ext uri="{FF2B5EF4-FFF2-40B4-BE49-F238E27FC236}">
                <a16:creationId xmlns:a16="http://schemas.microsoft.com/office/drawing/2014/main" id="{E5DDFE67-1F6D-4662-670C-2E37244762DA}"/>
              </a:ext>
            </a:extLst>
          </p:cNvPr>
          <p:cNvPicPr>
            <a:picLocks noChangeAspect="1"/>
          </p:cNvPicPr>
          <p:nvPr/>
        </p:nvPicPr>
        <p:blipFill>
          <a:blip r:embed="rId4"/>
          <a:stretch>
            <a:fillRect/>
          </a:stretch>
        </p:blipFill>
        <p:spPr>
          <a:xfrm>
            <a:off x="602066" y="1790470"/>
            <a:ext cx="3801005" cy="3277057"/>
          </a:xfrm>
          <a:prstGeom prst="rect">
            <a:avLst/>
          </a:prstGeom>
        </p:spPr>
      </p:pic>
      <p:sp>
        <p:nvSpPr>
          <p:cNvPr id="9" name="TextBox 8">
            <a:extLst>
              <a:ext uri="{FF2B5EF4-FFF2-40B4-BE49-F238E27FC236}">
                <a16:creationId xmlns:a16="http://schemas.microsoft.com/office/drawing/2014/main" id="{BA1032DF-091E-B98A-5180-AFE1E6D98884}"/>
              </a:ext>
            </a:extLst>
          </p:cNvPr>
          <p:cNvSpPr txBox="1"/>
          <p:nvPr/>
        </p:nvSpPr>
        <p:spPr>
          <a:xfrm>
            <a:off x="377072" y="5219472"/>
            <a:ext cx="4025999" cy="369332"/>
          </a:xfrm>
          <a:prstGeom prst="rect">
            <a:avLst/>
          </a:prstGeom>
          <a:noFill/>
        </p:spPr>
        <p:txBody>
          <a:bodyPr wrap="square">
            <a:spAutoFit/>
          </a:bodyPr>
          <a:lstStyle/>
          <a:p>
            <a:r>
              <a:rPr lang="en-US" dirty="0"/>
              <a:t>Proton Exchange Membrane Fuel Cell [1]</a:t>
            </a:r>
          </a:p>
        </p:txBody>
      </p:sp>
      <p:sp>
        <p:nvSpPr>
          <p:cNvPr id="10" name="TextBox 9">
            <a:extLst>
              <a:ext uri="{FF2B5EF4-FFF2-40B4-BE49-F238E27FC236}">
                <a16:creationId xmlns:a16="http://schemas.microsoft.com/office/drawing/2014/main" id="{B3D42016-A197-D4A7-4B29-C7487EA25CC0}"/>
              </a:ext>
            </a:extLst>
          </p:cNvPr>
          <p:cNvSpPr txBox="1"/>
          <p:nvPr/>
        </p:nvSpPr>
        <p:spPr>
          <a:xfrm>
            <a:off x="6721311" y="5219472"/>
            <a:ext cx="3720249" cy="369332"/>
          </a:xfrm>
          <a:prstGeom prst="rect">
            <a:avLst/>
          </a:prstGeom>
          <a:noFill/>
        </p:spPr>
        <p:txBody>
          <a:bodyPr wrap="none" rtlCol="0">
            <a:spAutoFit/>
          </a:bodyPr>
          <a:lstStyle/>
          <a:p>
            <a:r>
              <a:rPr lang="en-US" dirty="0"/>
              <a:t>Scheme of fuel cell electric vehicle [2]</a:t>
            </a:r>
          </a:p>
        </p:txBody>
      </p:sp>
      <p:sp>
        <p:nvSpPr>
          <p:cNvPr id="3" name="Footer Placeholder 2">
            <a:extLst>
              <a:ext uri="{FF2B5EF4-FFF2-40B4-BE49-F238E27FC236}">
                <a16:creationId xmlns:a16="http://schemas.microsoft.com/office/drawing/2014/main" id="{7318472A-96CF-15B7-D351-9DA52BB708C8}"/>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54D0EF51-9AA2-3BF8-F6E4-CF05D2D30EBA}"/>
              </a:ext>
            </a:extLst>
          </p:cNvPr>
          <p:cNvSpPr>
            <a:spLocks noGrp="1"/>
          </p:cNvSpPr>
          <p:nvPr>
            <p:ph type="sldNum" sz="quarter" idx="12"/>
          </p:nvPr>
        </p:nvSpPr>
        <p:spPr/>
        <p:txBody>
          <a:bodyPr/>
          <a:lstStyle/>
          <a:p>
            <a:fld id="{020AA69B-1735-4BF1-B53F-FB9B3254DAA8}" type="slidenum">
              <a:rPr lang="en-US" smtClean="0"/>
              <a:t>3</a:t>
            </a:fld>
            <a:endParaRPr lang="en-US"/>
          </a:p>
        </p:txBody>
      </p:sp>
    </p:spTree>
    <p:extLst>
      <p:ext uri="{BB962C8B-B14F-4D97-AF65-F5344CB8AC3E}">
        <p14:creationId xmlns:p14="http://schemas.microsoft.com/office/powerpoint/2010/main" val="99806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E4FB-AE49-470F-714B-3E86D77CCC0C}"/>
              </a:ext>
            </a:extLst>
          </p:cNvPr>
          <p:cNvSpPr>
            <a:spLocks noGrp="1"/>
          </p:cNvSpPr>
          <p:nvPr>
            <p:ph type="title"/>
          </p:nvPr>
        </p:nvSpPr>
        <p:spPr>
          <a:xfrm>
            <a:off x="838200" y="89748"/>
            <a:ext cx="10515600" cy="1325563"/>
          </a:xfrm>
        </p:spPr>
        <p:txBody>
          <a:bodyPr/>
          <a:lstStyle/>
          <a:p>
            <a:r>
              <a:rPr lang="en-US" dirty="0"/>
              <a:t>Theory - Structure of the fuel cell</a:t>
            </a:r>
          </a:p>
        </p:txBody>
      </p:sp>
      <p:pic>
        <p:nvPicPr>
          <p:cNvPr id="5" name="Picture 4">
            <a:extLst>
              <a:ext uri="{FF2B5EF4-FFF2-40B4-BE49-F238E27FC236}">
                <a16:creationId xmlns:a16="http://schemas.microsoft.com/office/drawing/2014/main" id="{10833D06-95BF-935C-F91E-D80FA9F94876}"/>
              </a:ext>
            </a:extLst>
          </p:cNvPr>
          <p:cNvPicPr>
            <a:picLocks noChangeAspect="1"/>
          </p:cNvPicPr>
          <p:nvPr/>
        </p:nvPicPr>
        <p:blipFill>
          <a:blip r:embed="rId3"/>
          <a:stretch>
            <a:fillRect/>
          </a:stretch>
        </p:blipFill>
        <p:spPr>
          <a:xfrm>
            <a:off x="64001" y="1194974"/>
            <a:ext cx="7150768" cy="4910496"/>
          </a:xfrm>
          <a:prstGeom prst="rect">
            <a:avLst/>
          </a:prstGeom>
        </p:spPr>
      </p:pic>
      <p:sp>
        <p:nvSpPr>
          <p:cNvPr id="6" name="TextBox 5">
            <a:extLst>
              <a:ext uri="{FF2B5EF4-FFF2-40B4-BE49-F238E27FC236}">
                <a16:creationId xmlns:a16="http://schemas.microsoft.com/office/drawing/2014/main" id="{0586925D-BC69-247C-E16E-A8AE7A1608C9}"/>
              </a:ext>
            </a:extLst>
          </p:cNvPr>
          <p:cNvSpPr txBox="1"/>
          <p:nvPr/>
        </p:nvSpPr>
        <p:spPr>
          <a:xfrm>
            <a:off x="838200" y="1746259"/>
            <a:ext cx="2181726" cy="400110"/>
          </a:xfrm>
          <a:prstGeom prst="rect">
            <a:avLst/>
          </a:prstGeom>
          <a:noFill/>
        </p:spPr>
        <p:txBody>
          <a:bodyPr wrap="square" rtlCol="0">
            <a:spAutoFit/>
          </a:bodyPr>
          <a:lstStyle/>
          <a:p>
            <a:r>
              <a:rPr lang="en-US" sz="2000" dirty="0"/>
              <a:t>Fuel Cell – [3]</a:t>
            </a:r>
          </a:p>
        </p:txBody>
      </p:sp>
      <p:pic>
        <p:nvPicPr>
          <p:cNvPr id="8" name="Picture 7">
            <a:extLst>
              <a:ext uri="{FF2B5EF4-FFF2-40B4-BE49-F238E27FC236}">
                <a16:creationId xmlns:a16="http://schemas.microsoft.com/office/drawing/2014/main" id="{18D0CEBC-9B84-A2D9-6E4C-016FFAC4D988}"/>
              </a:ext>
            </a:extLst>
          </p:cNvPr>
          <p:cNvPicPr>
            <a:picLocks noChangeAspect="1"/>
          </p:cNvPicPr>
          <p:nvPr/>
        </p:nvPicPr>
        <p:blipFill>
          <a:blip r:embed="rId4"/>
          <a:stretch>
            <a:fillRect/>
          </a:stretch>
        </p:blipFill>
        <p:spPr>
          <a:xfrm>
            <a:off x="4832981" y="5285554"/>
            <a:ext cx="6985744" cy="1421042"/>
          </a:xfrm>
          <a:prstGeom prst="rect">
            <a:avLst/>
          </a:prstGeom>
        </p:spPr>
      </p:pic>
      <p:sp>
        <p:nvSpPr>
          <p:cNvPr id="9" name="Plus Sign 8">
            <a:extLst>
              <a:ext uri="{FF2B5EF4-FFF2-40B4-BE49-F238E27FC236}">
                <a16:creationId xmlns:a16="http://schemas.microsoft.com/office/drawing/2014/main" id="{6BC80F83-5508-461D-277E-96764BCB925D}"/>
              </a:ext>
            </a:extLst>
          </p:cNvPr>
          <p:cNvSpPr/>
          <p:nvPr/>
        </p:nvSpPr>
        <p:spPr>
          <a:xfrm>
            <a:off x="5416953" y="3655302"/>
            <a:ext cx="370390" cy="30310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Sign 9">
            <a:extLst>
              <a:ext uri="{FF2B5EF4-FFF2-40B4-BE49-F238E27FC236}">
                <a16:creationId xmlns:a16="http://schemas.microsoft.com/office/drawing/2014/main" id="{A225C62D-4C4B-746A-9665-2D77D8222805}"/>
              </a:ext>
            </a:extLst>
          </p:cNvPr>
          <p:cNvSpPr/>
          <p:nvPr/>
        </p:nvSpPr>
        <p:spPr>
          <a:xfrm>
            <a:off x="4369995" y="2184222"/>
            <a:ext cx="416688" cy="287365"/>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5A8A25-D9C1-25AC-B37A-BFA25A83AA68}"/>
              </a:ext>
            </a:extLst>
          </p:cNvPr>
          <p:cNvSpPr txBox="1"/>
          <p:nvPr/>
        </p:nvSpPr>
        <p:spPr>
          <a:xfrm>
            <a:off x="2445789" y="6221367"/>
            <a:ext cx="2387192" cy="369332"/>
          </a:xfrm>
          <a:prstGeom prst="rect">
            <a:avLst/>
          </a:prstGeom>
          <a:noFill/>
        </p:spPr>
        <p:txBody>
          <a:bodyPr wrap="none" rtlCol="0">
            <a:spAutoFit/>
          </a:bodyPr>
          <a:lstStyle/>
          <a:p>
            <a:r>
              <a:rPr lang="en-US" dirty="0"/>
              <a:t>Fuel Cell Structure – [3]</a:t>
            </a:r>
          </a:p>
        </p:txBody>
      </p:sp>
      <p:sp>
        <p:nvSpPr>
          <p:cNvPr id="4" name="Footer Placeholder 3">
            <a:extLst>
              <a:ext uri="{FF2B5EF4-FFF2-40B4-BE49-F238E27FC236}">
                <a16:creationId xmlns:a16="http://schemas.microsoft.com/office/drawing/2014/main" id="{CA6D080C-7172-AD15-A882-2A9E4C5034C4}"/>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55D994E8-A431-3D7A-1228-CBAC94298E16}"/>
              </a:ext>
            </a:extLst>
          </p:cNvPr>
          <p:cNvSpPr>
            <a:spLocks noGrp="1"/>
          </p:cNvSpPr>
          <p:nvPr>
            <p:ph type="sldNum" sz="quarter" idx="12"/>
          </p:nvPr>
        </p:nvSpPr>
        <p:spPr/>
        <p:txBody>
          <a:bodyPr/>
          <a:lstStyle/>
          <a:p>
            <a:fld id="{020AA69B-1735-4BF1-B53F-FB9B3254DAA8}" type="slidenum">
              <a:rPr lang="en-US" smtClean="0"/>
              <a:t>4</a:t>
            </a:fld>
            <a:endParaRPr lang="en-US"/>
          </a:p>
        </p:txBody>
      </p:sp>
    </p:spTree>
    <p:extLst>
      <p:ext uri="{BB962C8B-B14F-4D97-AF65-F5344CB8AC3E}">
        <p14:creationId xmlns:p14="http://schemas.microsoft.com/office/powerpoint/2010/main" val="195570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E011-D967-51C8-A69B-226CA4296BC7}"/>
              </a:ext>
            </a:extLst>
          </p:cNvPr>
          <p:cNvSpPr>
            <a:spLocks noGrp="1"/>
          </p:cNvSpPr>
          <p:nvPr>
            <p:ph type="title"/>
          </p:nvPr>
        </p:nvSpPr>
        <p:spPr>
          <a:xfrm>
            <a:off x="838200" y="2020304"/>
            <a:ext cx="10515600" cy="1325563"/>
          </a:xfrm>
        </p:spPr>
        <p:txBody>
          <a:bodyPr/>
          <a:lstStyle/>
          <a:p>
            <a:r>
              <a:rPr lang="en-US" dirty="0"/>
              <a:t>Experiments</a:t>
            </a:r>
          </a:p>
        </p:txBody>
      </p:sp>
      <p:sp>
        <p:nvSpPr>
          <p:cNvPr id="3" name="Footer Placeholder 2">
            <a:extLst>
              <a:ext uri="{FF2B5EF4-FFF2-40B4-BE49-F238E27FC236}">
                <a16:creationId xmlns:a16="http://schemas.microsoft.com/office/drawing/2014/main" id="{26D7BEC4-FAD0-42DD-72BB-B2B956A7D256}"/>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C624ACAC-B443-FE5A-6940-4C8B9DD99C79}"/>
              </a:ext>
            </a:extLst>
          </p:cNvPr>
          <p:cNvSpPr>
            <a:spLocks noGrp="1"/>
          </p:cNvSpPr>
          <p:nvPr>
            <p:ph type="sldNum" sz="quarter" idx="12"/>
          </p:nvPr>
        </p:nvSpPr>
        <p:spPr/>
        <p:txBody>
          <a:bodyPr/>
          <a:lstStyle/>
          <a:p>
            <a:fld id="{020AA69B-1735-4BF1-B53F-FB9B3254DAA8}" type="slidenum">
              <a:rPr lang="en-US" smtClean="0"/>
              <a:t>5</a:t>
            </a:fld>
            <a:endParaRPr lang="en-US"/>
          </a:p>
        </p:txBody>
      </p:sp>
    </p:spTree>
    <p:extLst>
      <p:ext uri="{BB962C8B-B14F-4D97-AF65-F5344CB8AC3E}">
        <p14:creationId xmlns:p14="http://schemas.microsoft.com/office/powerpoint/2010/main" val="73757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EDF0-5181-AC6A-6093-5A29502A6CF3}"/>
              </a:ext>
            </a:extLst>
          </p:cNvPr>
          <p:cNvSpPr>
            <a:spLocks noGrp="1"/>
          </p:cNvSpPr>
          <p:nvPr>
            <p:ph type="title"/>
          </p:nvPr>
        </p:nvSpPr>
        <p:spPr>
          <a:xfrm>
            <a:off x="838200" y="0"/>
            <a:ext cx="10799618" cy="1325563"/>
          </a:xfrm>
        </p:spPr>
        <p:txBody>
          <a:bodyPr/>
          <a:lstStyle/>
          <a:p>
            <a:r>
              <a:rPr lang="en-US" dirty="0"/>
              <a:t>Characteristic curve of hydrogen Fuel Cell</a:t>
            </a:r>
          </a:p>
        </p:txBody>
      </p:sp>
      <p:pic>
        <p:nvPicPr>
          <p:cNvPr id="5" name="Picture 4">
            <a:extLst>
              <a:ext uri="{FF2B5EF4-FFF2-40B4-BE49-F238E27FC236}">
                <a16:creationId xmlns:a16="http://schemas.microsoft.com/office/drawing/2014/main" id="{1254FC17-04D7-5CB3-C7E7-3985CE15BEF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051052" y="1325563"/>
            <a:ext cx="7425593" cy="4479492"/>
          </a:xfrm>
          <a:prstGeom prst="rect">
            <a:avLst/>
          </a:prstGeom>
        </p:spPr>
      </p:pic>
      <p:sp>
        <p:nvSpPr>
          <p:cNvPr id="7" name="TextBox 6">
            <a:extLst>
              <a:ext uri="{FF2B5EF4-FFF2-40B4-BE49-F238E27FC236}">
                <a16:creationId xmlns:a16="http://schemas.microsoft.com/office/drawing/2014/main" id="{0C9184A8-3CC3-83B8-9A21-A4224D414DB8}"/>
              </a:ext>
            </a:extLst>
          </p:cNvPr>
          <p:cNvSpPr txBox="1"/>
          <p:nvPr/>
        </p:nvSpPr>
        <p:spPr>
          <a:xfrm>
            <a:off x="6157422" y="5805055"/>
            <a:ext cx="3212852" cy="461665"/>
          </a:xfrm>
          <a:prstGeom prst="rect">
            <a:avLst/>
          </a:prstGeom>
          <a:noFill/>
        </p:spPr>
        <p:txBody>
          <a:bodyPr wrap="square" rtlCol="0">
            <a:spAutoFit/>
          </a:bodyPr>
          <a:lstStyle/>
          <a:p>
            <a:r>
              <a:rPr lang="en-US" sz="2400" dirty="0"/>
              <a:t>The Experiment Set Up</a:t>
            </a:r>
          </a:p>
        </p:txBody>
      </p:sp>
      <p:sp>
        <p:nvSpPr>
          <p:cNvPr id="8" name="TextBox 7">
            <a:extLst>
              <a:ext uri="{FF2B5EF4-FFF2-40B4-BE49-F238E27FC236}">
                <a16:creationId xmlns:a16="http://schemas.microsoft.com/office/drawing/2014/main" id="{D6FDEE8F-F5C7-0343-F32A-B77AE0BC0192}"/>
              </a:ext>
            </a:extLst>
          </p:cNvPr>
          <p:cNvSpPr txBox="1"/>
          <p:nvPr/>
        </p:nvSpPr>
        <p:spPr>
          <a:xfrm>
            <a:off x="169805" y="1325563"/>
            <a:ext cx="3881247" cy="1815882"/>
          </a:xfrm>
          <a:prstGeom prst="rect">
            <a:avLst/>
          </a:prstGeom>
          <a:noFill/>
        </p:spPr>
        <p:txBody>
          <a:bodyPr wrap="square" rtlCol="0">
            <a:spAutoFit/>
          </a:bodyPr>
          <a:lstStyle/>
          <a:p>
            <a:r>
              <a:rPr lang="en-US" sz="2800" b="1" dirty="0"/>
              <a:t>Aim: </a:t>
            </a:r>
          </a:p>
          <a:p>
            <a:pPr marL="457200" indent="-457200">
              <a:buFont typeface="Arial" panose="020B0604020202020204" pitchFamily="34" charset="0"/>
              <a:buChar char="•"/>
            </a:pPr>
            <a:r>
              <a:rPr lang="en-US" sz="2800" dirty="0"/>
              <a:t>Build a characteristic curve of a hydrogen PEMFC</a:t>
            </a:r>
          </a:p>
        </p:txBody>
      </p:sp>
      <p:sp>
        <p:nvSpPr>
          <p:cNvPr id="3" name="Footer Placeholder 2">
            <a:extLst>
              <a:ext uri="{FF2B5EF4-FFF2-40B4-BE49-F238E27FC236}">
                <a16:creationId xmlns:a16="http://schemas.microsoft.com/office/drawing/2014/main" id="{97190075-40BC-0CEE-1D79-E26B6880E3F5}"/>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E13E08D3-FF4B-065A-8DEC-740EDE28149D}"/>
              </a:ext>
            </a:extLst>
          </p:cNvPr>
          <p:cNvSpPr>
            <a:spLocks noGrp="1"/>
          </p:cNvSpPr>
          <p:nvPr>
            <p:ph type="sldNum" sz="quarter" idx="12"/>
          </p:nvPr>
        </p:nvSpPr>
        <p:spPr/>
        <p:txBody>
          <a:bodyPr/>
          <a:lstStyle/>
          <a:p>
            <a:fld id="{020AA69B-1735-4BF1-B53F-FB9B3254DAA8}" type="slidenum">
              <a:rPr lang="en-US" smtClean="0"/>
              <a:t>6</a:t>
            </a:fld>
            <a:endParaRPr lang="en-US"/>
          </a:p>
        </p:txBody>
      </p:sp>
    </p:spTree>
    <p:extLst>
      <p:ext uri="{BB962C8B-B14F-4D97-AF65-F5344CB8AC3E}">
        <p14:creationId xmlns:p14="http://schemas.microsoft.com/office/powerpoint/2010/main" val="92475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5C93-1EA5-CF80-A03E-FFC8B105695C}"/>
              </a:ext>
            </a:extLst>
          </p:cNvPr>
          <p:cNvSpPr>
            <a:spLocks noGrp="1"/>
          </p:cNvSpPr>
          <p:nvPr>
            <p:ph type="title"/>
          </p:nvPr>
        </p:nvSpPr>
        <p:spPr>
          <a:xfrm>
            <a:off x="838200" y="74180"/>
            <a:ext cx="10515600" cy="1325563"/>
          </a:xfrm>
        </p:spPr>
        <p:txBody>
          <a:bodyPr/>
          <a:lstStyle/>
          <a:p>
            <a:r>
              <a:rPr lang="en-US" dirty="0"/>
              <a:t>Voltage controlled measurements</a:t>
            </a:r>
          </a:p>
        </p:txBody>
      </p:sp>
      <p:pic>
        <p:nvPicPr>
          <p:cNvPr id="4" name="Content Placeholder 3">
            <a:extLst>
              <a:ext uri="{FF2B5EF4-FFF2-40B4-BE49-F238E27FC236}">
                <a16:creationId xmlns:a16="http://schemas.microsoft.com/office/drawing/2014/main" id="{FF92B486-C6D4-4781-3CF5-4DA01E2D09D5}"/>
              </a:ext>
            </a:extLst>
          </p:cNvPr>
          <p:cNvPicPr>
            <a:picLocks noGrp="1" noChangeAspect="1"/>
          </p:cNvPicPr>
          <p:nvPr>
            <p:ph idx="1"/>
          </p:nvPr>
        </p:nvPicPr>
        <p:blipFill>
          <a:blip r:embed="rId2"/>
          <a:stretch>
            <a:fillRect/>
          </a:stretch>
        </p:blipFill>
        <p:spPr>
          <a:xfrm>
            <a:off x="4051051" y="1108798"/>
            <a:ext cx="7940059" cy="4933228"/>
          </a:xfrm>
          <a:prstGeom prst="rect">
            <a:avLst/>
          </a:prstGeom>
        </p:spPr>
      </p:pic>
      <p:sp>
        <p:nvSpPr>
          <p:cNvPr id="5" name="TextBox 4">
            <a:extLst>
              <a:ext uri="{FF2B5EF4-FFF2-40B4-BE49-F238E27FC236}">
                <a16:creationId xmlns:a16="http://schemas.microsoft.com/office/drawing/2014/main" id="{36DC9EAE-A239-2146-E819-96FE89AEFFFA}"/>
              </a:ext>
            </a:extLst>
          </p:cNvPr>
          <p:cNvSpPr txBox="1"/>
          <p:nvPr/>
        </p:nvSpPr>
        <p:spPr>
          <a:xfrm>
            <a:off x="6307052" y="6042026"/>
            <a:ext cx="3212852" cy="461665"/>
          </a:xfrm>
          <a:prstGeom prst="rect">
            <a:avLst/>
          </a:prstGeom>
          <a:noFill/>
        </p:spPr>
        <p:txBody>
          <a:bodyPr wrap="square" rtlCol="0">
            <a:spAutoFit/>
          </a:bodyPr>
          <a:lstStyle/>
          <a:p>
            <a:r>
              <a:rPr lang="en-US" sz="2400" dirty="0"/>
              <a:t>The Experiment Set Up</a:t>
            </a:r>
          </a:p>
        </p:txBody>
      </p:sp>
      <p:sp>
        <p:nvSpPr>
          <p:cNvPr id="6" name="TextBox 5">
            <a:extLst>
              <a:ext uri="{FF2B5EF4-FFF2-40B4-BE49-F238E27FC236}">
                <a16:creationId xmlns:a16="http://schemas.microsoft.com/office/drawing/2014/main" id="{BE244557-1F4E-7AA5-FA82-9A05D3EBB239}"/>
              </a:ext>
            </a:extLst>
          </p:cNvPr>
          <p:cNvSpPr txBox="1"/>
          <p:nvPr/>
        </p:nvSpPr>
        <p:spPr>
          <a:xfrm>
            <a:off x="169805" y="1325563"/>
            <a:ext cx="3881247"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Aim: </a:t>
            </a:r>
          </a:p>
          <a:p>
            <a:pPr marL="457200" indent="-457200">
              <a:buFont typeface="Arial" panose="020B0604020202020204" pitchFamily="34" charset="0"/>
              <a:buChar char="•"/>
            </a:pPr>
            <a:r>
              <a:rPr lang="en-US" sz="2800" dirty="0">
                <a:solidFill>
                  <a:srgbClr val="000000"/>
                </a:solidFill>
                <a:latin typeface="TimesNewRomanPSMT"/>
              </a:rPr>
              <a:t>M</a:t>
            </a:r>
            <a:r>
              <a:rPr lang="en-US" sz="2800" b="0" i="0" dirty="0">
                <a:solidFill>
                  <a:srgbClr val="000000"/>
                </a:solidFill>
                <a:effectLst/>
                <a:latin typeface="TimesNewRomanPSMT"/>
              </a:rPr>
              <a:t>aintain the voltage – load at a consistent value, therefore, the data of current and power over time are collected. </a:t>
            </a:r>
            <a:endParaRPr lang="en-US" sz="4000" dirty="0"/>
          </a:p>
        </p:txBody>
      </p:sp>
      <p:sp>
        <p:nvSpPr>
          <p:cNvPr id="3" name="Footer Placeholder 2">
            <a:extLst>
              <a:ext uri="{FF2B5EF4-FFF2-40B4-BE49-F238E27FC236}">
                <a16:creationId xmlns:a16="http://schemas.microsoft.com/office/drawing/2014/main" id="{42FE3F6C-C742-AB41-5CFE-8633A6B4DB2B}"/>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DF92D51B-D5DC-70CC-BE41-254B30B2A8A7}"/>
              </a:ext>
            </a:extLst>
          </p:cNvPr>
          <p:cNvSpPr>
            <a:spLocks noGrp="1"/>
          </p:cNvSpPr>
          <p:nvPr>
            <p:ph type="sldNum" sz="quarter" idx="12"/>
          </p:nvPr>
        </p:nvSpPr>
        <p:spPr/>
        <p:txBody>
          <a:bodyPr/>
          <a:lstStyle/>
          <a:p>
            <a:fld id="{020AA69B-1735-4BF1-B53F-FB9B3254DAA8}" type="slidenum">
              <a:rPr lang="en-US" smtClean="0"/>
              <a:t>7</a:t>
            </a:fld>
            <a:endParaRPr lang="en-US"/>
          </a:p>
        </p:txBody>
      </p:sp>
    </p:spTree>
    <p:extLst>
      <p:ext uri="{BB962C8B-B14F-4D97-AF65-F5344CB8AC3E}">
        <p14:creationId xmlns:p14="http://schemas.microsoft.com/office/powerpoint/2010/main" val="189419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E4F-AD37-6F94-AD37-4409BF82843E}"/>
              </a:ext>
            </a:extLst>
          </p:cNvPr>
          <p:cNvSpPr>
            <a:spLocks noGrp="1"/>
          </p:cNvSpPr>
          <p:nvPr>
            <p:ph type="title"/>
          </p:nvPr>
        </p:nvSpPr>
        <p:spPr/>
        <p:txBody>
          <a:bodyPr/>
          <a:lstStyle/>
          <a:p>
            <a:r>
              <a:rPr lang="en-US" dirty="0"/>
              <a:t>Determination of efficiency</a:t>
            </a:r>
          </a:p>
        </p:txBody>
      </p:sp>
      <p:pic>
        <p:nvPicPr>
          <p:cNvPr id="5" name="Picture 4">
            <a:extLst>
              <a:ext uri="{FF2B5EF4-FFF2-40B4-BE49-F238E27FC236}">
                <a16:creationId xmlns:a16="http://schemas.microsoft.com/office/drawing/2014/main" id="{74852A7C-DBE7-CF08-7202-1B6607A257AB}"/>
              </a:ext>
            </a:extLst>
          </p:cNvPr>
          <p:cNvPicPr>
            <a:picLocks noChangeAspect="1"/>
          </p:cNvPicPr>
          <p:nvPr/>
        </p:nvPicPr>
        <p:blipFill>
          <a:blip r:embed="rId2"/>
          <a:stretch>
            <a:fillRect/>
          </a:stretch>
        </p:blipFill>
        <p:spPr>
          <a:xfrm>
            <a:off x="7308273" y="136525"/>
            <a:ext cx="4483295" cy="5850493"/>
          </a:xfrm>
          <a:prstGeom prst="rect">
            <a:avLst/>
          </a:prstGeom>
        </p:spPr>
      </p:pic>
      <p:sp>
        <p:nvSpPr>
          <p:cNvPr id="7" name="TextBox 6">
            <a:extLst>
              <a:ext uri="{FF2B5EF4-FFF2-40B4-BE49-F238E27FC236}">
                <a16:creationId xmlns:a16="http://schemas.microsoft.com/office/drawing/2014/main" id="{C10AA38C-F55E-40C5-15F9-30D0F0FD1BF5}"/>
              </a:ext>
            </a:extLst>
          </p:cNvPr>
          <p:cNvSpPr txBox="1"/>
          <p:nvPr/>
        </p:nvSpPr>
        <p:spPr>
          <a:xfrm>
            <a:off x="400432" y="1457282"/>
            <a:ext cx="6096000" cy="3108543"/>
          </a:xfrm>
          <a:prstGeom prst="rect">
            <a:avLst/>
          </a:prstGeom>
          <a:noFill/>
        </p:spPr>
        <p:txBody>
          <a:bodyPr wrap="square">
            <a:spAutoFit/>
          </a:bodyPr>
          <a:lstStyle/>
          <a:p>
            <a:r>
              <a:rPr lang="en-US" sz="2800" b="1" dirty="0"/>
              <a:t>Aims: </a:t>
            </a:r>
          </a:p>
          <a:p>
            <a:pPr marL="457200" indent="-457200">
              <a:buFont typeface="Arial" panose="020B0604020202020204" pitchFamily="34" charset="0"/>
              <a:buChar char="•"/>
            </a:pPr>
            <a:r>
              <a:rPr lang="en-US" sz="2800" dirty="0"/>
              <a:t>Measure the volume of hydrogen produced over time and use the collected data, along with data from Experiment 1</a:t>
            </a:r>
          </a:p>
          <a:p>
            <a:pPr marL="457200" indent="-457200">
              <a:buFont typeface="Arial" panose="020B0604020202020204" pitchFamily="34" charset="0"/>
              <a:buChar char="•"/>
            </a:pPr>
            <a:r>
              <a:rPr lang="en-US" sz="2800" dirty="0"/>
              <a:t>Calculate the efficiency and energy efficiency of the fuel cell system. </a:t>
            </a:r>
          </a:p>
        </p:txBody>
      </p:sp>
      <p:sp>
        <p:nvSpPr>
          <p:cNvPr id="3" name="Footer Placeholder 2">
            <a:extLst>
              <a:ext uri="{FF2B5EF4-FFF2-40B4-BE49-F238E27FC236}">
                <a16:creationId xmlns:a16="http://schemas.microsoft.com/office/drawing/2014/main" id="{526E8CD0-2266-8044-E790-E7BFD87FA3C2}"/>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484DA3CD-C007-7D36-E7A0-3A36B89087CB}"/>
              </a:ext>
            </a:extLst>
          </p:cNvPr>
          <p:cNvSpPr>
            <a:spLocks noGrp="1"/>
          </p:cNvSpPr>
          <p:nvPr>
            <p:ph type="sldNum" sz="quarter" idx="12"/>
          </p:nvPr>
        </p:nvSpPr>
        <p:spPr/>
        <p:txBody>
          <a:bodyPr/>
          <a:lstStyle/>
          <a:p>
            <a:fld id="{020AA69B-1735-4BF1-B53F-FB9B3254DAA8}" type="slidenum">
              <a:rPr lang="en-US" smtClean="0"/>
              <a:t>8</a:t>
            </a:fld>
            <a:endParaRPr lang="en-US"/>
          </a:p>
        </p:txBody>
      </p:sp>
      <p:sp>
        <p:nvSpPr>
          <p:cNvPr id="8" name="TextBox 7">
            <a:extLst>
              <a:ext uri="{FF2B5EF4-FFF2-40B4-BE49-F238E27FC236}">
                <a16:creationId xmlns:a16="http://schemas.microsoft.com/office/drawing/2014/main" id="{DC50866A-E60E-8E08-D7CB-BAFD72C67DF7}"/>
              </a:ext>
            </a:extLst>
          </p:cNvPr>
          <p:cNvSpPr txBox="1"/>
          <p:nvPr/>
        </p:nvSpPr>
        <p:spPr>
          <a:xfrm>
            <a:off x="7828280" y="5987018"/>
            <a:ext cx="3525520" cy="369332"/>
          </a:xfrm>
          <a:prstGeom prst="rect">
            <a:avLst/>
          </a:prstGeom>
          <a:noFill/>
        </p:spPr>
        <p:txBody>
          <a:bodyPr wrap="square">
            <a:spAutoFit/>
          </a:bodyPr>
          <a:lstStyle/>
          <a:p>
            <a:pPr algn="ctr"/>
            <a:r>
              <a:rPr lang="en-US" sz="1800" dirty="0"/>
              <a:t>The Experiment Set Up</a:t>
            </a:r>
          </a:p>
        </p:txBody>
      </p:sp>
    </p:spTree>
    <p:extLst>
      <p:ext uri="{BB962C8B-B14F-4D97-AF65-F5344CB8AC3E}">
        <p14:creationId xmlns:p14="http://schemas.microsoft.com/office/powerpoint/2010/main" val="77874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F1F9-AED6-4C6E-FF25-B0DA6C15408B}"/>
              </a:ext>
            </a:extLst>
          </p:cNvPr>
          <p:cNvSpPr>
            <a:spLocks noGrp="1"/>
          </p:cNvSpPr>
          <p:nvPr>
            <p:ph type="title"/>
          </p:nvPr>
        </p:nvSpPr>
        <p:spPr>
          <a:xfrm>
            <a:off x="0" y="18255"/>
            <a:ext cx="12192000" cy="1325563"/>
          </a:xfrm>
        </p:spPr>
        <p:txBody>
          <a:bodyPr>
            <a:normAutofit/>
          </a:bodyPr>
          <a:lstStyle/>
          <a:p>
            <a:r>
              <a:rPr lang="en-US" dirty="0"/>
              <a:t>Result - Characteristic curve of hydrogen Fuel Cell 1</a:t>
            </a:r>
            <a:r>
              <a:rPr lang="en-US" baseline="30000" dirty="0"/>
              <a:t>st</a:t>
            </a:r>
            <a:r>
              <a:rPr lang="en-US" dirty="0"/>
              <a:t> </a:t>
            </a:r>
          </a:p>
        </p:txBody>
      </p:sp>
      <p:pic>
        <p:nvPicPr>
          <p:cNvPr id="10" name="Content Placeholder 9">
            <a:extLst>
              <a:ext uri="{FF2B5EF4-FFF2-40B4-BE49-F238E27FC236}">
                <a16:creationId xmlns:a16="http://schemas.microsoft.com/office/drawing/2014/main" id="{01ECD338-DE2F-B932-1660-34238289B459}"/>
              </a:ext>
            </a:extLst>
          </p:cNvPr>
          <p:cNvPicPr>
            <a:picLocks noGrp="1" noChangeAspect="1"/>
          </p:cNvPicPr>
          <p:nvPr>
            <p:ph idx="1"/>
          </p:nvPr>
        </p:nvPicPr>
        <p:blipFill>
          <a:blip r:embed="rId2"/>
          <a:stretch>
            <a:fillRect/>
          </a:stretch>
        </p:blipFill>
        <p:spPr>
          <a:xfrm>
            <a:off x="4496176" y="1343818"/>
            <a:ext cx="7153174" cy="3566160"/>
          </a:xfrm>
          <a:prstGeom prst="rect">
            <a:avLst/>
          </a:prstGeom>
        </p:spPr>
      </p:pic>
      <p:sp>
        <p:nvSpPr>
          <p:cNvPr id="13" name="TextBox 12">
            <a:extLst>
              <a:ext uri="{FF2B5EF4-FFF2-40B4-BE49-F238E27FC236}">
                <a16:creationId xmlns:a16="http://schemas.microsoft.com/office/drawing/2014/main" id="{13C8E5F1-3A80-A7B4-2CD5-A0A416320EFB}"/>
              </a:ext>
            </a:extLst>
          </p:cNvPr>
          <p:cNvSpPr txBox="1"/>
          <p:nvPr/>
        </p:nvSpPr>
        <p:spPr>
          <a:xfrm>
            <a:off x="2682433" y="5787299"/>
            <a:ext cx="6221392" cy="369332"/>
          </a:xfrm>
          <a:prstGeom prst="rect">
            <a:avLst/>
          </a:prstGeom>
          <a:noFill/>
        </p:spPr>
        <p:txBody>
          <a:bodyPr wrap="square">
            <a:spAutoFit/>
          </a:bodyPr>
          <a:lstStyle/>
          <a:p>
            <a:pPr algn="ctr"/>
            <a:r>
              <a:rPr lang="en-US" dirty="0"/>
              <a:t>Characteristic curve of hydrogen Fuel Cell – 1</a:t>
            </a:r>
            <a:r>
              <a:rPr lang="en-US" baseline="30000" dirty="0"/>
              <a:t>st</a:t>
            </a:r>
            <a:r>
              <a:rPr lang="en-US" dirty="0"/>
              <a:t> measurement</a:t>
            </a:r>
          </a:p>
        </p:txBody>
      </p:sp>
      <p:grpSp>
        <p:nvGrpSpPr>
          <p:cNvPr id="30" name="Group 29">
            <a:extLst>
              <a:ext uri="{FF2B5EF4-FFF2-40B4-BE49-F238E27FC236}">
                <a16:creationId xmlns:a16="http://schemas.microsoft.com/office/drawing/2014/main" id="{46823ECF-97C0-DD19-0480-5B9F7BF57E0C}"/>
              </a:ext>
            </a:extLst>
          </p:cNvPr>
          <p:cNvGrpSpPr/>
          <p:nvPr/>
        </p:nvGrpSpPr>
        <p:grpSpPr>
          <a:xfrm>
            <a:off x="5033410" y="1692552"/>
            <a:ext cx="6170985" cy="2747368"/>
            <a:chOff x="5033410" y="1692552"/>
            <a:chExt cx="6170985" cy="2747368"/>
          </a:xfrm>
        </p:grpSpPr>
        <p:cxnSp>
          <p:nvCxnSpPr>
            <p:cNvPr id="16" name="Straight Connector 15">
              <a:extLst>
                <a:ext uri="{FF2B5EF4-FFF2-40B4-BE49-F238E27FC236}">
                  <a16:creationId xmlns:a16="http://schemas.microsoft.com/office/drawing/2014/main" id="{27B1D031-0E60-2E65-A46D-4A3EF90AEED9}"/>
                </a:ext>
              </a:extLst>
            </p:cNvPr>
            <p:cNvCxnSpPr>
              <a:cxnSpLocks/>
            </p:cNvCxnSpPr>
            <p:nvPr/>
          </p:nvCxnSpPr>
          <p:spPr>
            <a:xfrm>
              <a:off x="8903825" y="1737360"/>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A4D3DC6F-FB21-D309-2EAA-1892B3E7E81E}"/>
                </a:ext>
              </a:extLst>
            </p:cNvPr>
            <p:cNvCxnSpPr>
              <a:cxnSpLocks/>
            </p:cNvCxnSpPr>
            <p:nvPr/>
          </p:nvCxnSpPr>
          <p:spPr>
            <a:xfrm>
              <a:off x="10759440" y="1737360"/>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B60B08F6-432C-0C5D-263B-A176E5089CD8}"/>
                </a:ext>
              </a:extLst>
            </p:cNvPr>
            <p:cNvSpPr txBox="1"/>
            <p:nvPr/>
          </p:nvSpPr>
          <p:spPr>
            <a:xfrm>
              <a:off x="8657003" y="1692552"/>
              <a:ext cx="301686" cy="369332"/>
            </a:xfrm>
            <a:prstGeom prst="rect">
              <a:avLst/>
            </a:prstGeom>
            <a:noFill/>
          </p:spPr>
          <p:txBody>
            <a:bodyPr wrap="non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224330E7-FA9E-6F68-F4AA-DBAD5DAC46DE}"/>
                </a:ext>
              </a:extLst>
            </p:cNvPr>
            <p:cNvSpPr txBox="1"/>
            <p:nvPr/>
          </p:nvSpPr>
          <p:spPr>
            <a:xfrm>
              <a:off x="9719593" y="1692552"/>
              <a:ext cx="301686" cy="369332"/>
            </a:xfrm>
            <a:prstGeom prst="rect">
              <a:avLst/>
            </a:prstGeom>
            <a:noFill/>
          </p:spPr>
          <p:txBody>
            <a:bodyPr wrap="none" rtlCol="0">
              <a:spAutoFit/>
            </a:bodyPr>
            <a:lstStyle/>
            <a:p>
              <a:r>
                <a:rPr lang="en-US" dirty="0">
                  <a:solidFill>
                    <a:srgbClr val="00B050"/>
                  </a:solidFill>
                </a:rPr>
                <a:t>2</a:t>
              </a:r>
            </a:p>
          </p:txBody>
        </p:sp>
        <p:sp>
          <p:nvSpPr>
            <p:cNvPr id="23" name="TextBox 22">
              <a:extLst>
                <a:ext uri="{FF2B5EF4-FFF2-40B4-BE49-F238E27FC236}">
                  <a16:creationId xmlns:a16="http://schemas.microsoft.com/office/drawing/2014/main" id="{9BCDD36B-AAC9-0966-84E7-3C01FD071538}"/>
                </a:ext>
              </a:extLst>
            </p:cNvPr>
            <p:cNvSpPr txBox="1"/>
            <p:nvPr/>
          </p:nvSpPr>
          <p:spPr>
            <a:xfrm>
              <a:off x="10902709" y="1692552"/>
              <a:ext cx="301686" cy="369332"/>
            </a:xfrm>
            <a:prstGeom prst="rect">
              <a:avLst/>
            </a:prstGeom>
            <a:noFill/>
          </p:spPr>
          <p:txBody>
            <a:bodyPr wrap="none" rtlCol="0">
              <a:spAutoFit/>
            </a:bodyPr>
            <a:lstStyle/>
            <a:p>
              <a:r>
                <a:rPr lang="en-US" dirty="0">
                  <a:solidFill>
                    <a:srgbClr val="00B050"/>
                  </a:solidFill>
                </a:rPr>
                <a:t>3</a:t>
              </a:r>
            </a:p>
          </p:txBody>
        </p:sp>
        <p:cxnSp>
          <p:nvCxnSpPr>
            <p:cNvPr id="24" name="Straight Connector 23">
              <a:extLst>
                <a:ext uri="{FF2B5EF4-FFF2-40B4-BE49-F238E27FC236}">
                  <a16:creationId xmlns:a16="http://schemas.microsoft.com/office/drawing/2014/main" id="{DD836F24-3136-F392-7226-BF83EB654E9F}"/>
                </a:ext>
              </a:extLst>
            </p:cNvPr>
            <p:cNvCxnSpPr>
              <a:cxnSpLocks/>
            </p:cNvCxnSpPr>
            <p:nvPr/>
          </p:nvCxnSpPr>
          <p:spPr>
            <a:xfrm>
              <a:off x="5276705" y="1692552"/>
              <a:ext cx="0" cy="2747368"/>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3A7612A6-E122-8597-1E3F-4DDD7FB8E4A6}"/>
                </a:ext>
              </a:extLst>
            </p:cNvPr>
            <p:cNvCxnSpPr>
              <a:cxnSpLocks/>
            </p:cNvCxnSpPr>
            <p:nvPr/>
          </p:nvCxnSpPr>
          <p:spPr>
            <a:xfrm>
              <a:off x="7187184" y="1692552"/>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4DCFAD19-A3B3-FC36-97B0-D82A02DFAEA6}"/>
                </a:ext>
              </a:extLst>
            </p:cNvPr>
            <p:cNvSpPr txBox="1"/>
            <p:nvPr/>
          </p:nvSpPr>
          <p:spPr>
            <a:xfrm>
              <a:off x="5033410" y="1692552"/>
              <a:ext cx="301686" cy="369332"/>
            </a:xfrm>
            <a:prstGeom prst="rect">
              <a:avLst/>
            </a:prstGeom>
            <a:noFill/>
          </p:spPr>
          <p:txBody>
            <a:bodyPr wrap="none" rtlCol="0">
              <a:spAutoFit/>
            </a:bodyPr>
            <a:lstStyle/>
            <a:p>
              <a:r>
                <a:rPr lang="en-US" dirty="0">
                  <a:solidFill>
                    <a:srgbClr val="00B050"/>
                  </a:solidFill>
                </a:rPr>
                <a:t>1</a:t>
              </a:r>
            </a:p>
          </p:txBody>
        </p:sp>
        <p:sp>
          <p:nvSpPr>
            <p:cNvPr id="28" name="TextBox 27">
              <a:extLst>
                <a:ext uri="{FF2B5EF4-FFF2-40B4-BE49-F238E27FC236}">
                  <a16:creationId xmlns:a16="http://schemas.microsoft.com/office/drawing/2014/main" id="{84AF62F5-B710-0707-3B9B-B6FCFD7C3B79}"/>
                </a:ext>
              </a:extLst>
            </p:cNvPr>
            <p:cNvSpPr txBox="1"/>
            <p:nvPr/>
          </p:nvSpPr>
          <p:spPr>
            <a:xfrm>
              <a:off x="6096000" y="1692552"/>
              <a:ext cx="301686" cy="369332"/>
            </a:xfrm>
            <a:prstGeom prst="rect">
              <a:avLst/>
            </a:prstGeom>
            <a:noFill/>
          </p:spPr>
          <p:txBody>
            <a:bodyPr wrap="none" rtlCol="0">
              <a:spAutoFit/>
            </a:bodyPr>
            <a:lstStyle/>
            <a:p>
              <a:r>
                <a:rPr lang="en-US" dirty="0">
                  <a:solidFill>
                    <a:srgbClr val="00B050"/>
                  </a:solidFill>
                </a:rPr>
                <a:t>2</a:t>
              </a:r>
            </a:p>
          </p:txBody>
        </p:sp>
        <p:sp>
          <p:nvSpPr>
            <p:cNvPr id="29" name="TextBox 28">
              <a:extLst>
                <a:ext uri="{FF2B5EF4-FFF2-40B4-BE49-F238E27FC236}">
                  <a16:creationId xmlns:a16="http://schemas.microsoft.com/office/drawing/2014/main" id="{CFBF5A55-F12D-68F7-0CCE-CDFD2E4CEE82}"/>
                </a:ext>
              </a:extLst>
            </p:cNvPr>
            <p:cNvSpPr txBox="1"/>
            <p:nvPr/>
          </p:nvSpPr>
          <p:spPr>
            <a:xfrm>
              <a:off x="7279116" y="1692552"/>
              <a:ext cx="301686" cy="36933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B70A208-91AD-AD5D-EB39-E28C246E05D9}"/>
                  </a:ext>
                </a:extLst>
              </p:cNvPr>
              <p:cNvSpPr txBox="1"/>
              <p:nvPr/>
            </p:nvSpPr>
            <p:spPr>
              <a:xfrm>
                <a:off x="242450" y="1343818"/>
                <a:ext cx="4244757" cy="3447098"/>
              </a:xfrm>
              <a:prstGeom prst="rect">
                <a:avLst/>
              </a:prstGeom>
              <a:noFill/>
            </p:spPr>
            <p:txBody>
              <a:bodyPr wrap="square" rtlCol="0">
                <a:spAutoFit/>
              </a:bodyPr>
              <a:lstStyle/>
              <a:p>
                <a:pPr algn="ctr"/>
                <a:r>
                  <a:rPr lang="en-US" sz="2000" b="1" dirty="0"/>
                  <a:t>3 Regions:</a:t>
                </a:r>
              </a:p>
              <a:p>
                <a:pPr marL="342900" indent="-342900">
                  <a:buAutoNum type="arabicPeriod"/>
                </a:pPr>
                <a:r>
                  <a:rPr lang="en-US" dirty="0"/>
                  <a:t>Region of activation polarization</a:t>
                </a:r>
              </a:p>
              <a:p>
                <a:r>
                  <a:rPr lang="en-US" dirty="0"/>
                  <a:t> </a:t>
                </a:r>
              </a:p>
              <a:p>
                <a:r>
                  <a:rPr lang="en-US" dirty="0"/>
                  <a:t>2. Region of ohmic polarization</a:t>
                </a:r>
              </a:p>
              <a:p>
                <a:pPr algn="ctr"/>
                <a:r>
                  <a:rPr lang="en-US" dirty="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oMath>
                </a14:m>
                <a:endParaRPr lang="en-US" dirty="0"/>
              </a:p>
              <a:p>
                <a:r>
                  <a:rPr lang="en-US" dirty="0"/>
                  <a:t>Where: </a:t>
                </a:r>
              </a:p>
              <a:p>
                <a:pPr marL="285750" indent="-285750">
                  <a:buFont typeface="Arial" panose="020B0604020202020204" pitchFamily="34" charset="0"/>
                  <a:buChar char="•"/>
                </a:pPr>
                <a:r>
                  <a:rPr lang="en-US" dirty="0"/>
                  <a:t>V: 	voltage of the fuel cell</a:t>
                </a:r>
              </a:p>
              <a:p>
                <a:pPr marL="285750" indent="-285750">
                  <a:buFont typeface="Arial" panose="020B0604020202020204" pitchFamily="34" charset="0"/>
                  <a:buChar char="•"/>
                </a:pPr>
                <a:r>
                  <a:rPr lang="en-US" dirty="0"/>
                  <a:t>I:	current of the fuel cell</a:t>
                </a:r>
              </a:p>
              <a:p>
                <a:pPr marL="285750" indent="-285750">
                  <a:buFont typeface="Arial" panose="020B0604020202020204" pitchFamily="34" charset="0"/>
                  <a:buChar char="•"/>
                </a:pPr>
                <a:r>
                  <a:rPr lang="en-US" dirty="0"/>
                  <a:t>R: 	impedance of the fuel cell</a:t>
                </a:r>
              </a:p>
              <a:p>
                <a:endParaRPr lang="en-US" dirty="0"/>
              </a:p>
              <a:p>
                <a:r>
                  <a:rPr lang="en-US" dirty="0"/>
                  <a:t>3. Region of concentration polarization</a:t>
                </a:r>
              </a:p>
              <a:p>
                <a:endParaRPr lang="en-US" dirty="0"/>
              </a:p>
            </p:txBody>
          </p:sp>
        </mc:Choice>
        <mc:Fallback xmlns="">
          <p:sp>
            <p:nvSpPr>
              <p:cNvPr id="31" name="TextBox 30">
                <a:extLst>
                  <a:ext uri="{FF2B5EF4-FFF2-40B4-BE49-F238E27FC236}">
                    <a16:creationId xmlns:a16="http://schemas.microsoft.com/office/drawing/2014/main" id="{0B70A208-91AD-AD5D-EB39-E28C246E05D9}"/>
                  </a:ext>
                </a:extLst>
              </p:cNvPr>
              <p:cNvSpPr txBox="1">
                <a:spLocks noRot="1" noChangeAspect="1" noMove="1" noResize="1" noEditPoints="1" noAdjustHandles="1" noChangeArrowheads="1" noChangeShapeType="1" noTextEdit="1"/>
              </p:cNvSpPr>
              <p:nvPr/>
            </p:nvSpPr>
            <p:spPr>
              <a:xfrm>
                <a:off x="242450" y="1343818"/>
                <a:ext cx="4244757" cy="3447098"/>
              </a:xfrm>
              <a:prstGeom prst="rect">
                <a:avLst/>
              </a:prstGeom>
              <a:blipFill>
                <a:blip r:embed="rId3"/>
                <a:stretch>
                  <a:fillRect l="-1293" t="-8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5E8167EF-70B2-D26A-3744-81CFD5A202DF}"/>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CE8AC04E-89D1-39FA-DD37-53C5703ACF3B}"/>
              </a:ext>
            </a:extLst>
          </p:cNvPr>
          <p:cNvSpPr>
            <a:spLocks noGrp="1"/>
          </p:cNvSpPr>
          <p:nvPr>
            <p:ph type="sldNum" sz="quarter" idx="12"/>
          </p:nvPr>
        </p:nvSpPr>
        <p:spPr/>
        <p:txBody>
          <a:bodyPr/>
          <a:lstStyle/>
          <a:p>
            <a:fld id="{020AA69B-1735-4BF1-B53F-FB9B3254DAA8}" type="slidenum">
              <a:rPr lang="en-US" smtClean="0"/>
              <a:t>9</a:t>
            </a:fld>
            <a:endParaRPr lang="en-US"/>
          </a:p>
        </p:txBody>
      </p:sp>
    </p:spTree>
    <p:extLst>
      <p:ext uri="{BB962C8B-B14F-4D97-AF65-F5344CB8AC3E}">
        <p14:creationId xmlns:p14="http://schemas.microsoft.com/office/powerpoint/2010/main" val="560068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1376</Words>
  <Application>Microsoft Office PowerPoint</Application>
  <PresentationFormat>Widescreen</PresentationFormat>
  <Paragraphs>169</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TimesNewRomanPSMT</vt:lpstr>
      <vt:lpstr>Office Theme</vt:lpstr>
      <vt:lpstr>Fuel Cell</vt:lpstr>
      <vt:lpstr>Content</vt:lpstr>
      <vt:lpstr>Introduction</vt:lpstr>
      <vt:lpstr>Theory - Structure of the fuel cell</vt:lpstr>
      <vt:lpstr>Experiments</vt:lpstr>
      <vt:lpstr>Characteristic curve of hydrogen Fuel Cell</vt:lpstr>
      <vt:lpstr>Voltage controlled measurements</vt:lpstr>
      <vt:lpstr>Determination of efficiency</vt:lpstr>
      <vt:lpstr>Result - Characteristic curve of hydrogen Fuel Cell 1st </vt:lpstr>
      <vt:lpstr>Result - Characteristic curve of hydrogen Fuel Cell 2nd </vt:lpstr>
      <vt:lpstr>Voltage controlled measurements</vt:lpstr>
      <vt:lpstr>Voltage controlled measurements</vt:lpstr>
      <vt:lpstr>Voltage controlled measurements</vt:lpstr>
      <vt:lpstr>Determination of efficiency</vt:lpstr>
      <vt:lpstr>Determination of efficiency</vt:lpstr>
      <vt:lpstr>Determination of efficiency</vt:lpstr>
      <vt:lpstr>Conclusion</vt:lpstr>
      <vt:lpstr>Reference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Khang Le</dc:creator>
  <cp:lastModifiedBy>Hoang Khang Le</cp:lastModifiedBy>
  <cp:revision>21</cp:revision>
  <dcterms:created xsi:type="dcterms:W3CDTF">2024-12-05T13:12:31Z</dcterms:created>
  <dcterms:modified xsi:type="dcterms:W3CDTF">2024-12-15T16:51:43Z</dcterms:modified>
</cp:coreProperties>
</file>