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DB7CE-CAD7-CDF2-A4AD-56BC02DD3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42412-137D-7F20-4AC1-C78FA2C57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BE958-7282-A557-952D-2922704BA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2565-0DF6-4795-B21A-4A276F2B5DB7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A5D10-F2B7-271D-71A4-1B5F03D8B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A5DA5-9E69-5DB7-0A71-3F069812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1274-151F-4F62-B4F5-4D48F2BEE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97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70DA-C68F-85E0-29BB-BD559C8E2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9A77B-BE2F-F2B1-DCD7-68B8B9824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1DF45-96C2-EDDA-1F84-5F423A2E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2565-0DF6-4795-B21A-4A276F2B5DB7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51CD6-B5D1-4BD2-4F1C-3CA6D14DB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3FF11-F919-18BB-CFF6-5A404BD27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1274-151F-4F62-B4F5-4D48F2BEE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3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F53E6A-ACE1-5FC0-47AC-517820025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B6DB0-95A6-4A3C-25E3-CA2F8A141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B0F96-7195-1A89-BD1A-43896AAF5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2565-0DF6-4795-B21A-4A276F2B5DB7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B2EFC-44C8-C7FB-5CA7-92FD2146A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26880-A585-81FC-896B-B92486E66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1274-151F-4F62-B4F5-4D48F2BEE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3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BF22-300E-CC81-5534-85951D155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9F9E9-8F95-EC93-3C28-6F7527801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DCEB5-D831-7AA9-F25B-943C882DC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2565-0DF6-4795-B21A-4A276F2B5DB7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C6318-14C2-FD71-AC73-DD3A3FE7D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53642-1DBE-73D6-4D07-0EC9B06B6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1274-151F-4F62-B4F5-4D48F2BEE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1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011E-73E7-CB8C-D733-95887038A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A2C5C-5B18-2F67-5305-29D9E48B9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69513-7A55-C673-A322-63D2D338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2565-0DF6-4795-B21A-4A276F2B5DB7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88AD4-E0FA-5CAE-9729-A96AB3D7A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F3218-1104-A1F7-8795-9248A2B82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1274-151F-4F62-B4F5-4D48F2BEE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41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C5396-DE96-48E4-C291-99F67256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D27F4-4F78-7ACA-4E19-0DB55B588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4C0C6-8418-4897-8B27-1FA82C3E2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BCB24-7F5A-42CB-0001-5473E5D8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2565-0DF6-4795-B21A-4A276F2B5DB7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BFB9C-F65E-CE92-A71A-959EC2D8F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7A717-954C-6C19-4F58-50C3711C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1274-151F-4F62-B4F5-4D48F2BEE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69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1BB4-F024-D451-3A96-C673EE1DD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66AA6-F4F7-F468-5538-3335E1636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91A9C-7756-0595-0CC9-871FB8E84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213167-F436-053F-8BFD-0BB3A3258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494CE-DF7F-94BB-7047-B3701618C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9FA41E-0D34-3BB3-C514-822AF2131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2565-0DF6-4795-B21A-4A276F2B5DB7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019F5D-BEF0-673B-1996-FD3F06307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07C63F-9D92-2743-92DC-0189194F2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1274-151F-4F62-B4F5-4D48F2BEE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60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1C1AC-5B4A-E6CC-6B43-8B958AC75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DE72AB-BABE-400B-85AE-17AC91507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2565-0DF6-4795-B21A-4A276F2B5DB7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689138-E85F-F441-BB64-16DFCC37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579FA5-45B9-BF2C-6A56-E3056D56B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1274-151F-4F62-B4F5-4D48F2BEE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5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6B35D2-E388-B153-3C49-01AA25A79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2565-0DF6-4795-B21A-4A276F2B5DB7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F75430-0116-E579-6493-99C793897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51975-6CDF-ED9B-C59D-49875B40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1274-151F-4F62-B4F5-4D48F2BEE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3FD58-A1CC-F0FD-2D4E-9635B87AB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93BBA-619E-7DA3-EC31-E33AC39B7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F0988-3ECB-71C5-7DFA-DCF66E69B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9ED5A-998F-5565-170B-D59F0F1A9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2565-0DF6-4795-B21A-4A276F2B5DB7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88DC8-82CD-7EC8-12AB-156A169F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B0418-F1FF-4AD5-2853-C0E84F45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1274-151F-4F62-B4F5-4D48F2BEE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41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C0E6D-A995-40BB-975E-742EB13A8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3ECB33-DEAD-CBF5-0603-4A39929D8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2F66C-ED0A-6EA0-C119-ADA32D0A0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A39FA-B72B-0A4C-1819-34A625193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2565-0DF6-4795-B21A-4A276F2B5DB7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CCEAD-B8E7-F354-7E6D-A0E25483E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10CF0-8433-0630-2A57-BFBD9F575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1274-151F-4F62-B4F5-4D48F2BEE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9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B0663D-F53A-AC7D-6CA1-2FA6F3CAB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42701-4941-1EE1-40C4-525E6A2F0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5178C-5F2A-B8C9-4783-C85FFF04C2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82565-0DF6-4795-B21A-4A276F2B5DB7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CE0FE-90F3-297A-953A-BFF236E3C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6908C-7CE0-E894-FBF4-2E2CF2F37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E1274-151F-4F62-B4F5-4D48F2BEE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9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CD4FC-7052-B7A6-0112-80758AF094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428E6-5C45-07C8-6A79-EE5FD55508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13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Hoang Khang Le</dc:creator>
  <cp:lastModifiedBy>Hoang Khang Le</cp:lastModifiedBy>
  <cp:revision>1</cp:revision>
  <dcterms:created xsi:type="dcterms:W3CDTF">2024-11-23T18:24:52Z</dcterms:created>
  <dcterms:modified xsi:type="dcterms:W3CDTF">2024-11-23T18:24:57Z</dcterms:modified>
</cp:coreProperties>
</file>