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Waste Pickup &amp; Recycling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Digitizing Waste Management for a Cleaner Rwanda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Requesting Rwf 8,000,000 startup grant</a:t>
            </a:r>
          </a:p>
          <a:p>
            <a:r>
              <a:t>To develop MVP, train team, and launch pilot phase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Poor waste management in urban areas</a:t>
            </a:r>
          </a:p>
          <a:p>
            <a:r>
              <a:t>Lack of real-time pickup coordination system</a:t>
            </a:r>
          </a:p>
          <a:p>
            <a:r>
              <a:t>Limited recycling and reuse of waste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App &amp; WhatsApp/SMS-based pickup scheduling</a:t>
            </a:r>
          </a:p>
          <a:p>
            <a:r>
              <a:t>Admin dashboard for waste monitoring</a:t>
            </a:r>
          </a:p>
          <a:p>
            <a:r>
              <a:t>Waste sorting and recycling at collection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Citizens request pickup via App/SMS/WhatsApp</a:t>
            </a:r>
          </a:p>
          <a:p>
            <a:r>
              <a:t>2. Admins assign collection team (ticket system)</a:t>
            </a:r>
          </a:p>
          <a:p>
            <a:r>
              <a:t>3. Waste is sorted: compost, recyclables, landfill</a:t>
            </a:r>
          </a:p>
          <a:p>
            <a:r>
              <a:t>4. Reports generated weekly to authorities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Monthly user fee: Rwf 500–1,000 per household</a:t>
            </a:r>
          </a:p>
          <a:p>
            <a:r>
              <a:t>• Business subscriptions: Rwf 5,000–20,000/month</a:t>
            </a:r>
          </a:p>
          <a:p>
            <a:r>
              <a:t>• Sale of recyclables: plastic, iron, paper</a:t>
            </a:r>
          </a:p>
          <a:p>
            <a:r>
              <a:t>• Paid dashboard access for institutions</a:t>
            </a:r>
          </a:p>
          <a:p>
            <a:r>
              <a:t>• Partnerships with MINALOC, REMA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Beneficiaries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residents in Rwanda</a:t>
            </a:r>
          </a:p>
          <a:p>
            <a:r>
              <a:t>Local government authorities</a:t>
            </a:r>
          </a:p>
          <a:p>
            <a:r>
              <a:t>Markets, small and large businesses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Unified SMS, WhatsApp &amp; App solution</a:t>
            </a:r>
          </a:p>
          <a:p>
            <a:r>
              <a:t>Real-time tracking dashboard for leaders</a:t>
            </a:r>
          </a:p>
          <a:p>
            <a:r>
              <a:t>Data collection and analytics</a:t>
            </a:r>
          </a:p>
          <a:p>
            <a:r>
              <a:t>Youth employment via collection/recycling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 tech staff (devs, data)</a:t>
            </a:r>
          </a:p>
          <a:p>
            <a:r>
              <a:t>2 waste collection trucks</a:t>
            </a:r>
          </a:p>
          <a:p>
            <a:r>
              <a:t>50 waste containers</a:t>
            </a:r>
          </a:p>
          <a:p>
            <a:r>
              <a:t>2 partner recyclers</a:t>
            </a:r>
          </a:p>
          <a:p>
            <a:r>
              <a:t>Initial capital: Rwf 8,000,000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Cleaner cities and neighborhoods</a:t>
            </a:r>
          </a:p>
          <a:p>
            <a:r>
              <a:t>Improved governance of waste services</a:t>
            </a:r>
          </a:p>
          <a:p>
            <a:r>
              <a:t>Revenue generation from recyclables</a:t>
            </a:r>
          </a:p>
          <a:p>
            <a:r>
              <a:t>Job creation for youth in waste sector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