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7"/>
  </p:notesMasterIdLst>
  <p:sldIdLst>
    <p:sldId id="271" r:id="rId2"/>
    <p:sldId id="485" r:id="rId3"/>
    <p:sldId id="489" r:id="rId4"/>
    <p:sldId id="490" r:id="rId5"/>
    <p:sldId id="473" r:id="rId6"/>
    <p:sldId id="478" r:id="rId7"/>
    <p:sldId id="479" r:id="rId8"/>
    <p:sldId id="480" r:id="rId9"/>
    <p:sldId id="483" r:id="rId10"/>
    <p:sldId id="481" r:id="rId11"/>
    <p:sldId id="486" r:id="rId12"/>
    <p:sldId id="487" r:id="rId13"/>
    <p:sldId id="488" r:id="rId14"/>
    <p:sldId id="484" r:id="rId15"/>
    <p:sldId id="48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HA AMADOU DIALLO" initials="AD" lastIdx="1" clrIdx="0">
    <p:extLst>
      <p:ext uri="{19B8F6BF-5375-455C-9EA6-DF929625EA0E}">
        <p15:presenceInfo xmlns:p15="http://schemas.microsoft.com/office/powerpoint/2012/main" userId="d108db7146d535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0066"/>
    <a:srgbClr val="9933FF"/>
    <a:srgbClr val="9900FF"/>
    <a:srgbClr val="FF3399"/>
    <a:srgbClr val="FFFFFF"/>
    <a:srgbClr val="3399FF"/>
    <a:srgbClr val="66FF33"/>
    <a:srgbClr val="FF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18T08:37:12.123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129A4-13CA-454A-9701-F815788E5EF5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7636F-6104-4102-B210-99710D0718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D69-E8C6-41F4-B320-1C8C485B6F43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4117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8CD-C26B-4098-BB10-9DDAEE5B9BC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9226-37CB-426E-B289-8E25D3475401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4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98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89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3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68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69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871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173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7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5D5-587C-4700-832D-CB7F8BC01C0F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79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B3C-FDDD-4703-9E79-D68F45540A20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683-9D2E-4B48-953F-B9784A5AAE78}" type="datetime1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BBE-AECC-41F0-893A-7D2E8C089F5C}" type="datetime1">
              <a:rPr lang="fr-FR" smtClean="0"/>
              <a:t>02/01/2025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0B9E-0863-404B-A3E2-D58EA83ACDC5}" type="datetime1">
              <a:rPr lang="fr-FR" smtClean="0"/>
              <a:t>02/01/2025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B2EC-1B5B-4386-8796-A1B046544C15}" type="datetime1">
              <a:rPr lang="fr-FR" smtClean="0"/>
              <a:t>02/01/2025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984E-D9C5-44AD-BE15-3CF05681CFD8}" type="datetime1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8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6FF9-AD78-4ED2-8C79-DDAF60FCAAD4}" type="datetime1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15D5-587C-4700-832D-CB7F8BC01C0F}" type="datetime1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70" r:id="rId12"/>
    <p:sldLayoutId id="2147483875" r:id="rId13"/>
    <p:sldLayoutId id="2147483879" r:id="rId14"/>
    <p:sldLayoutId id="2147483888" r:id="rId15"/>
    <p:sldLayoutId id="2147483660" r:id="rId16"/>
    <p:sldLayoutId id="2147483661" r:id="rId17"/>
    <p:sldLayoutId id="2147483662" r:id="rId18"/>
    <p:sldLayoutId id="214748366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jpeg"/><Relationship Id="rId7" Type="http://schemas.openxmlformats.org/officeDocument/2006/relationships/image" Target="../media/image2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microsoft.com/office/2007/relationships/hdphoto" Target="../media/hdphoto3.wdp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microsoft.com/office/2007/relationships/hdphoto" Target="../media/hdphoto4.wdp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460439" y="416095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Theme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2906608-4C9F-4543-9C2E-6B32CEE28E63}"/>
              </a:ext>
            </a:extLst>
          </p:cNvPr>
          <p:cNvSpPr txBox="1"/>
          <p:nvPr/>
        </p:nvSpPr>
        <p:spPr>
          <a:xfrm>
            <a:off x="960841" y="1514423"/>
            <a:ext cx="10415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“</a:t>
            </a:r>
            <a:r>
              <a:rPr lang="fr-FR" sz="2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Developpement d’un système de détection et d’alerte des coupures du courant électrique</a:t>
            </a:r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”</a:t>
            </a:r>
            <a:endParaRPr lang="lt-LT" sz="28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14F6C3CA-2A28-1669-D513-14F56D10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D505B-9838-16CA-CC5A-15C085B29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D78FA-0925-3421-C7B1-712E639AD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t="610" r="998"/>
          <a:stretch/>
        </p:blipFill>
        <p:spPr>
          <a:xfrm>
            <a:off x="1783976" y="3030071"/>
            <a:ext cx="8713694" cy="2959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5F0F85-B29D-8882-01AC-DA7761BABC04}"/>
              </a:ext>
            </a:extLst>
          </p:cNvPr>
          <p:cNvSpPr/>
          <p:nvPr/>
        </p:nvSpPr>
        <p:spPr>
          <a:xfrm>
            <a:off x="3541055" y="4267199"/>
            <a:ext cx="2913531" cy="259977"/>
          </a:xfrm>
          <a:prstGeom prst="rect">
            <a:avLst/>
          </a:prstGeom>
          <a:solidFill>
            <a:schemeClr val="bg1"/>
          </a:solidFill>
          <a:ln w="19050">
            <a:solidFill>
              <a:srgbClr val="FF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https://github.com/alpha947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3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C6B4D-4032-5BFB-91A7-74C110AE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5EEADD-1703-AD46-22C1-286FB32A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3ACB070-53CC-7FE1-0398-0F65031DA4C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784DA87-6EA6-D32D-E9F7-09290315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7A74B6D9-E6DF-7729-A932-11AD35FC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F10D-E170-40A1-51F6-F9220130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8EE6B4-6B83-A395-21C1-B8A4022A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F3DB7A-DAA3-7FE5-7693-E6099BC48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C61EEA9E-DA7A-9B24-3090-43FA05D5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" r="-1649" b="-282"/>
          <a:stretch/>
        </p:blipFill>
        <p:spPr>
          <a:xfrm>
            <a:off x="7010402" y="1929468"/>
            <a:ext cx="4329951" cy="4341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0225E-81AF-E014-6B04-5744D885CBF4}"/>
              </a:ext>
            </a:extLst>
          </p:cNvPr>
          <p:cNvSpPr/>
          <p:nvPr/>
        </p:nvSpPr>
        <p:spPr>
          <a:xfrm>
            <a:off x="1352185" y="4692590"/>
            <a:ext cx="51203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IntelliJ ultimate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CB8576D-F5AB-D927-D809-65F3BE92D3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18B12913-C144-4C11-31F2-9F7CA54CE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E52747E-7755-F041-6666-1F1051BEB5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004EDB8B-9057-6C0A-117A-1818DA834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3E198654-C9DE-82EE-2EBD-532358577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15E7D684-AEA3-6D7F-769A-F74578F8183E}"/>
              </a:ext>
            </a:extLst>
          </p:cNvPr>
          <p:cNvSpPr/>
          <p:nvPr/>
        </p:nvSpPr>
        <p:spPr>
          <a:xfrm>
            <a:off x="2430500" y="21384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D4707-FEAA-0D2E-9FB9-4087A60DB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BE0F-E9B6-0DA2-5E94-3F5862BA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C0F3E0-D258-1318-A56C-6F444E6E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06EF2-127F-3034-1B05-96100446FAE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E14FA9B-C62A-EA48-09ED-9BE1B6FA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B952018-BF17-30AE-82DF-A7448172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0336-F52A-0C0D-36ED-65321967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A9CBC-36A8-CFBE-D32A-C9BDAB25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546919-8883-43DF-FFEA-83F4A1F85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0CE34F-DE13-4BF5-9D36-8FB478066557}"/>
              </a:ext>
            </a:extLst>
          </p:cNvPr>
          <p:cNvSpPr/>
          <p:nvPr/>
        </p:nvSpPr>
        <p:spPr>
          <a:xfrm>
            <a:off x="1352185" y="4692590"/>
            <a:ext cx="59630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Java Native Access 3.0.9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2C375DA-FEF4-AD4D-AAFB-A971B27FC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FE487529-8BEF-7427-C1A2-2B0FB4D172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6B0ADAA-5FDC-C05F-6D83-C036B5330F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FD19E8DA-CDB6-E9CE-615D-AFA30EF38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D3128227-91A3-572C-9E3A-3549D713F5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D3C-24E6-D00D-B8C8-243F18028B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23201344-4017-8428-35DD-4C0EB7C5A7F6}"/>
              </a:ext>
            </a:extLst>
          </p:cNvPr>
          <p:cNvSpPr/>
          <p:nvPr/>
        </p:nvSpPr>
        <p:spPr>
          <a:xfrm>
            <a:off x="4438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15FF3-6308-6894-44AC-996E8BF15563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68EA4E-A528-69C6-86A0-2019141B3ADB}"/>
              </a:ext>
            </a:extLst>
          </p:cNvPr>
          <p:cNvSpPr/>
          <p:nvPr/>
        </p:nvSpPr>
        <p:spPr>
          <a:xfrm>
            <a:off x="7180729" y="2221100"/>
            <a:ext cx="4350779" cy="3583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900" dirty="0">
                <a:solidFill>
                  <a:schemeClr val="tx1"/>
                </a:solidFill>
              </a:rPr>
              <a:t>JNA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985BB-29C3-DFD6-92B7-025EECF0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A331C6-22B0-54CB-A4C0-E5BFEB0A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F8BC9B7-EA44-B3D0-9821-12DCEC49ED43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A502E62-0CFD-86BD-5236-28C4C21C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65B013-9857-1285-A529-07F99F8C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DA4A42-BCC7-4202-F5C9-364E6500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7E666-2FD7-610A-A64F-E5BF3641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F0A531-F120-5852-88A8-57D6A6DEC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444BA4-941B-5E73-C4D0-CDBD21136D38}"/>
              </a:ext>
            </a:extLst>
          </p:cNvPr>
          <p:cNvSpPr/>
          <p:nvPr/>
        </p:nvSpPr>
        <p:spPr>
          <a:xfrm>
            <a:off x="1352185" y="4692590"/>
            <a:ext cx="294190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Web socket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A00FB045-B011-93E7-CD57-EB0A17023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AF849AA-F27D-00A9-198C-8A0AE9A830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588E1F48-6690-12C0-35AE-6E99864C1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7717F036-5203-DF45-2A85-B4D3364E7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94B8F9E2-BA7C-682D-7A3B-6CB566F09E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92885-5FCF-37D2-B42E-2B26EACFDE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4A6A566B-D584-D3F0-9178-7549A6BFD057}"/>
              </a:ext>
            </a:extLst>
          </p:cNvPr>
          <p:cNvSpPr/>
          <p:nvPr/>
        </p:nvSpPr>
        <p:spPr>
          <a:xfrm>
            <a:off x="13582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FF37B-A640-3035-B95F-173AC0A302FE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EB11E8C5-4142-1302-4E53-221300744E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8DD4A496-45AA-A472-05E4-48287FC67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6" t="4722" r="27912" b="28405"/>
          <a:stretch/>
        </p:blipFill>
        <p:spPr>
          <a:xfrm>
            <a:off x="6947647" y="1937804"/>
            <a:ext cx="4763611" cy="42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FA75-4F50-7030-B31E-371FB0D7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3F12F8-0C29-2C2B-4747-11B1C51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4BED023-1503-A891-C737-0AED501FCAA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75B6DA5-C157-82B8-8BF0-0CC6B19C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CD32C2B-F1BC-8C97-B036-1C7E2569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D7580-021E-AAD9-E797-26830924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C9ECE-0E05-A8D7-2084-8CDB2856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14C5DC-3D97-D28C-15DF-AF8D178EF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19AA3-EA5D-4C75-31AE-F3A98AD830D5}"/>
              </a:ext>
            </a:extLst>
          </p:cNvPr>
          <p:cNvSpPr/>
          <p:nvPr/>
        </p:nvSpPr>
        <p:spPr>
          <a:xfrm>
            <a:off x="357101" y="4719485"/>
            <a:ext cx="354254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Teamcity+ Docker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043EF3E7-6B9C-3066-6213-76E035DC43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CB2AEE0-13F0-4824-1E0B-3CD14D028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20FFEC4-F12D-6B5F-7A5E-0DED75F2E9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4B85D07A-6DEE-48D7-0A05-C4BE7157D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17E9FD00-209E-3FE6-4142-BB3DBA968C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8237E-5BD0-1E63-5DE3-B5A7942AA4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8FB23F-E484-0C76-1634-D9DEA8C62CCC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B572F2B3-5132-2603-5768-52819D5678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53A27C17-B915-D7AD-20A7-ADC6D42936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" b="-1115"/>
          <a:stretch/>
        </p:blipFill>
        <p:spPr>
          <a:xfrm>
            <a:off x="5137251" y="2385334"/>
            <a:ext cx="2930983" cy="3027343"/>
          </a:xfrm>
          <a:prstGeom prst="rect">
            <a:avLst/>
          </a:prstGeom>
        </p:spPr>
      </p:pic>
      <p:sp>
        <p:nvSpPr>
          <p:cNvPr id="4" name="Rectangle : coins arrondis 31">
            <a:extLst>
              <a:ext uri="{FF2B5EF4-FFF2-40B4-BE49-F238E27FC236}">
                <a16:creationId xmlns:a16="http://schemas.microsoft.com/office/drawing/2014/main" id="{DBC9E5BD-991D-EAAE-221F-BF92BD3F0E09}"/>
              </a:ext>
            </a:extLst>
          </p:cNvPr>
          <p:cNvSpPr/>
          <p:nvPr/>
        </p:nvSpPr>
        <p:spPr>
          <a:xfrm>
            <a:off x="2469675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501BB6B-E83D-00D3-B969-2ECEE8545F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516631" y="3280163"/>
            <a:ext cx="741809" cy="693792"/>
          </a:xfrm>
          <a:prstGeom prst="rect">
            <a:avLst/>
          </a:prstGeom>
        </p:spPr>
      </p:pic>
      <p:pic>
        <p:nvPicPr>
          <p:cNvPr id="18" name="Image 6">
            <a:extLst>
              <a:ext uri="{FF2B5EF4-FFF2-40B4-BE49-F238E27FC236}">
                <a16:creationId xmlns:a16="http://schemas.microsoft.com/office/drawing/2014/main" id="{FCBB22BC-71E2-98E2-0D30-A024B9105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9" r="-5298"/>
          <a:stretch/>
        </p:blipFill>
        <p:spPr>
          <a:xfrm>
            <a:off x="8695765" y="2288727"/>
            <a:ext cx="3254188" cy="3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BCB9D-8BA7-1A6F-44D2-C8A87698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D547B3-45A8-82E6-4F9B-B1B5851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42B57-85A8-DF40-6F20-E85BA35D8AEB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D77DFC-2462-C3BC-D5DD-4B6D879465AD}"/>
              </a:ext>
            </a:extLst>
          </p:cNvPr>
          <p:cNvSpPr txBox="1"/>
          <p:nvPr/>
        </p:nvSpPr>
        <p:spPr>
          <a:xfrm>
            <a:off x="970547" y="2514906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Demonstration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3D0A-5EA2-6702-4041-EE21F1A74B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E48B-2ADD-C178-45B6-32A51E66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96A310-15B1-03CC-04F3-E2D7438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7A75A-65AA-96E1-966D-4253EAE60AF2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C148F3-0CB4-190C-A9E7-7D5116ADD3A8}"/>
              </a:ext>
            </a:extLst>
          </p:cNvPr>
          <p:cNvSpPr txBox="1"/>
          <p:nvPr/>
        </p:nvSpPr>
        <p:spPr>
          <a:xfrm>
            <a:off x="558171" y="2559729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Merci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7993B-0894-80B3-80B1-6C5009E54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002A-3175-6349-F917-A1AE8438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0A468-DFEC-6D14-6858-DAB9665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A1F66D1-A8C0-1054-EBE8-92A1623943FF}"/>
              </a:ext>
            </a:extLst>
          </p:cNvPr>
          <p:cNvSpPr txBox="1"/>
          <p:nvPr/>
        </p:nvSpPr>
        <p:spPr>
          <a:xfrm>
            <a:off x="303108" y="2818632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Functional</a:t>
            </a:r>
            <a:r>
              <a:rPr lang="fr-FR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 DIAGRAM</a:t>
            </a: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8D8286B6-7786-343D-DBFE-3EB13546C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6DD42-513C-0288-D06E-08464FD01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76EF-FE84-9ECB-6A54-9AD48E2E8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AE009-068B-2FAA-9200-C83D2D01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9C4A668-87EE-B489-547F-C8603286D05B}"/>
              </a:ext>
            </a:extLst>
          </p:cNvPr>
          <p:cNvSpPr txBox="1"/>
          <p:nvPr/>
        </p:nvSpPr>
        <p:spPr>
          <a:xfrm>
            <a:off x="5125159" y="0"/>
            <a:ext cx="194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diagrammes</a:t>
            </a:r>
            <a:endParaRPr lang="lt-LT" sz="16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B0F1BADE-07A0-2034-F44A-30C1C2EAF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FF354-0973-3990-4784-7816BEDFF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8" y="6395031"/>
            <a:ext cx="1707534" cy="356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34F267-DF79-2C95-F08B-2FB5F3A52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0085" y="2400754"/>
            <a:ext cx="1229012" cy="1229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E88A7-B318-EE5A-1998-AB3633A4F5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9843" y="3982912"/>
            <a:ext cx="842963" cy="690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855FAF-F058-4DB4-B051-F0A33929F7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07" y="5355308"/>
            <a:ext cx="842963" cy="8429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CE01EC-93AB-C98F-FAB5-4FC00C475B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33" y="3662544"/>
            <a:ext cx="915513" cy="915513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C49B4D9-EC9D-3FAA-3739-A66C069B6898}"/>
              </a:ext>
            </a:extLst>
          </p:cNvPr>
          <p:cNvGrpSpPr/>
          <p:nvPr/>
        </p:nvGrpSpPr>
        <p:grpSpPr>
          <a:xfrm>
            <a:off x="1584631" y="3453515"/>
            <a:ext cx="3328025" cy="2579731"/>
            <a:chOff x="1584631" y="3453515"/>
            <a:chExt cx="3328025" cy="25797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4C2A53-B335-3CA9-D56D-985F121956C1}"/>
                </a:ext>
              </a:extLst>
            </p:cNvPr>
            <p:cNvGrpSpPr/>
            <p:nvPr/>
          </p:nvGrpSpPr>
          <p:grpSpPr>
            <a:xfrm>
              <a:off x="1584631" y="3792069"/>
              <a:ext cx="3328025" cy="2241177"/>
              <a:chOff x="3738281" y="1927409"/>
              <a:chExt cx="4858871" cy="29583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9B4010-13EB-3919-4B79-0898295F14F4}"/>
                  </a:ext>
                </a:extLst>
              </p:cNvPr>
              <p:cNvGrpSpPr/>
              <p:nvPr/>
            </p:nvGrpSpPr>
            <p:grpSpPr>
              <a:xfrm>
                <a:off x="3738281" y="1927409"/>
                <a:ext cx="4858871" cy="2958356"/>
                <a:chOff x="4446494" y="2079812"/>
                <a:chExt cx="4061012" cy="234875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9F0CC047-2F5C-3162-15E3-1A2869733382}"/>
                    </a:ext>
                  </a:extLst>
                </p:cNvPr>
                <p:cNvSpPr/>
                <p:nvPr/>
              </p:nvSpPr>
              <p:spPr>
                <a:xfrm>
                  <a:off x="4446494" y="2079812"/>
                  <a:ext cx="4061012" cy="2348753"/>
                </a:xfrm>
                <a:prstGeom prst="roundRect">
                  <a:avLst>
                    <a:gd name="adj" fmla="val 598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27007E6-40C4-3E18-C674-2F37EB538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7650" y="2201750"/>
                  <a:ext cx="2921929" cy="2097867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ED558BD8-E4A6-C9F2-59A4-34CD53262F8F}"/>
                  </a:ext>
                </a:extLst>
              </p:cNvPr>
              <p:cNvSpPr txBox="1"/>
              <p:nvPr/>
            </p:nvSpPr>
            <p:spPr>
              <a:xfrm>
                <a:off x="3886024" y="2323667"/>
                <a:ext cx="979115" cy="44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spc="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SemiBold" panose="00000700000000000000" pitchFamily="2" charset="0"/>
                  </a:rPr>
                  <a:t>DIS</a:t>
                </a:r>
                <a:endParaRPr lang="lt-LT" sz="1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SemiBold" panose="00000700000000000000" pitchFamily="2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CEC18FF-AD80-7099-0635-A97D39E2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6023" y="2662221"/>
                <a:ext cx="1086002" cy="981212"/>
              </a:xfrm>
              <a:prstGeom prst="rect">
                <a:avLst/>
              </a:prstGeom>
            </p:spPr>
          </p:pic>
        </p:grp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21C3613A-4A49-9796-971A-25B8C979A536}"/>
                </a:ext>
              </a:extLst>
            </p:cNvPr>
            <p:cNvSpPr txBox="1"/>
            <p:nvPr/>
          </p:nvSpPr>
          <p:spPr>
            <a:xfrm>
              <a:off x="2277802" y="3453515"/>
              <a:ext cx="1941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SemiBold" panose="00000700000000000000" pitchFamily="2" charset="0"/>
                </a:rPr>
                <a:t>datacenter</a:t>
              </a:r>
              <a:endParaRPr lang="lt-LT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7260C-B82E-B3F1-CAF3-35E5676FD28F}"/>
              </a:ext>
            </a:extLst>
          </p:cNvPr>
          <p:cNvCxnSpPr>
            <a:cxnSpLocks/>
          </p:cNvCxnSpPr>
          <p:nvPr/>
        </p:nvCxnSpPr>
        <p:spPr>
          <a:xfrm flipH="1">
            <a:off x="5086880" y="5822123"/>
            <a:ext cx="874651" cy="62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4BB5D8-66AB-A38D-F9B3-E0C79A3DCDC5}"/>
              </a:ext>
            </a:extLst>
          </p:cNvPr>
          <p:cNvCxnSpPr>
            <a:cxnSpLocks/>
          </p:cNvCxnSpPr>
          <p:nvPr/>
        </p:nvCxnSpPr>
        <p:spPr>
          <a:xfrm rot="10800000">
            <a:off x="7195680" y="4340093"/>
            <a:ext cx="33051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B9FCB6-64F8-41B6-1335-E97376CE3B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95685" y="3015261"/>
            <a:ext cx="3314159" cy="901326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8CA6CAF-E582-1894-78D0-FF3A6B6B99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3621" y="4209589"/>
            <a:ext cx="278309" cy="2783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FDB879-A274-658E-54B1-C83B42A84E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1903" y="3771393"/>
            <a:ext cx="278309" cy="27830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9B434-EEF9-C1AF-BF24-1746CBC23AC3}"/>
              </a:ext>
            </a:extLst>
          </p:cNvPr>
          <p:cNvCxnSpPr>
            <a:cxnSpLocks/>
          </p:cNvCxnSpPr>
          <p:nvPr/>
        </p:nvCxnSpPr>
        <p:spPr>
          <a:xfrm flipH="1">
            <a:off x="5086880" y="4113435"/>
            <a:ext cx="1322604" cy="629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67DBF50-8D41-9034-CBB9-384A2286D23F}"/>
              </a:ext>
            </a:extLst>
          </p:cNvPr>
          <p:cNvCxnSpPr>
            <a:cxnSpLocks/>
          </p:cNvCxnSpPr>
          <p:nvPr/>
        </p:nvCxnSpPr>
        <p:spPr>
          <a:xfrm rot="5400000">
            <a:off x="6555776" y="4474129"/>
            <a:ext cx="1288892" cy="10251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97F8733-57F0-462E-6E89-8FE2597141F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687669" y="3910548"/>
            <a:ext cx="1932543" cy="1980821"/>
          </a:xfrm>
          <a:prstGeom prst="bentConnector4">
            <a:avLst>
              <a:gd name="adj1" fmla="val 5798"/>
              <a:gd name="adj2" fmla="val 100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75224628-C689-E5EF-ED11-AE1DED8458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4" y="3850369"/>
            <a:ext cx="483789" cy="48378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F5FEA4-AF93-30C0-A051-361CEDF52018}"/>
              </a:ext>
            </a:extLst>
          </p:cNvPr>
          <p:cNvCxnSpPr>
            <a:cxnSpLocks/>
          </p:cNvCxnSpPr>
          <p:nvPr/>
        </p:nvCxnSpPr>
        <p:spPr>
          <a:xfrm flipV="1">
            <a:off x="5618395" y="2892372"/>
            <a:ext cx="0" cy="97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8EC0A6-715F-4C7B-E97B-CDA1FB857866}"/>
              </a:ext>
            </a:extLst>
          </p:cNvPr>
          <p:cNvGrpSpPr/>
          <p:nvPr/>
        </p:nvGrpSpPr>
        <p:grpSpPr>
          <a:xfrm>
            <a:off x="4532524" y="2040944"/>
            <a:ext cx="2155142" cy="797471"/>
            <a:chOff x="4532524" y="2040944"/>
            <a:chExt cx="2155142" cy="797471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8B6C94A-D8D3-AA49-781D-B7D2AFFC3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5" t="29635" r="19501" b="31686"/>
            <a:stretch/>
          </p:blipFill>
          <p:spPr>
            <a:xfrm>
              <a:off x="4532524" y="2040944"/>
              <a:ext cx="2155142" cy="797471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3D012F9-BAC6-B16B-CBF0-81F8BFD01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842" y="2315071"/>
              <a:ext cx="1026231" cy="479893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BDA31C-2EF0-E109-C49A-94448A191168}"/>
              </a:ext>
            </a:extLst>
          </p:cNvPr>
          <p:cNvCxnSpPr>
            <a:cxnSpLocks/>
          </p:cNvCxnSpPr>
          <p:nvPr/>
        </p:nvCxnSpPr>
        <p:spPr>
          <a:xfrm>
            <a:off x="5770018" y="2917475"/>
            <a:ext cx="0" cy="976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F27244D-8AA6-652F-2948-57E48E798544}"/>
              </a:ext>
            </a:extLst>
          </p:cNvPr>
          <p:cNvCxnSpPr>
            <a:cxnSpLocks/>
          </p:cNvCxnSpPr>
          <p:nvPr/>
        </p:nvCxnSpPr>
        <p:spPr>
          <a:xfrm flipV="1">
            <a:off x="6606988" y="1907830"/>
            <a:ext cx="1640541" cy="74219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D7E8F9-2DF6-D6F4-1E5F-80C6B0A96026}"/>
              </a:ext>
            </a:extLst>
          </p:cNvPr>
          <p:cNvCxnSpPr>
            <a:cxnSpLocks/>
          </p:cNvCxnSpPr>
          <p:nvPr/>
        </p:nvCxnSpPr>
        <p:spPr>
          <a:xfrm flipV="1">
            <a:off x="6336933" y="1351074"/>
            <a:ext cx="863289" cy="9444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884BF19-C4B9-E7B8-E8E2-358AB3970221}"/>
              </a:ext>
            </a:extLst>
          </p:cNvPr>
          <p:cNvCxnSpPr>
            <a:cxnSpLocks/>
          </p:cNvCxnSpPr>
          <p:nvPr/>
        </p:nvCxnSpPr>
        <p:spPr>
          <a:xfrm flipV="1">
            <a:off x="5691488" y="1361417"/>
            <a:ext cx="0" cy="7865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4C5454-9E87-C7BA-E912-5257A22F52FB}"/>
              </a:ext>
            </a:extLst>
          </p:cNvPr>
          <p:cNvCxnSpPr>
            <a:cxnSpLocks/>
          </p:cNvCxnSpPr>
          <p:nvPr/>
        </p:nvCxnSpPr>
        <p:spPr>
          <a:xfrm flipH="1" flipV="1">
            <a:off x="4303191" y="1514272"/>
            <a:ext cx="793775" cy="8015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33E5CA-D412-F9E9-4273-B585A0DC313A}"/>
              </a:ext>
            </a:extLst>
          </p:cNvPr>
          <p:cNvCxnSpPr>
            <a:cxnSpLocks/>
          </p:cNvCxnSpPr>
          <p:nvPr/>
        </p:nvCxnSpPr>
        <p:spPr>
          <a:xfrm flipH="1" flipV="1">
            <a:off x="3403474" y="2400754"/>
            <a:ext cx="1183118" cy="21447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14C9D5F-CE9E-6651-888A-1C9A71CAE6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70" y="1233698"/>
            <a:ext cx="1061776" cy="106177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04346E9-8D13-02AF-BDD0-0E1F32EE37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2" y="1514272"/>
            <a:ext cx="263794" cy="52667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6A12BB7-8891-4976-B1B0-03DDC92811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8" t="20279" r="26415" b="15252"/>
          <a:stretch/>
        </p:blipFill>
        <p:spPr>
          <a:xfrm>
            <a:off x="2063628" y="1898779"/>
            <a:ext cx="1279376" cy="1068483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ECC9C33-73D4-352C-19BF-7DA2F7247B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4" y="854117"/>
            <a:ext cx="1107778" cy="80153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1442B29-D6BE-05F8-C372-CBD9B3E103F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4" y="417613"/>
            <a:ext cx="961728" cy="86474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12D6AD0-486B-C835-47CD-3A768843B1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18064" r="11692" b="18064"/>
          <a:stretch/>
        </p:blipFill>
        <p:spPr>
          <a:xfrm>
            <a:off x="6945721" y="338554"/>
            <a:ext cx="1246959" cy="9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6DBD-58D1-A618-9B54-93286D49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57EE00-F228-6B4C-C865-D181AFBE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667BB2C-BC3F-6C1A-66A8-6D43574F4699}"/>
              </a:ext>
            </a:extLst>
          </p:cNvPr>
          <p:cNvSpPr txBox="1"/>
          <p:nvPr/>
        </p:nvSpPr>
        <p:spPr>
          <a:xfrm>
            <a:off x="303108" y="2818632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Technologies Used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42F2F171-7E06-884F-7649-00A9123E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90DF8-AD8C-3225-4A54-1FF2AA694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7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30945C-CFCE-747E-4657-072549FCA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26" name="Rectangle : coins arrondis 31">
            <a:extLst>
              <a:ext uri="{FF2B5EF4-FFF2-40B4-BE49-F238E27FC236}">
                <a16:creationId xmlns:a16="http://schemas.microsoft.com/office/drawing/2014/main" id="{2236971F-2C46-BC68-F56B-4065AE1B88D2}"/>
              </a:ext>
            </a:extLst>
          </p:cNvPr>
          <p:cNvSpPr/>
          <p:nvPr/>
        </p:nvSpPr>
        <p:spPr>
          <a:xfrm>
            <a:off x="366070" y="116136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 6">
            <a:extLst>
              <a:ext uri="{FF2B5EF4-FFF2-40B4-BE49-F238E27FC236}">
                <a16:creationId xmlns:a16="http://schemas.microsoft.com/office/drawing/2014/main" id="{CCF4F8E9-FA03-5273-74F9-8FC24194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965" y="923706"/>
            <a:ext cx="6741459" cy="5398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5891DB-0DB2-C239-477C-6D91033559B4}"/>
              </a:ext>
            </a:extLst>
          </p:cNvPr>
          <p:cNvSpPr/>
          <p:nvPr/>
        </p:nvSpPr>
        <p:spPr>
          <a:xfrm>
            <a:off x="1181732" y="4692590"/>
            <a:ext cx="306592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>
                <a:solidFill>
                  <a:schemeClr val="tx1"/>
                </a:solidFill>
              </a:rPr>
              <a:t>Java 23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52D7-7DBD-D997-D61B-C27E36D2C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5E96-454B-4E62-9788-0C0592B1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0AE228-535E-DAD6-12D5-AABAC233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D9536EA-4293-B761-E1CF-C67DEA6CD452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32C7AD8-3C70-2710-EEBF-996C76AA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AC6EB6C-1A28-FC55-6E27-EBDF7331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BA98B-FC79-C7D3-8982-EDCC1FC43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85EA50-8E0C-DDD6-C22E-2D9CDC28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0E443A-6BDE-2DCD-285B-1B653AFFE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69DF6E0E-589A-AA98-253B-8C0F25EF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64" y="1603943"/>
            <a:ext cx="5262492" cy="4718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B23C30-19ED-8E72-9B16-6536108F716C}"/>
              </a:ext>
            </a:extLst>
          </p:cNvPr>
          <p:cNvSpPr/>
          <p:nvPr/>
        </p:nvSpPr>
        <p:spPr>
          <a:xfrm>
            <a:off x="1352186" y="4692590"/>
            <a:ext cx="536237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SpringBoot 3.4.0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5FAF4AC-02D4-299B-9B70-52B37EFB8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sp>
        <p:nvSpPr>
          <p:cNvPr id="9" name="Rectangle : coins arrondis 31">
            <a:extLst>
              <a:ext uri="{FF2B5EF4-FFF2-40B4-BE49-F238E27FC236}">
                <a16:creationId xmlns:a16="http://schemas.microsoft.com/office/drawing/2014/main" id="{E5AF75F7-E3C7-87EB-25FF-1D1B618B1F94}"/>
              </a:ext>
            </a:extLst>
          </p:cNvPr>
          <p:cNvSpPr/>
          <p:nvPr/>
        </p:nvSpPr>
        <p:spPr>
          <a:xfrm>
            <a:off x="1352186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37607-6626-6699-8B98-5EC63E492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0FEF4-5F11-DB92-D9FD-697BC086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9375FF-131D-D756-CD4F-4614805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98675A6-C96F-0684-80BC-30F56336174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BE81FEB-0DD0-F090-6708-A4A6794B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DF91A00-3C85-D19C-6110-BB904E0C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FEBA82-03EA-D916-3F6D-8512445B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D60A8-16DE-97A7-5873-76D8A2D8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7539C-A764-A4BF-6A09-79CA489D8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A4C7F6E-E665-CA45-3153-1B3029B7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3"/>
          <a:stretch/>
        </p:blipFill>
        <p:spPr>
          <a:xfrm>
            <a:off x="7770453" y="1846745"/>
            <a:ext cx="3381466" cy="4191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CA6919-1B76-949D-A7F6-08707069CDD8}"/>
              </a:ext>
            </a:extLst>
          </p:cNvPr>
          <p:cNvSpPr/>
          <p:nvPr/>
        </p:nvSpPr>
        <p:spPr>
          <a:xfrm>
            <a:off x="1352186" y="4692590"/>
            <a:ext cx="3694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Kafka 3.9.0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1C4CEF85-7D8C-EFF7-ADB2-C4F3CC49A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9C4FCBF8-CB49-B5A2-D4EE-8AB7F90E7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D838C11E-CB2F-61F1-3C3A-FFB971C3B0C0}"/>
              </a:ext>
            </a:extLst>
          </p:cNvPr>
          <p:cNvSpPr/>
          <p:nvPr/>
        </p:nvSpPr>
        <p:spPr>
          <a:xfrm>
            <a:off x="2365198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77175-AED5-F46B-0F6A-A170E738CC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5AF3-3045-AB70-76BE-6C8C0F3F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817FE0-5D68-669A-B7B9-4E8ECAAB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583BFB9-0CC2-6B8F-22C4-E6108DC2609D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1F20ED7-D608-2948-A14B-413895FA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B2C0435-D022-BC4C-8903-27B951FF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6C8BA7-0B92-B8B6-E7FB-4C240253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B20D40-6FBD-84D5-D5CE-C77E1E2B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365CFF-F72F-D561-3586-99B774CD2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FD3C633-BCAB-CCFA-3044-AF886CCC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" r="223" b="-430"/>
          <a:stretch/>
        </p:blipFill>
        <p:spPr>
          <a:xfrm>
            <a:off x="6848300" y="1679326"/>
            <a:ext cx="4527177" cy="4778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1B0C-008D-9E7C-1CD0-64B061E29B42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Twilio 5.3.0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B190323-BF40-5E80-1144-2799FA0AB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773C6BB-5259-D6BC-BAF2-127D319EB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7D38AFEE-6B22-8BFE-8FF5-55CFB17794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CD7A7F3E-D2BF-0E10-2591-86F916A889C4}"/>
              </a:ext>
            </a:extLst>
          </p:cNvPr>
          <p:cNvSpPr/>
          <p:nvPr/>
        </p:nvSpPr>
        <p:spPr>
          <a:xfrm>
            <a:off x="357519" y="21463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A7DDF8-DCBC-1266-4B91-117698636C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213C-E4C7-722D-73C9-3BA792FD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1E648-F98A-F79D-4CFB-4EBA0F24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F46C4346-5A32-1E58-2657-4E549BB0CC6E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D17F7C5-1FF9-AF0A-EDEF-0B297CCB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547524-314D-6209-6D84-5C2669FD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CAF1A3-6601-BC8E-6C8D-966C732E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08E027-44B8-6294-D808-35E84596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B25B9E-7B01-9F03-7C25-20578AA6D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D37B5A9-1111-FE9B-14BB-23B5515D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7175" r="9010" b="29859"/>
          <a:stretch/>
        </p:blipFill>
        <p:spPr>
          <a:xfrm>
            <a:off x="7010402" y="2287418"/>
            <a:ext cx="4259719" cy="3871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D8713-F49F-8A1D-190C-571117CEF719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React 18.0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C4A91724-A9EC-A18E-90E1-2B21A5D648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6ADA9DD-F67C-EA69-9B15-A0F470DB37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83E5B8B-A399-FF34-9204-009838967B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D5697349-CC5F-7F5C-EF7F-0CCF8B11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0403F294-65A3-5F9F-9E15-B80D98C52A17}"/>
              </a:ext>
            </a:extLst>
          </p:cNvPr>
          <p:cNvSpPr/>
          <p:nvPr/>
        </p:nvSpPr>
        <p:spPr>
          <a:xfrm>
            <a:off x="1398492" y="2147480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42544-D369-3F1B-4FCD-A8E9504FD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15679</TotalTime>
  <Words>98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 SemiBold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Alpha</dc:creator>
  <cp:lastModifiedBy>ALPHA AMADOU DIALLO</cp:lastModifiedBy>
  <cp:revision>509</cp:revision>
  <dcterms:created xsi:type="dcterms:W3CDTF">2022-08-30T15:10:02Z</dcterms:created>
  <dcterms:modified xsi:type="dcterms:W3CDTF">2025-01-02T13:25:10Z</dcterms:modified>
</cp:coreProperties>
</file>