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17"/>
  </p:notesMasterIdLst>
  <p:sldIdLst>
    <p:sldId id="271" r:id="rId2"/>
    <p:sldId id="485" r:id="rId3"/>
    <p:sldId id="489" r:id="rId4"/>
    <p:sldId id="490" r:id="rId5"/>
    <p:sldId id="473" r:id="rId6"/>
    <p:sldId id="478" r:id="rId7"/>
    <p:sldId id="479" r:id="rId8"/>
    <p:sldId id="480" r:id="rId9"/>
    <p:sldId id="483" r:id="rId10"/>
    <p:sldId id="481" r:id="rId11"/>
    <p:sldId id="486" r:id="rId12"/>
    <p:sldId id="487" r:id="rId13"/>
    <p:sldId id="488" r:id="rId14"/>
    <p:sldId id="484" r:id="rId15"/>
    <p:sldId id="482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PHA AMADOU DIALLO" initials="AD" lastIdx="1" clrIdx="0">
    <p:extLst>
      <p:ext uri="{19B8F6BF-5375-455C-9EA6-DF929625EA0E}">
        <p15:presenceInfo xmlns:p15="http://schemas.microsoft.com/office/powerpoint/2012/main" userId="d108db7146d535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9933FF"/>
    <a:srgbClr val="9900FF"/>
    <a:srgbClr val="FF3399"/>
    <a:srgbClr val="FF6699"/>
    <a:srgbClr val="FFFFFF"/>
    <a:srgbClr val="3399FF"/>
    <a:srgbClr val="66FF33"/>
    <a:srgbClr val="FF3300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8" autoAdjust="0"/>
    <p:restoredTop sz="94660"/>
  </p:normalViewPr>
  <p:slideViewPr>
    <p:cSldViewPr snapToGrid="0">
      <p:cViewPr varScale="1">
        <p:scale>
          <a:sx n="85" d="100"/>
          <a:sy n="85" d="100"/>
        </p:scale>
        <p:origin x="571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18T08:37:12.123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129A4-13CA-454A-9701-F815788E5EF5}" type="datetimeFigureOut">
              <a:rPr lang="fr-FR" smtClean="0"/>
              <a:t>27/12/2024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7636F-6104-4102-B210-99710D0718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4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38D69-E8C6-41F4-B320-1C8C485B6F43}" type="datetime1">
              <a:rPr lang="fr-FR" smtClean="0"/>
              <a:t>27/12/2024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594117" cy="37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C8CD-C26B-4098-BB10-9DDAEE5B9BCE}" type="datetime1">
              <a:rPr lang="fr-FR" smtClean="0"/>
              <a:t>27/12/2024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288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9226-37CB-426E-B289-8E25D3475401}" type="datetime1">
              <a:rPr lang="fr-FR" smtClean="0"/>
              <a:t>27/12/2024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0947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2987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896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9385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56805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96915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98712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41739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747DC-6B14-4AFB-A709-02A30F487EAE}" type="datetime1">
              <a:rPr lang="fr-FR" smtClean="0"/>
              <a:t>27/12/2024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FilmGrai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594120" cy="365125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19250" y="6412949"/>
            <a:ext cx="472751" cy="457200"/>
          </a:xfrm>
          <a:prstGeom prst="rect">
            <a:avLst/>
          </a:prstGeom>
          <a:gradFill flip="none" rotWithShape="1">
            <a:gsLst>
              <a:gs pos="0">
                <a:srgbClr val="9900FF">
                  <a:alpha val="70000"/>
                </a:srgbClr>
              </a:gs>
              <a:gs pos="75000">
                <a:srgbClr val="FF0066">
                  <a:alpha val="8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1719249" y="6458988"/>
            <a:ext cx="454091" cy="365125"/>
          </a:xfrm>
        </p:spPr>
        <p:txBody>
          <a:bodyPr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fld id="{D2B4BBCC-EA5B-4A7E-8C0A-AC47B4F5C809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171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315D5-587C-4700-832D-CB7F8BC01C0F}" type="datetime1">
              <a:rPr lang="fr-FR" smtClean="0"/>
              <a:t>27/12/2024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5792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68B3C-FDDD-4703-9E79-D68F45540A20}" type="datetime1">
              <a:rPr lang="fr-FR" smtClean="0"/>
              <a:t>27/12/2024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332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63683-9D2E-4B48-953F-B9784A5AAE78}" type="datetime1">
              <a:rPr lang="fr-FR" smtClean="0"/>
              <a:t>27/12/2024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52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B7BBE-AECC-41F0-893A-7D2E8C089F5C}" type="datetime1">
              <a:rPr lang="fr-FR" smtClean="0"/>
              <a:t>27/12/2024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320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F0B9E-0863-404B-A3E2-D58EA83ACDC5}" type="datetime1">
              <a:rPr lang="fr-FR" smtClean="0"/>
              <a:t>27/12/2024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8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B2EC-1B5B-4386-8796-A1B046544C15}" type="datetime1">
              <a:rPr lang="fr-FR" smtClean="0"/>
              <a:t>27/12/2024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83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D984E-D9C5-44AD-BE15-3CF05681CFD8}" type="datetime1">
              <a:rPr lang="fr-FR" smtClean="0"/>
              <a:t>27/12/2024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985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76FF9-AD78-4ED2-8C79-DDAF60FCAAD4}" type="datetime1">
              <a:rPr lang="fr-FR" smtClean="0"/>
              <a:t>27/12/2024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12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315D5-587C-4700-832D-CB7F8BC01C0F}" type="datetime1">
              <a:rPr lang="fr-FR" smtClean="0"/>
              <a:t>27/12/2024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4BBCC-EA5B-4A7E-8C0A-AC47B4F5C8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51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70" r:id="rId12"/>
    <p:sldLayoutId id="2147483875" r:id="rId13"/>
    <p:sldLayoutId id="2147483879" r:id="rId14"/>
    <p:sldLayoutId id="2147483888" r:id="rId15"/>
    <p:sldLayoutId id="2147483660" r:id="rId16"/>
    <p:sldLayoutId id="2147483661" r:id="rId17"/>
    <p:sldLayoutId id="2147483662" r:id="rId18"/>
    <p:sldLayoutId id="2147483663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0.jpeg"/><Relationship Id="rId7" Type="http://schemas.openxmlformats.org/officeDocument/2006/relationships/image" Target="../media/image29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jpeg"/><Relationship Id="rId7" Type="http://schemas.openxmlformats.org/officeDocument/2006/relationships/image" Target="../media/image30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jpeg"/><Relationship Id="rId7" Type="http://schemas.openxmlformats.org/officeDocument/2006/relationships/image" Target="../media/image30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10" Type="http://schemas.openxmlformats.org/officeDocument/2006/relationships/image" Target="../media/image32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5.jpeg"/><Relationship Id="rId7" Type="http://schemas.openxmlformats.org/officeDocument/2006/relationships/image" Target="../media/image30.jpeg"/><Relationship Id="rId12" Type="http://schemas.openxmlformats.org/officeDocument/2006/relationships/image" Target="../media/image3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jpeg"/><Relationship Id="rId11" Type="http://schemas.openxmlformats.org/officeDocument/2006/relationships/image" Target="../media/image34.png"/><Relationship Id="rId5" Type="http://schemas.openxmlformats.org/officeDocument/2006/relationships/image" Target="../media/image28.jpeg"/><Relationship Id="rId10" Type="http://schemas.openxmlformats.org/officeDocument/2006/relationships/image" Target="../media/image33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13" Type="http://schemas.microsoft.com/office/2007/relationships/hdphoto" Target="../media/hdphoto3.wdp"/><Relationship Id="rId1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microsoft.com/office/2007/relationships/hdphoto" Target="../media/hdphoto4.wdp"/><Relationship Id="rId10" Type="http://schemas.openxmlformats.org/officeDocument/2006/relationships/image" Target="../media/image13.png"/><Relationship Id="rId19" Type="http://schemas.openxmlformats.org/officeDocument/2006/relationships/image" Target="../media/image20.png"/><Relationship Id="rId4" Type="http://schemas.openxmlformats.org/officeDocument/2006/relationships/image" Target="../media/image7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comments" Target="../comments/commen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2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8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99AC6C8B-B8E3-43B6-B3FD-A0705F540BDC}"/>
              </a:ext>
            </a:extLst>
          </p:cNvPr>
          <p:cNvSpPr txBox="1"/>
          <p:nvPr/>
        </p:nvSpPr>
        <p:spPr>
          <a:xfrm>
            <a:off x="460439" y="416095"/>
            <a:ext cx="11416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3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Theme</a:t>
            </a:r>
            <a:endParaRPr lang="lt-LT" sz="4400" b="1" spc="3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62906608-4C9F-4543-9C2E-6B32CEE28E63}"/>
              </a:ext>
            </a:extLst>
          </p:cNvPr>
          <p:cNvSpPr txBox="1"/>
          <p:nvPr/>
        </p:nvSpPr>
        <p:spPr>
          <a:xfrm>
            <a:off x="960841" y="1514423"/>
            <a:ext cx="10415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“</a:t>
            </a:r>
            <a:r>
              <a:rPr lang="fr-FR" sz="28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Developpement d’un système de détection et d’alerte des coupures du courant électrique</a:t>
            </a:r>
            <a:r>
              <a:rPr lang="en-US" sz="40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”</a:t>
            </a:r>
            <a:endParaRPr lang="lt-LT" sz="2800" spc="3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id="{14F6C3CA-2A28-1669-D513-14F56D10E7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202" y="26323"/>
            <a:ext cx="454091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CD505B-9838-16CA-CC5A-15C085B29B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8D78FA-0925-3421-C7B1-712E639AD1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" t="5201" r="1801"/>
          <a:stretch/>
        </p:blipFill>
        <p:spPr>
          <a:xfrm>
            <a:off x="1901383" y="3166749"/>
            <a:ext cx="8534246" cy="28227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71237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C6B4D-4032-5BFB-91A7-74C110AE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95EEADD-1703-AD46-22C1-286FB32A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63ACB070-53CC-7FE1-0398-0F65031DA4CA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B784DA87-6EA6-D32D-E9F7-092903152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7A74B6D9-E6DF-7729-A932-11AD35FC5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DCF10D-E170-40A1-51F6-F9220130B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8EE6B4-6B83-A395-21C1-B8A4022AA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9F3DB7A-DAA3-7FE5-7693-E6099BC488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pic>
        <p:nvPicPr>
          <p:cNvPr id="36" name="Image 6">
            <a:extLst>
              <a:ext uri="{FF2B5EF4-FFF2-40B4-BE49-F238E27FC236}">
                <a16:creationId xmlns:a16="http://schemas.microsoft.com/office/drawing/2014/main" id="{C61EEA9E-DA7A-9B24-3090-43FA05D56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627" r="-1649" b="-282"/>
          <a:stretch/>
        </p:blipFill>
        <p:spPr>
          <a:xfrm>
            <a:off x="7010402" y="1929468"/>
            <a:ext cx="4329951" cy="434106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10225E-81AF-E014-6B04-5744D885CBF4}"/>
              </a:ext>
            </a:extLst>
          </p:cNvPr>
          <p:cNvSpPr/>
          <p:nvPr/>
        </p:nvSpPr>
        <p:spPr>
          <a:xfrm>
            <a:off x="1352185" y="4692590"/>
            <a:ext cx="512033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tx1"/>
                </a:solidFill>
              </a:rPr>
              <a:t>IntelliJ ultimate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DCB8576D-F5AB-D927-D809-65F3BE92D3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18B12913-C144-4C11-31F2-9F7CA54CEC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0E52747E-7755-F041-6666-1F1051BEB51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pic>
        <p:nvPicPr>
          <p:cNvPr id="14" name="Image 6">
            <a:extLst>
              <a:ext uri="{FF2B5EF4-FFF2-40B4-BE49-F238E27FC236}">
                <a16:creationId xmlns:a16="http://schemas.microsoft.com/office/drawing/2014/main" id="{004EDB8B-9057-6C0A-117A-1818DA8344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r="4887" b="33152"/>
          <a:stretch/>
        </p:blipFill>
        <p:spPr>
          <a:xfrm>
            <a:off x="1435418" y="2213416"/>
            <a:ext cx="741809" cy="693792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3E198654-C9DE-82EE-2EBD-532358577C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 b="3236"/>
          <a:stretch/>
        </p:blipFill>
        <p:spPr>
          <a:xfrm>
            <a:off x="2467426" y="2204405"/>
            <a:ext cx="741809" cy="693792"/>
          </a:xfrm>
          <a:prstGeom prst="rect">
            <a:avLst/>
          </a:prstGeom>
        </p:spPr>
      </p:pic>
      <p:sp>
        <p:nvSpPr>
          <p:cNvPr id="11" name="Rectangle : coins arrondis 31">
            <a:extLst>
              <a:ext uri="{FF2B5EF4-FFF2-40B4-BE49-F238E27FC236}">
                <a16:creationId xmlns:a16="http://schemas.microsoft.com/office/drawing/2014/main" id="{15E7D684-AEA3-6D7F-769A-F74578F8183E}"/>
              </a:ext>
            </a:extLst>
          </p:cNvPr>
          <p:cNvSpPr/>
          <p:nvPr/>
        </p:nvSpPr>
        <p:spPr>
          <a:xfrm>
            <a:off x="2430500" y="2138469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4D4707-FEAA-0D2E-9FB9-4087A60DBC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7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FBE0F-E9B6-0DA2-5E94-3F5862BAD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4C0F3E0-D258-1318-A56C-6F444E6E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D2406EF2-127F-3034-1B05-96100446FAEC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2E14FA9B-C62A-EA48-09ED-9BE1B6FA3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4B952018-BF17-30AE-82DF-A74481727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EF0336-F52A-0C0D-36ED-653219673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FA9CBC-36A8-CFBE-D32A-C9BDAB255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F546919-8883-43DF-FFEA-83F4A1F858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0CE34F-DE13-4BF5-9D36-8FB478066557}"/>
              </a:ext>
            </a:extLst>
          </p:cNvPr>
          <p:cNvSpPr/>
          <p:nvPr/>
        </p:nvSpPr>
        <p:spPr>
          <a:xfrm>
            <a:off x="1352185" y="4692590"/>
            <a:ext cx="5963015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Java Native Access 3.0.9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D2C375DA-FEF4-AD4D-AAFB-A971B27FC0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FE487529-8BEF-7427-C1A2-2B0FB4D172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C6B0ADAA-5FDC-C05F-6D83-C036B5330F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pic>
        <p:nvPicPr>
          <p:cNvPr id="14" name="Image 6">
            <a:extLst>
              <a:ext uri="{FF2B5EF4-FFF2-40B4-BE49-F238E27FC236}">
                <a16:creationId xmlns:a16="http://schemas.microsoft.com/office/drawing/2014/main" id="{FD19E8DA-CDB6-E9CE-615D-AFA30EF38E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r="4887" b="33152"/>
          <a:stretch/>
        </p:blipFill>
        <p:spPr>
          <a:xfrm>
            <a:off x="1435418" y="2213416"/>
            <a:ext cx="741809" cy="693792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D3128227-91A3-572C-9E3A-3549D713F5A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 b="3236"/>
          <a:stretch/>
        </p:blipFill>
        <p:spPr>
          <a:xfrm>
            <a:off x="2467426" y="2204405"/>
            <a:ext cx="741809" cy="693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D13D3C-24E6-D00D-B8C8-243F18028B5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  <p:sp>
        <p:nvSpPr>
          <p:cNvPr id="15" name="Rectangle : coins arrondis 31">
            <a:extLst>
              <a:ext uri="{FF2B5EF4-FFF2-40B4-BE49-F238E27FC236}">
                <a16:creationId xmlns:a16="http://schemas.microsoft.com/office/drawing/2014/main" id="{23201344-4017-8428-35DD-4C0EB7C5A7F6}"/>
              </a:ext>
            </a:extLst>
          </p:cNvPr>
          <p:cNvSpPr/>
          <p:nvPr/>
        </p:nvSpPr>
        <p:spPr>
          <a:xfrm>
            <a:off x="443816" y="3209873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15FF3-6308-6894-44AC-996E8BF15563}"/>
              </a:ext>
            </a:extLst>
          </p:cNvPr>
          <p:cNvSpPr/>
          <p:nvPr/>
        </p:nvSpPr>
        <p:spPr>
          <a:xfrm>
            <a:off x="480742" y="3361794"/>
            <a:ext cx="741809" cy="519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JNA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68EA4E-A528-69C6-86A0-2019141B3ADB}"/>
              </a:ext>
            </a:extLst>
          </p:cNvPr>
          <p:cNvSpPr/>
          <p:nvPr/>
        </p:nvSpPr>
        <p:spPr>
          <a:xfrm>
            <a:off x="7180729" y="2221100"/>
            <a:ext cx="4350779" cy="35831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9900" dirty="0">
                <a:solidFill>
                  <a:schemeClr val="tx1"/>
                </a:solidFill>
              </a:rPr>
              <a:t>JNA</a:t>
            </a:r>
            <a:endParaRPr lang="en-US" sz="19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76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985BB-29C3-DFD6-92B7-025EECF07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BA331C6-22B0-54CB-A4C0-E5BFEB0A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DF8BC9B7-EA44-B3D0-9821-12DCEC49ED43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3A502E62-0CFD-86BD-5236-28C4C21C1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B65B013-9857-1285-A529-07F99F8C8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DA4A42-BCC7-4202-F5C9-364E65002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7E666-2FD7-610A-A64F-E5BF3641E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0F0A531-F120-5852-88A8-57D6A6DECB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444BA4-941B-5E73-C4D0-CDBD21136D38}"/>
              </a:ext>
            </a:extLst>
          </p:cNvPr>
          <p:cNvSpPr/>
          <p:nvPr/>
        </p:nvSpPr>
        <p:spPr>
          <a:xfrm>
            <a:off x="1352185" y="4692590"/>
            <a:ext cx="294190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solidFill>
                  <a:schemeClr val="tx1"/>
                </a:solidFill>
              </a:rPr>
              <a:t>Web socket</a:t>
            </a:r>
            <a:endParaRPr lang="en-US" sz="44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A00FB045-B011-93E7-CD57-EB0A170234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3AF849AA-F27D-00A9-198C-8A0AE9A830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588E1F48-6690-12C0-35AE-6E99864C12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pic>
        <p:nvPicPr>
          <p:cNvPr id="14" name="Image 6">
            <a:extLst>
              <a:ext uri="{FF2B5EF4-FFF2-40B4-BE49-F238E27FC236}">
                <a16:creationId xmlns:a16="http://schemas.microsoft.com/office/drawing/2014/main" id="{7717F036-5203-DF45-2A85-B4D3364E77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r="4887" b="33152"/>
          <a:stretch/>
        </p:blipFill>
        <p:spPr>
          <a:xfrm>
            <a:off x="1435418" y="2213416"/>
            <a:ext cx="741809" cy="693792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94B8F9E2-BA7C-682D-7A3B-6CB566F09E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 b="3236"/>
          <a:stretch/>
        </p:blipFill>
        <p:spPr>
          <a:xfrm>
            <a:off x="2467426" y="2204405"/>
            <a:ext cx="741809" cy="693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592885-5FCF-37D2-B42E-2B26EACFDE6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  <p:sp>
        <p:nvSpPr>
          <p:cNvPr id="15" name="Rectangle : coins arrondis 31">
            <a:extLst>
              <a:ext uri="{FF2B5EF4-FFF2-40B4-BE49-F238E27FC236}">
                <a16:creationId xmlns:a16="http://schemas.microsoft.com/office/drawing/2014/main" id="{4A6A566B-D584-D3F0-9178-7549A6BFD057}"/>
              </a:ext>
            </a:extLst>
          </p:cNvPr>
          <p:cNvSpPr/>
          <p:nvPr/>
        </p:nvSpPr>
        <p:spPr>
          <a:xfrm>
            <a:off x="1358216" y="3209873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4FF37B-A640-3035-B95F-173AC0A302FE}"/>
              </a:ext>
            </a:extLst>
          </p:cNvPr>
          <p:cNvSpPr/>
          <p:nvPr/>
        </p:nvSpPr>
        <p:spPr>
          <a:xfrm>
            <a:off x="480742" y="3361794"/>
            <a:ext cx="741809" cy="519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JNA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" name="Image 6">
            <a:extLst>
              <a:ext uri="{FF2B5EF4-FFF2-40B4-BE49-F238E27FC236}">
                <a16:creationId xmlns:a16="http://schemas.microsoft.com/office/drawing/2014/main" id="{EB11E8C5-4142-1302-4E53-221300744E2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r="23270"/>
          <a:stretch/>
        </p:blipFill>
        <p:spPr>
          <a:xfrm>
            <a:off x="1405172" y="3280163"/>
            <a:ext cx="741809" cy="693792"/>
          </a:xfrm>
          <a:prstGeom prst="rect">
            <a:avLst/>
          </a:prstGeom>
        </p:spPr>
      </p:pic>
      <p:pic>
        <p:nvPicPr>
          <p:cNvPr id="20" name="Image 6">
            <a:extLst>
              <a:ext uri="{FF2B5EF4-FFF2-40B4-BE49-F238E27FC236}">
                <a16:creationId xmlns:a16="http://schemas.microsoft.com/office/drawing/2014/main" id="{8DD4A496-45AA-A472-05E4-48287FC677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96" t="4722" r="27912" b="28405"/>
          <a:stretch/>
        </p:blipFill>
        <p:spPr>
          <a:xfrm>
            <a:off x="6947647" y="1937804"/>
            <a:ext cx="4763611" cy="422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2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5FA75-4F50-7030-B31E-371FB0D70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23F12F8-0C29-2C2B-4747-11B1C510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74BED023-1503-A891-C737-0AED501FCAAA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575B6DA5-C157-82B8-8BF0-0CC6B19CF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2CD32C2B-F1BC-8C97-B036-1C7E25696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4D7580-021E-AAD9-E797-26830924E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EC9ECE-0E05-A8D7-2084-8CDB28568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14C5DC-3D97-D28C-15DF-AF8D178EF6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619AA3-EA5D-4C75-31AE-F3A98AD830D5}"/>
              </a:ext>
            </a:extLst>
          </p:cNvPr>
          <p:cNvSpPr/>
          <p:nvPr/>
        </p:nvSpPr>
        <p:spPr>
          <a:xfrm>
            <a:off x="357101" y="4719485"/>
            <a:ext cx="354254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dirty="0">
                <a:solidFill>
                  <a:schemeClr val="tx1"/>
                </a:solidFill>
              </a:rPr>
              <a:t>Teamcity+ Docker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043EF3E7-6B9C-3066-6213-76E035DC43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6CB2AEE0-13F0-4824-1E0B-3CD14D0283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020FFEC4-F12D-6B5F-7A5E-0DED75F2E98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pic>
        <p:nvPicPr>
          <p:cNvPr id="14" name="Image 6">
            <a:extLst>
              <a:ext uri="{FF2B5EF4-FFF2-40B4-BE49-F238E27FC236}">
                <a16:creationId xmlns:a16="http://schemas.microsoft.com/office/drawing/2014/main" id="{4B85D07A-6DEE-48D7-0A05-C4BE7157D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r="4887" b="33152"/>
          <a:stretch/>
        </p:blipFill>
        <p:spPr>
          <a:xfrm>
            <a:off x="1435418" y="2213416"/>
            <a:ext cx="741809" cy="693792"/>
          </a:xfrm>
          <a:prstGeom prst="rect">
            <a:avLst/>
          </a:prstGeom>
        </p:spPr>
      </p:pic>
      <p:pic>
        <p:nvPicPr>
          <p:cNvPr id="9" name="Image 6">
            <a:extLst>
              <a:ext uri="{FF2B5EF4-FFF2-40B4-BE49-F238E27FC236}">
                <a16:creationId xmlns:a16="http://schemas.microsoft.com/office/drawing/2014/main" id="{17E9FD00-209E-3FE6-4142-BB3DBA968CF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 b="3236"/>
          <a:stretch/>
        </p:blipFill>
        <p:spPr>
          <a:xfrm>
            <a:off x="2467426" y="2204405"/>
            <a:ext cx="741809" cy="693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18237E-5BD0-1E63-5DE3-B5A7942AA4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8FB23F-E484-0C76-1634-D9DEA8C62CCC}"/>
              </a:ext>
            </a:extLst>
          </p:cNvPr>
          <p:cNvSpPr/>
          <p:nvPr/>
        </p:nvSpPr>
        <p:spPr>
          <a:xfrm>
            <a:off x="480742" y="3361794"/>
            <a:ext cx="741809" cy="5197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JNA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1" name="Image 6">
            <a:extLst>
              <a:ext uri="{FF2B5EF4-FFF2-40B4-BE49-F238E27FC236}">
                <a16:creationId xmlns:a16="http://schemas.microsoft.com/office/drawing/2014/main" id="{B572F2B3-5132-2603-5768-52819D5678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0" r="23270"/>
          <a:stretch/>
        </p:blipFill>
        <p:spPr>
          <a:xfrm>
            <a:off x="1405172" y="3280163"/>
            <a:ext cx="741809" cy="693792"/>
          </a:xfrm>
          <a:prstGeom prst="rect">
            <a:avLst/>
          </a:prstGeom>
        </p:spPr>
      </p:pic>
      <p:pic>
        <p:nvPicPr>
          <p:cNvPr id="20" name="Image 6">
            <a:extLst>
              <a:ext uri="{FF2B5EF4-FFF2-40B4-BE49-F238E27FC236}">
                <a16:creationId xmlns:a16="http://schemas.microsoft.com/office/drawing/2014/main" id="{53A27C17-B915-D7AD-20A7-ADC6D429365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26" b="-1115"/>
          <a:stretch/>
        </p:blipFill>
        <p:spPr>
          <a:xfrm>
            <a:off x="5137251" y="2385334"/>
            <a:ext cx="2930983" cy="3027343"/>
          </a:xfrm>
          <a:prstGeom prst="rect">
            <a:avLst/>
          </a:prstGeom>
        </p:spPr>
      </p:pic>
      <p:sp>
        <p:nvSpPr>
          <p:cNvPr id="4" name="Rectangle : coins arrondis 31">
            <a:extLst>
              <a:ext uri="{FF2B5EF4-FFF2-40B4-BE49-F238E27FC236}">
                <a16:creationId xmlns:a16="http://schemas.microsoft.com/office/drawing/2014/main" id="{DBC9E5BD-991D-EAAE-221F-BF92BD3F0E09}"/>
              </a:ext>
            </a:extLst>
          </p:cNvPr>
          <p:cNvSpPr/>
          <p:nvPr/>
        </p:nvSpPr>
        <p:spPr>
          <a:xfrm>
            <a:off x="2469675" y="3209873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6">
            <a:extLst>
              <a:ext uri="{FF2B5EF4-FFF2-40B4-BE49-F238E27FC236}">
                <a16:creationId xmlns:a16="http://schemas.microsoft.com/office/drawing/2014/main" id="{8501BB6B-E83D-00D3-B969-2ECEE8545F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36" b="3236"/>
          <a:stretch/>
        </p:blipFill>
        <p:spPr>
          <a:xfrm>
            <a:off x="2516631" y="3280163"/>
            <a:ext cx="741809" cy="693792"/>
          </a:xfrm>
          <a:prstGeom prst="rect">
            <a:avLst/>
          </a:prstGeom>
        </p:spPr>
      </p:pic>
      <p:pic>
        <p:nvPicPr>
          <p:cNvPr id="18" name="Image 6">
            <a:extLst>
              <a:ext uri="{FF2B5EF4-FFF2-40B4-BE49-F238E27FC236}">
                <a16:creationId xmlns:a16="http://schemas.microsoft.com/office/drawing/2014/main" id="{FCBB22BC-71E2-98E2-0D30-A024B91055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9" r="-5298"/>
          <a:stretch/>
        </p:blipFill>
        <p:spPr>
          <a:xfrm>
            <a:off x="8695765" y="2288727"/>
            <a:ext cx="3254188" cy="30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77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BCB9D-8BA7-1A6F-44D2-C8A87698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1D547B3-45A8-82E6-4F9B-B1B585103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A42B57-85A8-DF40-6F20-E85BA35D8AEB}"/>
              </a:ext>
            </a:extLst>
          </p:cNvPr>
          <p:cNvSpPr/>
          <p:nvPr/>
        </p:nvSpPr>
        <p:spPr>
          <a:xfrm>
            <a:off x="18660" y="0"/>
            <a:ext cx="12192000" cy="6858000"/>
          </a:xfrm>
          <a:prstGeom prst="rect">
            <a:avLst/>
          </a:prstGeom>
          <a:solidFill>
            <a:schemeClr val="bg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DD77DFC-2462-C3BC-D5DD-4B6D879465AD}"/>
              </a:ext>
            </a:extLst>
          </p:cNvPr>
          <p:cNvSpPr txBox="1"/>
          <p:nvPr/>
        </p:nvSpPr>
        <p:spPr>
          <a:xfrm>
            <a:off x="970547" y="2514906"/>
            <a:ext cx="1010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rPr>
              <a:t>Demonstration</a:t>
            </a:r>
            <a:endParaRPr lang="lt-LT" sz="7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583D0A-5EA2-6702-4041-EE21F1A74B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90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FE48B-2ADD-C178-45B6-32A51E66C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C96A310-15B1-03CC-04F3-E2D7438B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87A75A-65AA-96E1-966D-4253EAE60AF2}"/>
              </a:ext>
            </a:extLst>
          </p:cNvPr>
          <p:cNvSpPr/>
          <p:nvPr/>
        </p:nvSpPr>
        <p:spPr>
          <a:xfrm>
            <a:off x="18660" y="0"/>
            <a:ext cx="12192000" cy="6858000"/>
          </a:xfrm>
          <a:prstGeom prst="rect">
            <a:avLst/>
          </a:prstGeom>
          <a:solidFill>
            <a:schemeClr val="bg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1C148F3-0CB4-190C-A9E7-7D5116ADD3A8}"/>
              </a:ext>
            </a:extLst>
          </p:cNvPr>
          <p:cNvSpPr txBox="1"/>
          <p:nvPr/>
        </p:nvSpPr>
        <p:spPr>
          <a:xfrm>
            <a:off x="558171" y="2559729"/>
            <a:ext cx="10109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rPr>
              <a:t>Merci</a:t>
            </a:r>
            <a:endParaRPr lang="lt-LT" sz="7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7993B-0894-80B3-80B1-6C5009E54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51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4002A-3175-6349-F917-A1AE84383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90A468-DFEC-6D14-6858-DAB96658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BA1F66D1-A8C0-1054-EBE8-92A1623943FF}"/>
              </a:ext>
            </a:extLst>
          </p:cNvPr>
          <p:cNvSpPr txBox="1"/>
          <p:nvPr/>
        </p:nvSpPr>
        <p:spPr>
          <a:xfrm>
            <a:off x="303108" y="2818632"/>
            <a:ext cx="11416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400" b="1" spc="3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Functional</a:t>
            </a:r>
            <a:r>
              <a:rPr lang="fr-FR" sz="4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 DIAGRAM</a:t>
            </a:r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id="{8D8286B6-7786-343D-DBFE-3EB13546C1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202" y="26323"/>
            <a:ext cx="454091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96DD42-513C-0288-D06E-08464FD013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66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576EF-FE84-9ECB-6A54-9AD48E2E8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6AE009-068B-2FAA-9200-C83D2D014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9C4A668-87EE-B489-547F-C8603286D05B}"/>
              </a:ext>
            </a:extLst>
          </p:cNvPr>
          <p:cNvSpPr txBox="1"/>
          <p:nvPr/>
        </p:nvSpPr>
        <p:spPr>
          <a:xfrm>
            <a:off x="5125159" y="0"/>
            <a:ext cx="1941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diagrammes</a:t>
            </a:r>
            <a:endParaRPr lang="lt-LT" sz="16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id="{B0F1BADE-07A0-2034-F44A-30C1C2EAFC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202" y="26323"/>
            <a:ext cx="454091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FFF354-0973-3990-4784-7816BEDFF7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8" y="6395031"/>
            <a:ext cx="1707534" cy="3563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34F267-DF79-2C95-F08B-2FB5F3A523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90085" y="2400754"/>
            <a:ext cx="1229012" cy="12290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CE88A7-B318-EE5A-1998-AB3633A4F5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09843" y="3982912"/>
            <a:ext cx="842963" cy="6907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855FAF-F058-4DB4-B051-F0A33929F7C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707" y="5355308"/>
            <a:ext cx="842963" cy="84296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CE01EC-93AB-C98F-FAB5-4FC00C475B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33" y="3662544"/>
            <a:ext cx="915513" cy="915513"/>
          </a:xfrm>
          <a:prstGeom prst="rect">
            <a:avLst/>
          </a:prstGeom>
        </p:spPr>
      </p:pic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C49B4D9-EC9D-3FAA-3739-A66C069B6898}"/>
              </a:ext>
            </a:extLst>
          </p:cNvPr>
          <p:cNvGrpSpPr/>
          <p:nvPr/>
        </p:nvGrpSpPr>
        <p:grpSpPr>
          <a:xfrm>
            <a:off x="1584631" y="3453515"/>
            <a:ext cx="3328025" cy="2579731"/>
            <a:chOff x="1584631" y="3453515"/>
            <a:chExt cx="3328025" cy="25797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04C2A53-B335-3CA9-D56D-985F121956C1}"/>
                </a:ext>
              </a:extLst>
            </p:cNvPr>
            <p:cNvGrpSpPr/>
            <p:nvPr/>
          </p:nvGrpSpPr>
          <p:grpSpPr>
            <a:xfrm>
              <a:off x="1584631" y="3792069"/>
              <a:ext cx="3328025" cy="2241177"/>
              <a:chOff x="3738281" y="1927409"/>
              <a:chExt cx="4858871" cy="295835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99B4010-13EB-3919-4B79-0898295F14F4}"/>
                  </a:ext>
                </a:extLst>
              </p:cNvPr>
              <p:cNvGrpSpPr/>
              <p:nvPr/>
            </p:nvGrpSpPr>
            <p:grpSpPr>
              <a:xfrm>
                <a:off x="3738281" y="1927409"/>
                <a:ext cx="4858871" cy="2958356"/>
                <a:chOff x="4446494" y="2079812"/>
                <a:chExt cx="4061012" cy="2348753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9F0CC047-2F5C-3162-15E3-1A2869733382}"/>
                    </a:ext>
                  </a:extLst>
                </p:cNvPr>
                <p:cNvSpPr/>
                <p:nvPr/>
              </p:nvSpPr>
              <p:spPr>
                <a:xfrm>
                  <a:off x="4446494" y="2079812"/>
                  <a:ext cx="4061012" cy="2348753"/>
                </a:xfrm>
                <a:prstGeom prst="roundRect">
                  <a:avLst>
                    <a:gd name="adj" fmla="val 5980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127007E6-40C4-3E18-C674-2F37EB538E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77650" y="2201750"/>
                  <a:ext cx="2921929" cy="2097867"/>
                </a:xfrm>
                <a:prstGeom prst="rect">
                  <a:avLst/>
                </a:prstGeom>
              </p:spPr>
            </p:pic>
          </p:grpSp>
          <p:sp>
            <p:nvSpPr>
              <p:cNvPr id="9" name="TextBox 6">
                <a:extLst>
                  <a:ext uri="{FF2B5EF4-FFF2-40B4-BE49-F238E27FC236}">
                    <a16:creationId xmlns:a16="http://schemas.microsoft.com/office/drawing/2014/main" id="{ED558BD8-E4A6-C9F2-59A4-34CD53262F8F}"/>
                  </a:ext>
                </a:extLst>
              </p:cNvPr>
              <p:cNvSpPr txBox="1"/>
              <p:nvPr/>
            </p:nvSpPr>
            <p:spPr>
              <a:xfrm>
                <a:off x="3886024" y="2323667"/>
                <a:ext cx="979115" cy="446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spc="3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Montserrat SemiBold" panose="00000700000000000000" pitchFamily="2" charset="0"/>
                  </a:rPr>
                  <a:t>DIS</a:t>
                </a:r>
                <a:endParaRPr lang="lt-LT" sz="16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 SemiBold" panose="00000700000000000000" pitchFamily="2" charset="0"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CEC18FF-AD80-7099-0635-A97D39E21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86023" y="2662221"/>
                <a:ext cx="1086002" cy="981212"/>
              </a:xfrm>
              <a:prstGeom prst="rect">
                <a:avLst/>
              </a:prstGeom>
            </p:spPr>
          </p:pic>
        </p:grp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21C3613A-4A49-9796-971A-25B8C979A536}"/>
                </a:ext>
              </a:extLst>
            </p:cNvPr>
            <p:cNvSpPr txBox="1"/>
            <p:nvPr/>
          </p:nvSpPr>
          <p:spPr>
            <a:xfrm>
              <a:off x="2277802" y="3453515"/>
              <a:ext cx="19416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b="1" spc="3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Montserrat SemiBold" panose="00000700000000000000" pitchFamily="2" charset="0"/>
                </a:rPr>
                <a:t>datacenter</a:t>
              </a:r>
              <a:endParaRPr lang="lt-LT" sz="1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57260C-B82E-B3F1-CAF3-35E5676FD28F}"/>
              </a:ext>
            </a:extLst>
          </p:cNvPr>
          <p:cNvCxnSpPr>
            <a:cxnSpLocks/>
          </p:cNvCxnSpPr>
          <p:nvPr/>
        </p:nvCxnSpPr>
        <p:spPr>
          <a:xfrm flipH="1">
            <a:off x="5086880" y="5822123"/>
            <a:ext cx="874651" cy="6299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64BB5D8-66AB-A38D-F9B3-E0C79A3DCDC5}"/>
              </a:ext>
            </a:extLst>
          </p:cNvPr>
          <p:cNvCxnSpPr>
            <a:cxnSpLocks/>
          </p:cNvCxnSpPr>
          <p:nvPr/>
        </p:nvCxnSpPr>
        <p:spPr>
          <a:xfrm rot="10800000">
            <a:off x="7195680" y="4340093"/>
            <a:ext cx="3305198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8B9FCB6-64F8-41B6-1335-E97376CE3B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95685" y="3015261"/>
            <a:ext cx="3314159" cy="901326"/>
          </a:xfrm>
          <a:prstGeom prst="bentConnector3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08CA6CAF-E582-1894-78D0-FF3A6B6B991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73621" y="4209589"/>
            <a:ext cx="278309" cy="27830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8FDB879-A274-658E-54B1-C83B42A84EA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41903" y="3771393"/>
            <a:ext cx="278309" cy="278309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819B434-EEF9-C1AF-BF24-1746CBC23AC3}"/>
              </a:ext>
            </a:extLst>
          </p:cNvPr>
          <p:cNvCxnSpPr>
            <a:cxnSpLocks/>
          </p:cNvCxnSpPr>
          <p:nvPr/>
        </p:nvCxnSpPr>
        <p:spPr>
          <a:xfrm flipH="1">
            <a:off x="5086880" y="4113435"/>
            <a:ext cx="1322604" cy="6298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B67DBF50-8D41-9034-CBB9-384A2286D23F}"/>
              </a:ext>
            </a:extLst>
          </p:cNvPr>
          <p:cNvCxnSpPr>
            <a:cxnSpLocks/>
          </p:cNvCxnSpPr>
          <p:nvPr/>
        </p:nvCxnSpPr>
        <p:spPr>
          <a:xfrm rot="5400000">
            <a:off x="6555776" y="4474129"/>
            <a:ext cx="1288892" cy="102510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97F8733-57F0-462E-6E89-8FE2597141FF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6687669" y="3910548"/>
            <a:ext cx="1932543" cy="1980821"/>
          </a:xfrm>
          <a:prstGeom prst="bentConnector4">
            <a:avLst>
              <a:gd name="adj1" fmla="val 5798"/>
              <a:gd name="adj2" fmla="val 1005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75224628-C689-E5EF-ED11-AE1DED8458E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064" y="3850369"/>
            <a:ext cx="483789" cy="483789"/>
          </a:xfrm>
          <a:prstGeom prst="rect">
            <a:avLst/>
          </a:prstGeom>
        </p:spPr>
      </p:pic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EF5FEA4-AF93-30C0-A051-361CEDF52018}"/>
              </a:ext>
            </a:extLst>
          </p:cNvPr>
          <p:cNvCxnSpPr>
            <a:cxnSpLocks/>
          </p:cNvCxnSpPr>
          <p:nvPr/>
        </p:nvCxnSpPr>
        <p:spPr>
          <a:xfrm flipV="1">
            <a:off x="5618395" y="2892372"/>
            <a:ext cx="0" cy="9725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88EC0A6-715F-4C7B-E97B-CDA1FB857866}"/>
              </a:ext>
            </a:extLst>
          </p:cNvPr>
          <p:cNvGrpSpPr/>
          <p:nvPr/>
        </p:nvGrpSpPr>
        <p:grpSpPr>
          <a:xfrm>
            <a:off x="4532524" y="2040944"/>
            <a:ext cx="2155142" cy="797471"/>
            <a:chOff x="4532524" y="2040944"/>
            <a:chExt cx="2155142" cy="797471"/>
          </a:xfrm>
        </p:grpSpPr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88B6C94A-D8D3-AA49-781D-B7D2AFFC3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45" t="29635" r="19501" b="31686"/>
            <a:stretch/>
          </p:blipFill>
          <p:spPr>
            <a:xfrm>
              <a:off x="4532524" y="2040944"/>
              <a:ext cx="2155142" cy="797471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03D012F9-BAC6-B16B-CBF0-81F8BFD014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9842" y="2315071"/>
              <a:ext cx="1026231" cy="479893"/>
            </a:xfrm>
            <a:prstGeom prst="rect">
              <a:avLst/>
            </a:prstGeom>
          </p:spPr>
        </p:pic>
      </p:grp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0BDA31C-2EF0-E109-C49A-94448A191168}"/>
              </a:ext>
            </a:extLst>
          </p:cNvPr>
          <p:cNvCxnSpPr>
            <a:cxnSpLocks/>
          </p:cNvCxnSpPr>
          <p:nvPr/>
        </p:nvCxnSpPr>
        <p:spPr>
          <a:xfrm>
            <a:off x="5770018" y="2917475"/>
            <a:ext cx="0" cy="976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F27244D-8AA6-652F-2948-57E48E798544}"/>
              </a:ext>
            </a:extLst>
          </p:cNvPr>
          <p:cNvCxnSpPr>
            <a:cxnSpLocks/>
          </p:cNvCxnSpPr>
          <p:nvPr/>
        </p:nvCxnSpPr>
        <p:spPr>
          <a:xfrm flipV="1">
            <a:off x="6606988" y="1907830"/>
            <a:ext cx="1640541" cy="74219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9D7E8F9-2DF6-D6F4-1E5F-80C6B0A96026}"/>
              </a:ext>
            </a:extLst>
          </p:cNvPr>
          <p:cNvCxnSpPr>
            <a:cxnSpLocks/>
          </p:cNvCxnSpPr>
          <p:nvPr/>
        </p:nvCxnSpPr>
        <p:spPr>
          <a:xfrm flipV="1">
            <a:off x="6336933" y="1351074"/>
            <a:ext cx="863289" cy="9444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884BF19-C4B9-E7B8-E8E2-358AB3970221}"/>
              </a:ext>
            </a:extLst>
          </p:cNvPr>
          <p:cNvCxnSpPr>
            <a:cxnSpLocks/>
          </p:cNvCxnSpPr>
          <p:nvPr/>
        </p:nvCxnSpPr>
        <p:spPr>
          <a:xfrm flipV="1">
            <a:off x="5691488" y="1361417"/>
            <a:ext cx="0" cy="78656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14C5454-9E87-C7BA-E912-5257A22F52FB}"/>
              </a:ext>
            </a:extLst>
          </p:cNvPr>
          <p:cNvCxnSpPr>
            <a:cxnSpLocks/>
          </p:cNvCxnSpPr>
          <p:nvPr/>
        </p:nvCxnSpPr>
        <p:spPr>
          <a:xfrm flipH="1" flipV="1">
            <a:off x="4303191" y="1514272"/>
            <a:ext cx="793775" cy="80153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433E5CA-D412-F9E9-4273-B585A0DC313A}"/>
              </a:ext>
            </a:extLst>
          </p:cNvPr>
          <p:cNvCxnSpPr>
            <a:cxnSpLocks/>
          </p:cNvCxnSpPr>
          <p:nvPr/>
        </p:nvCxnSpPr>
        <p:spPr>
          <a:xfrm flipH="1" flipV="1">
            <a:off x="3403474" y="2400754"/>
            <a:ext cx="1183118" cy="214479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014C9D5F-CE9E-6651-888A-1C9A71CAE6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470" y="1233698"/>
            <a:ext cx="1061776" cy="1061776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104346E9-8D13-02AF-BDD0-0E1F32EE37C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382" y="1514272"/>
            <a:ext cx="263794" cy="52667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16A12BB7-8891-4976-B1B0-03DDC928111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8" t="20279" r="26415" b="15252"/>
          <a:stretch/>
        </p:blipFill>
        <p:spPr>
          <a:xfrm>
            <a:off x="2063628" y="1898779"/>
            <a:ext cx="1279376" cy="1068483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8ECC9C33-73D4-352C-19BF-7DA2F7247B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944" y="854117"/>
            <a:ext cx="1107778" cy="801535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D1442B29-D6BE-05F8-C372-CBD9B3E103F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24" y="417613"/>
            <a:ext cx="961728" cy="864743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F12D6AD0-486B-C835-47CD-3A768843B1F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9" t="18064" r="11692" b="18064"/>
          <a:stretch/>
        </p:blipFill>
        <p:spPr>
          <a:xfrm>
            <a:off x="6945721" y="338554"/>
            <a:ext cx="1246959" cy="99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89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66DBD-58D1-A618-9B54-93286D494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57EE00-F228-6B4C-C865-D181AFBE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4BBCC-EA5B-4A7E-8C0A-AC47B4F5C809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0667BB2C-BC3F-6C1A-66A8-6D43574F4699}"/>
              </a:ext>
            </a:extLst>
          </p:cNvPr>
          <p:cNvSpPr txBox="1"/>
          <p:nvPr/>
        </p:nvSpPr>
        <p:spPr>
          <a:xfrm>
            <a:off x="303108" y="2818632"/>
            <a:ext cx="114161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Technologies Used</a:t>
            </a:r>
            <a:endParaRPr lang="lt-LT" sz="44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2" name="Image 3">
            <a:extLst>
              <a:ext uri="{FF2B5EF4-FFF2-40B4-BE49-F238E27FC236}">
                <a16:creationId xmlns:a16="http://schemas.microsoft.com/office/drawing/2014/main" id="{42F2F171-7E06-884F-7649-00A9123EF4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2202" y="26323"/>
            <a:ext cx="454091" cy="4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F90DF8-AD8C-3225-4A54-1FF2AA694A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672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99AC6C8B-B8E3-43B6-B3FD-A0705F540BDC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30945C-CFCE-747E-4657-072549FCA3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sp>
        <p:nvSpPr>
          <p:cNvPr id="26" name="Rectangle : coins arrondis 31">
            <a:extLst>
              <a:ext uri="{FF2B5EF4-FFF2-40B4-BE49-F238E27FC236}">
                <a16:creationId xmlns:a16="http://schemas.microsoft.com/office/drawing/2014/main" id="{2236971F-2C46-BC68-F56B-4065AE1B88D2}"/>
              </a:ext>
            </a:extLst>
          </p:cNvPr>
          <p:cNvSpPr/>
          <p:nvPr/>
        </p:nvSpPr>
        <p:spPr>
          <a:xfrm>
            <a:off x="366070" y="1161363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Image 6">
            <a:extLst>
              <a:ext uri="{FF2B5EF4-FFF2-40B4-BE49-F238E27FC236}">
                <a16:creationId xmlns:a16="http://schemas.microsoft.com/office/drawing/2014/main" id="{CCF4F8E9-FA03-5273-74F9-8FC241949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42965" y="923706"/>
            <a:ext cx="6741459" cy="53987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5891DB-0DB2-C239-477C-6D91033559B4}"/>
              </a:ext>
            </a:extLst>
          </p:cNvPr>
          <p:cNvSpPr/>
          <p:nvPr/>
        </p:nvSpPr>
        <p:spPr>
          <a:xfrm>
            <a:off x="1181732" y="4692590"/>
            <a:ext cx="3065929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dirty="0">
                <a:solidFill>
                  <a:schemeClr val="tx1"/>
                </a:solidFill>
              </a:rPr>
              <a:t>Java 23</a:t>
            </a:r>
            <a:endParaRPr lang="en-US" sz="72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952D7-7DBD-D997-D61B-C27E36D2CB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3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E5E96-454B-4E62-9788-0C0592B1D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70AE228-535E-DAD6-12D5-AABAC2336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1D9536EA-4293-B761-E1CF-C67DEA6CD452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932C7AD8-3C70-2710-EEBF-996C76AAE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EAC6EB6C-1A28-FC55-6E27-EBDF7331B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1BA98B-FC79-C7D3-8982-EDCC1FC43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85EA50-8E0C-DDD6-C22E-2D9CDC28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50E443A-6BDE-2DCD-285B-1B653AFFEE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pic>
        <p:nvPicPr>
          <p:cNvPr id="36" name="Image 6">
            <a:extLst>
              <a:ext uri="{FF2B5EF4-FFF2-40B4-BE49-F238E27FC236}">
                <a16:creationId xmlns:a16="http://schemas.microsoft.com/office/drawing/2014/main" id="{69DF6E0E-589A-AA98-253B-8C0F25EF0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09764" y="1603943"/>
            <a:ext cx="5262492" cy="47184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B23C30-19ED-8E72-9B16-6536108F716C}"/>
              </a:ext>
            </a:extLst>
          </p:cNvPr>
          <p:cNvSpPr/>
          <p:nvPr/>
        </p:nvSpPr>
        <p:spPr>
          <a:xfrm>
            <a:off x="1352186" y="4692590"/>
            <a:ext cx="536237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tx1"/>
                </a:solidFill>
              </a:rPr>
              <a:t>SpringBoot 3.4.0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25FAF4AC-02D4-299B-9B70-52B37EFB83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sp>
        <p:nvSpPr>
          <p:cNvPr id="9" name="Rectangle : coins arrondis 31">
            <a:extLst>
              <a:ext uri="{FF2B5EF4-FFF2-40B4-BE49-F238E27FC236}">
                <a16:creationId xmlns:a16="http://schemas.microsoft.com/office/drawing/2014/main" id="{E5AF75F7-E3C7-87EB-25FF-1D1B618B1F94}"/>
              </a:ext>
            </a:extLst>
          </p:cNvPr>
          <p:cNvSpPr/>
          <p:nvPr/>
        </p:nvSpPr>
        <p:spPr>
          <a:xfrm>
            <a:off x="1352186" y="1170325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E37607-6626-6699-8B98-5EC63E4929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9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0FEF4-5F11-DB92-D9FD-697BC0869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49375FF-131D-D756-CD4F-4614805A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B98675A6-C96F-0684-80BC-30F56336174A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FBE81FEB-0DD0-F090-6708-A4A6794B3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9DF91A00-3C85-D19C-6110-BB904E0C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FEBA82-03EA-D916-3F6D-8512445B4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1D60A8-16DE-97A7-5873-76D8A2D88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27539C-A764-A4BF-6A09-79CA489D84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pic>
        <p:nvPicPr>
          <p:cNvPr id="36" name="Image 6">
            <a:extLst>
              <a:ext uri="{FF2B5EF4-FFF2-40B4-BE49-F238E27FC236}">
                <a16:creationId xmlns:a16="http://schemas.microsoft.com/office/drawing/2014/main" id="{BA4C7F6E-E665-CA45-3153-1B3029B72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863"/>
          <a:stretch/>
        </p:blipFill>
        <p:spPr>
          <a:xfrm>
            <a:off x="7770453" y="1846745"/>
            <a:ext cx="3381466" cy="41914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CA6919-1B76-949D-A7F6-08707069CDD8}"/>
              </a:ext>
            </a:extLst>
          </p:cNvPr>
          <p:cNvSpPr/>
          <p:nvPr/>
        </p:nvSpPr>
        <p:spPr>
          <a:xfrm>
            <a:off x="1352186" y="4692590"/>
            <a:ext cx="369494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tx1"/>
                </a:solidFill>
              </a:rPr>
              <a:t>Kafka 3.9.0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1C4CEF85-7D8C-EFF7-ADB2-C4F3CC49A6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9C4FCBF8-CB49-B5A2-D4EE-8AB7F90E77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sp>
        <p:nvSpPr>
          <p:cNvPr id="11" name="Rectangle : coins arrondis 31">
            <a:extLst>
              <a:ext uri="{FF2B5EF4-FFF2-40B4-BE49-F238E27FC236}">
                <a16:creationId xmlns:a16="http://schemas.microsoft.com/office/drawing/2014/main" id="{D838C11E-CB2F-61F1-3C3A-FFB971C3B0C0}"/>
              </a:ext>
            </a:extLst>
          </p:cNvPr>
          <p:cNvSpPr/>
          <p:nvPr/>
        </p:nvSpPr>
        <p:spPr>
          <a:xfrm>
            <a:off x="2365198" y="1170325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C77175-AED5-F46B-0F6A-A170E738CCD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57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95AF3-3045-AB70-76BE-6C8C0F3F6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E817FE0-5D68-669A-B7B9-4E8ECAAB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6583BFB9-0CC2-6B8F-22C4-E6108DC2609D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31F20ED7-D608-2948-A14B-413895FA1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AB2C0435-D022-BC4C-8903-27B951FF4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6C8BA7-0B92-B8B6-E7FB-4C2402538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B20D40-6FBD-84D5-D5CE-C77E1E2B5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F365CFF-F72F-D561-3586-99B774CD23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pic>
        <p:nvPicPr>
          <p:cNvPr id="36" name="Image 6">
            <a:extLst>
              <a:ext uri="{FF2B5EF4-FFF2-40B4-BE49-F238E27FC236}">
                <a16:creationId xmlns:a16="http://schemas.microsoft.com/office/drawing/2014/main" id="{BFD3C633-BCAB-CCFA-3044-AF886CCC9A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032" r="223" b="-430"/>
          <a:stretch/>
        </p:blipFill>
        <p:spPr>
          <a:xfrm>
            <a:off x="6848300" y="1679326"/>
            <a:ext cx="4527177" cy="477818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C51B0C-008D-9E7C-1CD0-64B061E29B42}"/>
              </a:ext>
            </a:extLst>
          </p:cNvPr>
          <p:cNvSpPr/>
          <p:nvPr/>
        </p:nvSpPr>
        <p:spPr>
          <a:xfrm>
            <a:off x="1352186" y="4692590"/>
            <a:ext cx="382941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tx1"/>
                </a:solidFill>
              </a:rPr>
              <a:t>Twilio 5.3.0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2B190323-BF40-5E80-1144-2799FA0AB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3773C6BB-5259-D6BC-BAF2-127D319EBDC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7D38AFEE-6B22-8BFE-8FF5-55CFB177942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sp>
        <p:nvSpPr>
          <p:cNvPr id="15" name="Rectangle : coins arrondis 31">
            <a:extLst>
              <a:ext uri="{FF2B5EF4-FFF2-40B4-BE49-F238E27FC236}">
                <a16:creationId xmlns:a16="http://schemas.microsoft.com/office/drawing/2014/main" id="{CD7A7F3E-D2BF-0E10-2591-86F916A889C4}"/>
              </a:ext>
            </a:extLst>
          </p:cNvPr>
          <p:cNvSpPr/>
          <p:nvPr/>
        </p:nvSpPr>
        <p:spPr>
          <a:xfrm>
            <a:off x="357519" y="2146369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A7DDF8-DCBC-1266-4B91-117698636CC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4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5213C-E4C7-722D-73C9-3BA792FD0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F1E648-F98A-F79D-4CFB-4EBA0F24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9250" y="6487122"/>
            <a:ext cx="454090" cy="365125"/>
          </a:xfrm>
        </p:spPr>
        <p:txBody>
          <a:bodyPr/>
          <a:lstStyle/>
          <a:p>
            <a:fld id="{D2B4BBCC-EA5B-4A7E-8C0A-AC47B4F5C809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TextBox 6">
            <a:extLst>
              <a:ext uri="{FF2B5EF4-FFF2-40B4-BE49-F238E27FC236}">
                <a16:creationId xmlns:a16="http://schemas.microsoft.com/office/drawing/2014/main" id="{F46C4346-5A32-1E58-2657-4E549BB0CC6E}"/>
              </a:ext>
            </a:extLst>
          </p:cNvPr>
          <p:cNvSpPr txBox="1"/>
          <p:nvPr/>
        </p:nvSpPr>
        <p:spPr>
          <a:xfrm>
            <a:off x="1654629" y="-1365"/>
            <a:ext cx="888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Montserrat SemiBold" panose="00000700000000000000" pitchFamily="2" charset="0"/>
              </a:rPr>
              <a:t>ANALYSE ET CONCEPTION</a:t>
            </a:r>
            <a:endParaRPr lang="lt-LT" sz="2800" b="1" spc="300" dirty="0">
              <a:solidFill>
                <a:schemeClr val="tx1">
                  <a:lumMod val="95000"/>
                  <a:lumOff val="5000"/>
                </a:schemeClr>
              </a:solidFill>
              <a:latin typeface="Montserrat SemiBold" panose="00000700000000000000" pitchFamily="2" charset="0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BD17F7C5-1FF9-AF0A-EDEF-0B297CCB1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CB547524-314D-6209-6D84-5C2669FD0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165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3CAF1A3-6601-BC8E-6C8D-966C732E7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47578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A08E027-44B8-6294-D808-35E845964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6663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BB25B9E-7B01-9F03-7C25-20578AA6D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835" y="1064653"/>
            <a:ext cx="959224" cy="959224"/>
          </a:xfrm>
          <a:prstGeom prst="rect">
            <a:avLst/>
          </a:prstGeom>
        </p:spPr>
      </p:pic>
      <p:pic>
        <p:nvPicPr>
          <p:cNvPr id="36" name="Image 6">
            <a:extLst>
              <a:ext uri="{FF2B5EF4-FFF2-40B4-BE49-F238E27FC236}">
                <a16:creationId xmlns:a16="http://schemas.microsoft.com/office/drawing/2014/main" id="{BD37B5A9-1111-FE9B-14BB-23B5515DA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62" t="7175" r="9010" b="29859"/>
          <a:stretch/>
        </p:blipFill>
        <p:spPr>
          <a:xfrm>
            <a:off x="7010402" y="2287418"/>
            <a:ext cx="4259719" cy="38713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D8713-F49F-8A1D-190C-571117CEF719}"/>
              </a:ext>
            </a:extLst>
          </p:cNvPr>
          <p:cNvSpPr/>
          <p:nvPr/>
        </p:nvSpPr>
        <p:spPr>
          <a:xfrm>
            <a:off x="1352186" y="4692590"/>
            <a:ext cx="3829414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dirty="0">
                <a:solidFill>
                  <a:schemeClr val="tx1"/>
                </a:solidFill>
              </a:rPr>
              <a:t>React 18.0</a:t>
            </a:r>
            <a:endParaRPr lang="en-US" sz="6000" dirty="0">
              <a:solidFill>
                <a:schemeClr val="tx1"/>
              </a:solidFill>
            </a:endParaRPr>
          </a:p>
        </p:txBody>
      </p:sp>
      <p:pic>
        <p:nvPicPr>
          <p:cNvPr id="8" name="Image 6">
            <a:extLst>
              <a:ext uri="{FF2B5EF4-FFF2-40B4-BE49-F238E27FC236}">
                <a16:creationId xmlns:a16="http://schemas.microsoft.com/office/drawing/2014/main" id="{C4A91724-A9EC-A18E-90E1-2B21A5D648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92" y="1270356"/>
            <a:ext cx="735104" cy="659112"/>
          </a:xfrm>
          <a:prstGeom prst="rect">
            <a:avLst/>
          </a:prstGeom>
        </p:spPr>
      </p:pic>
      <p:pic>
        <p:nvPicPr>
          <p:cNvPr id="10" name="Image 6">
            <a:extLst>
              <a:ext uri="{FF2B5EF4-FFF2-40B4-BE49-F238E27FC236}">
                <a16:creationId xmlns:a16="http://schemas.microsoft.com/office/drawing/2014/main" id="{66ADA9DD-F67C-EA69-9B15-A0F470DB370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69" b="-3443"/>
          <a:stretch/>
        </p:blipFill>
        <p:spPr>
          <a:xfrm>
            <a:off x="2519082" y="1260513"/>
            <a:ext cx="561031" cy="731641"/>
          </a:xfrm>
          <a:prstGeom prst="rect">
            <a:avLst/>
          </a:prstGeom>
        </p:spPr>
      </p:pic>
      <p:pic>
        <p:nvPicPr>
          <p:cNvPr id="12" name="Image 6">
            <a:extLst>
              <a:ext uri="{FF2B5EF4-FFF2-40B4-BE49-F238E27FC236}">
                <a16:creationId xmlns:a16="http://schemas.microsoft.com/office/drawing/2014/main" id="{C83E5B8B-A399-FF34-9204-009838967B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7" r="-3210" b="-12852"/>
          <a:stretch/>
        </p:blipFill>
        <p:spPr>
          <a:xfrm>
            <a:off x="403411" y="2204732"/>
            <a:ext cx="741809" cy="825665"/>
          </a:xfrm>
          <a:prstGeom prst="rect">
            <a:avLst/>
          </a:prstGeom>
        </p:spPr>
      </p:pic>
      <p:pic>
        <p:nvPicPr>
          <p:cNvPr id="14" name="Image 6">
            <a:extLst>
              <a:ext uri="{FF2B5EF4-FFF2-40B4-BE49-F238E27FC236}">
                <a16:creationId xmlns:a16="http://schemas.microsoft.com/office/drawing/2014/main" id="{D5697349-CC5F-7F5C-EF7F-0CCF8B118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" r="4887" b="33152"/>
          <a:stretch/>
        </p:blipFill>
        <p:spPr>
          <a:xfrm>
            <a:off x="1435418" y="2213416"/>
            <a:ext cx="741809" cy="693792"/>
          </a:xfrm>
          <a:prstGeom prst="rect">
            <a:avLst/>
          </a:prstGeom>
        </p:spPr>
      </p:pic>
      <p:sp>
        <p:nvSpPr>
          <p:cNvPr id="15" name="Rectangle : coins arrondis 31">
            <a:extLst>
              <a:ext uri="{FF2B5EF4-FFF2-40B4-BE49-F238E27FC236}">
                <a16:creationId xmlns:a16="http://schemas.microsoft.com/office/drawing/2014/main" id="{0403F294-65A3-5F9F-9E15-B80D98C52A17}"/>
              </a:ext>
            </a:extLst>
          </p:cNvPr>
          <p:cNvSpPr/>
          <p:nvPr/>
        </p:nvSpPr>
        <p:spPr>
          <a:xfrm>
            <a:off x="1398492" y="2147480"/>
            <a:ext cx="815662" cy="825665"/>
          </a:xfrm>
          <a:prstGeom prst="roundRect">
            <a:avLst>
              <a:gd name="adj" fmla="val 11930"/>
            </a:avLst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D42544-D369-3F1B-4FCD-A8E9504FDA8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4" t="37402" b="35660"/>
          <a:stretch/>
        </p:blipFill>
        <p:spPr>
          <a:xfrm>
            <a:off x="85407" y="6166600"/>
            <a:ext cx="2802129" cy="5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7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15633</TotalTime>
  <Words>91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Montserrat SemiBold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Alpha</dc:creator>
  <cp:lastModifiedBy>ALPHA AMADOU DIALLO</cp:lastModifiedBy>
  <cp:revision>508</cp:revision>
  <dcterms:created xsi:type="dcterms:W3CDTF">2022-08-30T15:10:02Z</dcterms:created>
  <dcterms:modified xsi:type="dcterms:W3CDTF">2024-12-27T10:57:37Z</dcterms:modified>
</cp:coreProperties>
</file>