
<file path=[Content_Types].xml><?xml version="1.0" encoding="utf-8"?>
<Types xmlns="http://schemas.openxmlformats.org/package/2006/content-types"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113" d="100"/>
          <a:sy n="113" d="100"/>
        </p:scale>
        <p:origin x="667" y="82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10/3/2019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1.xlsm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This 2019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Submission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117184"/>
              </p:ext>
            </p:extLst>
          </p:nvPr>
        </p:nvGraphicFramePr>
        <p:xfrm>
          <a:off x="584424" y="2530475"/>
          <a:ext cx="82296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Krishna</a:t>
                      </a:r>
                      <a:r>
                        <a:rPr lang="en-US" baseline="0" dirty="0" smtClean="0"/>
                        <a:t> Priya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Roorkee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15411007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8910091352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kpriya@es.iitr.ac.in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Manish Kumar  </a:t>
                      </a:r>
                      <a:r>
                        <a:rPr lang="en-US" dirty="0" err="1" smtClean="0"/>
                        <a:t>Kushwaha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</a:t>
                      </a:r>
                      <a:r>
                        <a:rPr lang="en-US" dirty="0" err="1" smtClean="0"/>
                        <a:t>Roorkee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9456522346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mkushwaha@ar.iitr.ac.in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69" y="1285890"/>
            <a:ext cx="418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KMAnalytica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estimation/modeling technique(s)/approach used to arrive at the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solution/equation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terative Imputer(not used but this was closest to the approximation but certainly not good enough.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Feature transformation.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Outlier removal.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Creation of Interaction features(between variables).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Model tuning and optimization.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strategy employed to decide the final list for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submission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Replaced VAR10 with forward filling upon observing the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Identified outliers with quantiles and mean and removed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Tried to impute missing values using iterative imputer but that did not give satisfactory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results.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Reciprocal, square root and Gaussian transformation applied to skewed variables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Prevented overfitting by controlling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max_depth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min_child_weight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logic/model/strategy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8" y="1068270"/>
            <a:ext cx="84332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These are few variables which I added on top of present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sz="1400" dirty="0" smtClean="0">
                <a:latin typeface="Calibri" pitchFamily="34" charset="0"/>
                <a:cs typeface="Calibri" pitchFamily="34" charset="0"/>
              </a:rPr>
              <a:t>FICO/CMV.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Reported annual business revenue </a:t>
            </a:r>
            <a:r>
              <a:rPr lang="en-IN" sz="1400" dirty="0" smtClean="0"/>
              <a:t>/</a:t>
            </a:r>
            <a:r>
              <a:rPr lang="en-US" sz="1400" dirty="0"/>
              <a:t>Average amount paid towards card bills in the last 3 </a:t>
            </a:r>
            <a:r>
              <a:rPr lang="en-US" sz="1400" dirty="0" smtClean="0"/>
              <a:t>months.</a:t>
            </a:r>
            <a:endParaRPr lang="nn-NO" sz="1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Risk score associated with probability of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default*</a:t>
            </a:r>
            <a:r>
              <a:rPr lang="en-US" sz="1400" dirty="0"/>
              <a:t>Average utilization of credit line in the last six months (Balance/credit line) </a:t>
            </a:r>
            <a:r>
              <a:rPr lang="en-US" sz="1400" dirty="0" smtClean="0"/>
              <a:t>.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Reported annual business </a:t>
            </a:r>
            <a:r>
              <a:rPr lang="en-IN" sz="1400" dirty="0" smtClean="0"/>
              <a:t>income/</a:t>
            </a:r>
            <a:r>
              <a:rPr lang="en-US" sz="1400" dirty="0"/>
              <a:t>Average amount paid towards card bills in the last 3 </a:t>
            </a:r>
            <a:r>
              <a:rPr lang="en-US" sz="1400" dirty="0" smtClean="0"/>
              <a:t>months.</a:t>
            </a:r>
            <a:endParaRPr lang="en-IN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sz="1400" dirty="0" smtClean="0">
                <a:latin typeface="Calibri" pitchFamily="34" charset="0"/>
                <a:cs typeface="Calibri" pitchFamily="34" charset="0"/>
              </a:rPr>
              <a:t>TSR/</a:t>
            </a:r>
            <a:r>
              <a:rPr lang="en-IN" sz="1400" dirty="0"/>
              <a:t>Months in </a:t>
            </a:r>
            <a:r>
              <a:rPr lang="en-IN" sz="1400" dirty="0" smtClean="0"/>
              <a:t>Business.</a:t>
            </a:r>
            <a:endParaRPr lang="nn-NO" sz="1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sz="1400" dirty="0" smtClean="0">
                <a:latin typeface="Calibri" pitchFamily="34" charset="0"/>
                <a:cs typeface="Calibri" pitchFamily="34" charset="0"/>
              </a:rPr>
              <a:t>FICO/TSR</a:t>
            </a:r>
            <a:endParaRPr lang="nn-NO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TSR*CMV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On top of these I generated three statistical feature for each column which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Mapped value count of each value in that column and with set max value limit of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Mapped (feature value-mean)*value count with min value limit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Mapped feature value*value count with min limit as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First of all, since missing value could not be imputed with logic, so there were only 2 models left to explore on this dataset (LGBM,XGBOOST) , since most of the columns had values missing completely at random.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Also two types of feature engineering played a major role: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1) Interaction features between variables as they captured meanings and relations.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2) Statistical feature – surprisingly they worked on this data set as the values were scaled so those interaction features could not work but this brought out meaning for the machine.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Finally,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performed bit better than LGBM before and after tuning both as dataset was not that large so time was not an issue so, opted for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gain that extra 0.5%.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86349"/>
              </p:ext>
            </p:extLst>
          </p:nvPr>
        </p:nvGraphicFramePr>
        <p:xfrm>
          <a:off x="2997200" y="196413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7200" y="196413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1912</TotalTime>
  <Words>490</Words>
  <Application>Microsoft Office PowerPoint</Application>
  <PresentationFormat>On-screen Show (16:9)</PresentationFormat>
  <Paragraphs>76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2019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krishna priya</cp:lastModifiedBy>
  <cp:revision>69</cp:revision>
  <cp:lastPrinted>2017-11-21T21:34:38Z</cp:lastPrinted>
  <dcterms:created xsi:type="dcterms:W3CDTF">2017-11-20T16:47:07Z</dcterms:created>
  <dcterms:modified xsi:type="dcterms:W3CDTF">2019-10-03T05:28:16Z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