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1c86944f4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a1c86944f4_9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36989df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a36989dfb3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c8df869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ac8df869d7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c86944f4_9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a1c86944f4_9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1c86944f4_9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1c86944f4_9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8df869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c8df869d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6989d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a36989dfb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8df869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ac8df869d7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6989dfb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a36989dfb3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6989df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36989dfb3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c8df869d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ac8df869d7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36989df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a36989dfb3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407667" y="203549"/>
            <a:ext cx="6328664" cy="52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920615" y="1706023"/>
            <a:ext cx="3736975" cy="1326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407667" y="203549"/>
            <a:ext cx="6328664" cy="52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407667" y="203549"/>
            <a:ext cx="6328664" cy="52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407667" y="203549"/>
            <a:ext cx="6328664" cy="52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920615" y="1706023"/>
            <a:ext cx="3736975" cy="1326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ptel.ac.in/courses/106/106/106106145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5610225" y="3681173"/>
            <a:ext cx="31515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no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19125" y="209200"/>
            <a:ext cx="80427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6FC0"/>
                </a:solidFill>
              </a:rPr>
              <a:t>                           SUDOKU</a:t>
            </a:r>
            <a:endParaRPr b="1" sz="2800">
              <a:solidFill>
                <a:srgbClr val="006FC0"/>
              </a:solidFill>
            </a:endParaRPr>
          </a:p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6FC0"/>
                </a:solidFill>
              </a:rPr>
              <a:t>                            </a:t>
            </a:r>
            <a:r>
              <a:rPr b="1" lang="en" sz="2400">
                <a:solidFill>
                  <a:srgbClr val="980000"/>
                </a:solidFill>
              </a:rPr>
              <a:t> Project</a:t>
            </a:r>
            <a:endParaRPr b="1" sz="2400">
              <a:solidFill>
                <a:srgbClr val="980000"/>
              </a:solidFill>
            </a:endParaRPr>
          </a:p>
          <a:p>
            <a:pPr indent="-1611630" lvl="0" marL="1623695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FC0"/>
              </a:solidFill>
            </a:endParaRPr>
          </a:p>
          <a:p>
            <a:pPr indent="-1611630" lvl="0" marL="1623695" marR="508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6FC0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777950" y="2910850"/>
            <a:ext cx="7336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Amit Kushwaha (MIT2020031)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Chandra Mani(MIT2020112)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9925" y="353635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              Indian Institute Of Information Technology Allahabad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2642300" y="225475"/>
            <a:ext cx="3844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Team Contribution</a:t>
            </a:r>
            <a:endParaRPr sz="2500"/>
          </a:p>
        </p:txBody>
      </p:sp>
      <p:sp>
        <p:nvSpPr>
          <p:cNvPr id="229" name="Google Shape;229;p28"/>
          <p:cNvSpPr txBox="1"/>
          <p:nvPr/>
        </p:nvSpPr>
        <p:spPr>
          <a:xfrm>
            <a:off x="480749" y="984625"/>
            <a:ext cx="82785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Interface design - Amit Kushwaha(MIT2020031)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Sudoku(backtracking) , rule check  - Chandra Mani(MIT2020112)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414527" y="814958"/>
            <a:ext cx="8411100" cy="92475"/>
            <a:chOff x="414527" y="1086611"/>
            <a:chExt cx="8411100" cy="123300"/>
          </a:xfrm>
        </p:grpSpPr>
        <p:sp>
          <p:nvSpPr>
            <p:cNvPr id="231" name="Google Shape;231;p28"/>
            <p:cNvSpPr/>
            <p:nvPr/>
          </p:nvSpPr>
          <p:spPr>
            <a:xfrm>
              <a:off x="414527" y="1086611"/>
              <a:ext cx="8411100" cy="123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615500" y="225350"/>
            <a:ext cx="32427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References</a:t>
            </a:r>
            <a:endParaRPr sz="2500"/>
          </a:p>
        </p:txBody>
      </p:sp>
      <p:sp>
        <p:nvSpPr>
          <p:cNvPr id="238" name="Google Shape;238;p29"/>
          <p:cNvSpPr txBox="1"/>
          <p:nvPr/>
        </p:nvSpPr>
        <p:spPr>
          <a:xfrm>
            <a:off x="480749" y="984625"/>
            <a:ext cx="82785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https://nptel.ac.in/courses/106/106/106106145/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https://www.geeksforgeeks.org/sudoku-backtracking-7/</a:t>
            </a:r>
            <a:endParaRPr sz="2000"/>
          </a:p>
        </p:txBody>
      </p:sp>
      <p:grpSp>
        <p:nvGrpSpPr>
          <p:cNvPr id="239" name="Google Shape;239;p29"/>
          <p:cNvGrpSpPr/>
          <p:nvPr/>
        </p:nvGrpSpPr>
        <p:grpSpPr>
          <a:xfrm>
            <a:off x="414527" y="814958"/>
            <a:ext cx="8411100" cy="92475"/>
            <a:chOff x="414527" y="1086611"/>
            <a:chExt cx="8411100" cy="123300"/>
          </a:xfrm>
        </p:grpSpPr>
        <p:sp>
          <p:nvSpPr>
            <p:cNvPr id="240" name="Google Shape;240;p29"/>
            <p:cNvSpPr/>
            <p:nvPr/>
          </p:nvSpPr>
          <p:spPr>
            <a:xfrm>
              <a:off x="414527" y="1086611"/>
              <a:ext cx="8411100" cy="1233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2811272" y="1333271"/>
            <a:ext cx="3607435" cy="2214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687705" lvl="0" marL="69977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80750" y="225475"/>
            <a:ext cx="17112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Contents</a:t>
            </a:r>
            <a:endParaRPr sz="2500"/>
          </a:p>
        </p:txBody>
      </p:sp>
      <p:sp>
        <p:nvSpPr>
          <p:cNvPr id="130" name="Google Shape;130;p20"/>
          <p:cNvSpPr txBox="1"/>
          <p:nvPr/>
        </p:nvSpPr>
        <p:spPr>
          <a:xfrm>
            <a:off x="480749" y="984625"/>
            <a:ext cx="82785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-3181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/>
              <a:t>Introduction	</a:t>
            </a:r>
            <a:endParaRPr sz="2000"/>
          </a:p>
          <a:p>
            <a:pPr indent="-318135" lvl="0" marL="3556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Algorithm</a:t>
            </a:r>
            <a:endParaRPr sz="2000"/>
          </a:p>
          <a:p>
            <a:pPr indent="-318135" lvl="0" marL="3556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 Development</a:t>
            </a:r>
            <a:endParaRPr sz="2000"/>
          </a:p>
          <a:p>
            <a:pPr indent="-318135" lvl="0" marL="3556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 Contribution</a:t>
            </a:r>
            <a:endParaRPr sz="2000"/>
          </a:p>
          <a:p>
            <a:pPr indent="-318135" lvl="0" marL="355600" marR="0" rtl="0" algn="l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0"/>
          <p:cNvGrpSpPr/>
          <p:nvPr/>
        </p:nvGrpSpPr>
        <p:grpSpPr>
          <a:xfrm>
            <a:off x="414527" y="814958"/>
            <a:ext cx="8410956" cy="92583"/>
            <a:chOff x="414527" y="1086611"/>
            <a:chExt cx="8410956" cy="123444"/>
          </a:xfrm>
        </p:grpSpPr>
        <p:sp>
          <p:nvSpPr>
            <p:cNvPr id="132" name="Google Shape;132;p20"/>
            <p:cNvSpPr/>
            <p:nvPr/>
          </p:nvSpPr>
          <p:spPr>
            <a:xfrm>
              <a:off x="414527" y="1086611"/>
              <a:ext cx="8410956" cy="1234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80750" y="225350"/>
            <a:ext cx="23949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</p:txBody>
      </p:sp>
      <p:sp>
        <p:nvSpPr>
          <p:cNvPr id="139" name="Google Shape;139;p21"/>
          <p:cNvSpPr txBox="1"/>
          <p:nvPr/>
        </p:nvSpPr>
        <p:spPr>
          <a:xfrm>
            <a:off x="480749" y="984625"/>
            <a:ext cx="82785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/>
              <a:t>Sudoku is logic-based, number placement puzzle.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Objective is to fill 9x9 grid , some are already filled as clue.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</a:t>
            </a:r>
            <a:r>
              <a:rPr lang="en" sz="2000"/>
              <a:t>rid is divided into subgrid(also called block).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sudoku with unique solution must have </a:t>
            </a:r>
            <a:r>
              <a:rPr lang="en" sz="2000"/>
              <a:t>at least</a:t>
            </a:r>
            <a:r>
              <a:rPr lang="en" sz="2000"/>
              <a:t> 17 clues.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Fill digit  [1 .. 9]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row contain digit from 1 to 9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column contain digit from 1 to 9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subgrid contain digit from 1 to 9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414527" y="814958"/>
            <a:ext cx="8411100" cy="92475"/>
            <a:chOff x="414527" y="1086611"/>
            <a:chExt cx="8411100" cy="123300"/>
          </a:xfrm>
        </p:grpSpPr>
        <p:sp>
          <p:nvSpPr>
            <p:cNvPr id="141" name="Google Shape;141;p21"/>
            <p:cNvSpPr/>
            <p:nvPr/>
          </p:nvSpPr>
          <p:spPr>
            <a:xfrm>
              <a:off x="414527" y="1086611"/>
              <a:ext cx="8411100" cy="123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775" y="2632188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284450" y="225475"/>
            <a:ext cx="27192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Intro(contd…)</a:t>
            </a:r>
            <a:endParaRPr sz="2500"/>
          </a:p>
        </p:txBody>
      </p:sp>
      <p:sp>
        <p:nvSpPr>
          <p:cNvPr id="149" name="Google Shape;149;p22"/>
          <p:cNvSpPr txBox="1"/>
          <p:nvPr/>
        </p:nvSpPr>
        <p:spPr>
          <a:xfrm>
            <a:off x="480750" y="984625"/>
            <a:ext cx="82785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Solve puzzle in 3 Attempts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can Load a puzzle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Select a cell , fill choice[1-9]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wrong entry Attempt decrease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correct then fill next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can add more puzzle</a:t>
            </a:r>
            <a:endParaRPr sz="2000"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14527" y="814958"/>
            <a:ext cx="8411100" cy="92475"/>
            <a:chOff x="414527" y="1086611"/>
            <a:chExt cx="8411100" cy="123300"/>
          </a:xfrm>
        </p:grpSpPr>
        <p:sp>
          <p:nvSpPr>
            <p:cNvPr id="151" name="Google Shape;151;p22"/>
            <p:cNvSpPr/>
            <p:nvPr/>
          </p:nvSpPr>
          <p:spPr>
            <a:xfrm>
              <a:off x="414527" y="1086611"/>
              <a:ext cx="8411100" cy="123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678" y="949475"/>
            <a:ext cx="3906050" cy="36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539925" y="225475"/>
            <a:ext cx="69042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Programming Language and Packages </a:t>
            </a:r>
            <a:endParaRPr sz="2500"/>
          </a:p>
        </p:txBody>
      </p:sp>
      <p:sp>
        <p:nvSpPr>
          <p:cNvPr id="159" name="Google Shape;159;p23"/>
          <p:cNvSpPr txBox="1"/>
          <p:nvPr/>
        </p:nvSpPr>
        <p:spPr>
          <a:xfrm>
            <a:off x="480749" y="984625"/>
            <a:ext cx="82785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Python3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Pacakge</a:t>
            </a:r>
            <a:endParaRPr sz="2000"/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Pyqt5 - for interface design</a:t>
            </a:r>
            <a:endParaRPr sz="2000"/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Deepcopy - copy object</a:t>
            </a:r>
            <a:endParaRPr sz="2000"/>
          </a:p>
          <a:p>
            <a:pPr indent="-355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</a:t>
            </a:r>
            <a:r>
              <a:rPr lang="en" sz="2000"/>
              <a:t>s 		    - 	for reading files in directory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60" name="Google Shape;160;p23"/>
          <p:cNvGrpSpPr/>
          <p:nvPr/>
        </p:nvGrpSpPr>
        <p:grpSpPr>
          <a:xfrm>
            <a:off x="414527" y="814958"/>
            <a:ext cx="8411100" cy="92475"/>
            <a:chOff x="414527" y="1086611"/>
            <a:chExt cx="8411100" cy="123300"/>
          </a:xfrm>
        </p:grpSpPr>
        <p:sp>
          <p:nvSpPr>
            <p:cNvPr id="161" name="Google Shape;161;p23"/>
            <p:cNvSpPr/>
            <p:nvPr/>
          </p:nvSpPr>
          <p:spPr>
            <a:xfrm>
              <a:off x="414527" y="1086611"/>
              <a:ext cx="8411100" cy="123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1539925" y="225475"/>
            <a:ext cx="69042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Interface</a:t>
            </a:r>
            <a:endParaRPr sz="2500"/>
          </a:p>
        </p:txBody>
      </p:sp>
      <p:sp>
        <p:nvSpPr>
          <p:cNvPr id="168" name="Google Shape;168;p24"/>
          <p:cNvSpPr txBox="1"/>
          <p:nvPr/>
        </p:nvSpPr>
        <p:spPr>
          <a:xfrm>
            <a:off x="554550" y="984500"/>
            <a:ext cx="8344800" cy="3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69" name="Google Shape;169;p24"/>
          <p:cNvGrpSpPr/>
          <p:nvPr/>
        </p:nvGrpSpPr>
        <p:grpSpPr>
          <a:xfrm>
            <a:off x="414527" y="814958"/>
            <a:ext cx="8411100" cy="92475"/>
            <a:chOff x="414527" y="1086611"/>
            <a:chExt cx="8411100" cy="123300"/>
          </a:xfrm>
        </p:grpSpPr>
        <p:sp>
          <p:nvSpPr>
            <p:cNvPr id="170" name="Google Shape;170;p24"/>
            <p:cNvSpPr/>
            <p:nvPr/>
          </p:nvSpPr>
          <p:spPr>
            <a:xfrm>
              <a:off x="414527" y="1086611"/>
              <a:ext cx="8411100" cy="123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53" y="949475"/>
            <a:ext cx="3906050" cy="365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7117500" y="1081700"/>
            <a:ext cx="1097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7256725" y="2007200"/>
            <a:ext cx="12858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Puzzle 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7273125" y="3563350"/>
            <a:ext cx="1170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Clear cell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7133875" y="4423350"/>
            <a:ext cx="1007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Restart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1048500" y="1204550"/>
            <a:ext cx="1097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puzzle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1425250" y="3506025"/>
            <a:ext cx="810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1032125" y="3129275"/>
            <a:ext cx="934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Refresh list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802775" y="3868788"/>
            <a:ext cx="934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Load puzzle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228750" y="4676700"/>
            <a:ext cx="1007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 Puzzle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24"/>
          <p:cNvCxnSpPr/>
          <p:nvPr/>
        </p:nvCxnSpPr>
        <p:spPr>
          <a:xfrm>
            <a:off x="1974000" y="1401125"/>
            <a:ext cx="884700" cy="3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1711900" y="3317650"/>
            <a:ext cx="1294200" cy="4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1433450" y="4144875"/>
            <a:ext cx="1425000" cy="1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4"/>
          <p:cNvCxnSpPr/>
          <p:nvPr/>
        </p:nvCxnSpPr>
        <p:spPr>
          <a:xfrm flipH="1" rot="10800000">
            <a:off x="2039525" y="4488725"/>
            <a:ext cx="9420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/>
          <p:nvPr/>
        </p:nvCxnSpPr>
        <p:spPr>
          <a:xfrm rot="10800000">
            <a:off x="6363875" y="1253600"/>
            <a:ext cx="11058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>
            <a:stCxn id="174" idx="1"/>
          </p:cNvCxnSpPr>
          <p:nvPr/>
        </p:nvCxnSpPr>
        <p:spPr>
          <a:xfrm rot="10800000">
            <a:off x="6077425" y="2187500"/>
            <a:ext cx="11793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4"/>
          <p:cNvCxnSpPr>
            <a:stCxn id="175" idx="1"/>
          </p:cNvCxnSpPr>
          <p:nvPr/>
        </p:nvCxnSpPr>
        <p:spPr>
          <a:xfrm flipH="1">
            <a:off x="6101925" y="3780400"/>
            <a:ext cx="11712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4"/>
          <p:cNvCxnSpPr>
            <a:stCxn id="176" idx="1"/>
          </p:cNvCxnSpPr>
          <p:nvPr/>
        </p:nvCxnSpPr>
        <p:spPr>
          <a:xfrm rot="10800000">
            <a:off x="6052675" y="4464150"/>
            <a:ext cx="108120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4"/>
          <p:cNvSpPr txBox="1"/>
          <p:nvPr/>
        </p:nvSpPr>
        <p:spPr>
          <a:xfrm>
            <a:off x="2997775" y="4640425"/>
            <a:ext cx="884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Play Game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4234525" y="4824650"/>
            <a:ext cx="696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4"/>
          <p:cNvCxnSpPr/>
          <p:nvPr/>
        </p:nvCxnSpPr>
        <p:spPr>
          <a:xfrm flipH="1">
            <a:off x="3391050" y="4228725"/>
            <a:ext cx="4749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4"/>
          <p:cNvCxnSpPr/>
          <p:nvPr/>
        </p:nvCxnSpPr>
        <p:spPr>
          <a:xfrm>
            <a:off x="4357375" y="4499000"/>
            <a:ext cx="2274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2642300" y="225475"/>
            <a:ext cx="32427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Backtracking</a:t>
            </a:r>
            <a:endParaRPr sz="2500"/>
          </a:p>
        </p:txBody>
      </p:sp>
      <p:sp>
        <p:nvSpPr>
          <p:cNvPr id="199" name="Google Shape;199;p25"/>
          <p:cNvSpPr txBox="1"/>
          <p:nvPr/>
        </p:nvSpPr>
        <p:spPr>
          <a:xfrm>
            <a:off x="480749" y="984625"/>
            <a:ext cx="82785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/>
              <a:t>Systematically search for a solution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the solution one step at a time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we hit a dead-end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Undo the last step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Try the next option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Exhaustively search through all possibilities.</a:t>
            </a:r>
            <a:endParaRPr sz="2000"/>
          </a:p>
        </p:txBody>
      </p:sp>
      <p:grpSp>
        <p:nvGrpSpPr>
          <p:cNvPr id="200" name="Google Shape;200;p25"/>
          <p:cNvGrpSpPr/>
          <p:nvPr/>
        </p:nvGrpSpPr>
        <p:grpSpPr>
          <a:xfrm>
            <a:off x="414527" y="814958"/>
            <a:ext cx="8411100" cy="92475"/>
            <a:chOff x="414527" y="1086611"/>
            <a:chExt cx="8411100" cy="123300"/>
          </a:xfrm>
        </p:grpSpPr>
        <p:sp>
          <p:nvSpPr>
            <p:cNvPr id="201" name="Google Shape;201;p25"/>
            <p:cNvSpPr/>
            <p:nvPr/>
          </p:nvSpPr>
          <p:spPr>
            <a:xfrm>
              <a:off x="414527" y="1086611"/>
              <a:ext cx="8411100" cy="123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2642300" y="225475"/>
            <a:ext cx="32427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Algorithm</a:t>
            </a:r>
            <a:endParaRPr sz="2500"/>
          </a:p>
        </p:txBody>
      </p:sp>
      <p:sp>
        <p:nvSpPr>
          <p:cNvPr id="208" name="Google Shape;208;p26"/>
          <p:cNvSpPr txBox="1"/>
          <p:nvPr/>
        </p:nvSpPr>
        <p:spPr>
          <a:xfrm>
            <a:off x="480749" y="984625"/>
            <a:ext cx="82785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6"/>
          <p:cNvGrpSpPr/>
          <p:nvPr/>
        </p:nvGrpSpPr>
        <p:grpSpPr>
          <a:xfrm>
            <a:off x="414527" y="814958"/>
            <a:ext cx="8411100" cy="92475"/>
            <a:chOff x="414527" y="1086611"/>
            <a:chExt cx="8411100" cy="123300"/>
          </a:xfrm>
        </p:grpSpPr>
        <p:sp>
          <p:nvSpPr>
            <p:cNvPr id="210" name="Google Shape;210;p26"/>
            <p:cNvSpPr/>
            <p:nvPr/>
          </p:nvSpPr>
          <p:spPr>
            <a:xfrm>
              <a:off x="414527" y="1086611"/>
              <a:ext cx="8411100" cy="123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cxnSp>
        <p:nvCxnSpPr>
          <p:cNvPr id="212" name="Google Shape;212;p26"/>
          <p:cNvCxnSpPr>
            <a:stCxn id="210" idx="2"/>
            <a:endCxn id="208" idx="2"/>
          </p:cNvCxnSpPr>
          <p:nvPr/>
        </p:nvCxnSpPr>
        <p:spPr>
          <a:xfrm>
            <a:off x="4620077" y="907433"/>
            <a:ext cx="0" cy="3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25" y="1157275"/>
            <a:ext cx="37719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350" y="1300913"/>
            <a:ext cx="4163100" cy="25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2642300" y="225475"/>
            <a:ext cx="3844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19594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Future Development</a:t>
            </a:r>
            <a:endParaRPr sz="2500"/>
          </a:p>
        </p:txBody>
      </p:sp>
      <p:sp>
        <p:nvSpPr>
          <p:cNvPr id="220" name="Google Shape;220;p27"/>
          <p:cNvSpPr txBox="1"/>
          <p:nvPr/>
        </p:nvSpPr>
        <p:spPr>
          <a:xfrm>
            <a:off x="480749" y="984625"/>
            <a:ext cx="82785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/>
              <a:t>Add timer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</a:t>
            </a:r>
            <a:r>
              <a:rPr lang="en" sz="2000"/>
              <a:t>categories</a:t>
            </a:r>
            <a:r>
              <a:rPr lang="en" sz="2000"/>
              <a:t> (Easy , Hard , Very Hard)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Separate solved and unsolved puzzle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puzzle more easily or have large database for puzzle.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221" name="Google Shape;221;p27"/>
          <p:cNvGrpSpPr/>
          <p:nvPr/>
        </p:nvGrpSpPr>
        <p:grpSpPr>
          <a:xfrm>
            <a:off x="414527" y="814958"/>
            <a:ext cx="8411100" cy="92475"/>
            <a:chOff x="414527" y="1086611"/>
            <a:chExt cx="8411100" cy="123300"/>
          </a:xfrm>
        </p:grpSpPr>
        <p:sp>
          <p:nvSpPr>
            <p:cNvPr id="222" name="Google Shape;222;p27"/>
            <p:cNvSpPr/>
            <p:nvPr/>
          </p:nvSpPr>
          <p:spPr>
            <a:xfrm>
              <a:off x="414527" y="1086611"/>
              <a:ext cx="8411100" cy="123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57961" y="1125473"/>
              <a:ext cx="8305800" cy="0"/>
            </a:xfrm>
            <a:custGeom>
              <a:rect b="b" l="l" r="r" t="t"/>
              <a:pathLst>
                <a:path extrusionOk="0" h="120000" w="830580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