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D2DCF-7927-40BA-B6D7-6F589CAF78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0ECB88-12CE-442C-AAB1-D91BEFE1B426}">
      <dgm:prSet/>
      <dgm:spPr/>
      <dgm:t>
        <a:bodyPr/>
        <a:lstStyle/>
        <a:p>
          <a:r>
            <a:rPr lang="nl-BE"/>
            <a:t>Resizable window and fullscreen mode</a:t>
          </a:r>
          <a:endParaRPr lang="en-US"/>
        </a:p>
      </dgm:t>
    </dgm:pt>
    <dgm:pt modelId="{470A7EA1-5D86-4656-AAD6-679181FA14F8}" type="parTrans" cxnId="{23758AB7-A511-434B-B6A7-04626212A99E}">
      <dgm:prSet/>
      <dgm:spPr/>
      <dgm:t>
        <a:bodyPr/>
        <a:lstStyle/>
        <a:p>
          <a:endParaRPr lang="en-US"/>
        </a:p>
      </dgm:t>
    </dgm:pt>
    <dgm:pt modelId="{75FE835F-1111-4853-8306-0086E2E6EA9A}" type="sibTrans" cxnId="{23758AB7-A511-434B-B6A7-04626212A99E}">
      <dgm:prSet/>
      <dgm:spPr/>
      <dgm:t>
        <a:bodyPr/>
        <a:lstStyle/>
        <a:p>
          <a:endParaRPr lang="en-US"/>
        </a:p>
      </dgm:t>
    </dgm:pt>
    <dgm:pt modelId="{DD97CE9C-5043-4EFD-869D-89368A2F6425}">
      <dgm:prSet/>
      <dgm:spPr/>
      <dgm:t>
        <a:bodyPr/>
        <a:lstStyle/>
        <a:p>
          <a:r>
            <a:rPr lang="nl-BE"/>
            <a:t>Animated characters</a:t>
          </a:r>
          <a:endParaRPr lang="en-US"/>
        </a:p>
      </dgm:t>
    </dgm:pt>
    <dgm:pt modelId="{FC37A04E-2C2B-4D3F-9C85-DC1EA6849DC3}" type="parTrans" cxnId="{D052B891-23F8-4B55-91CE-F2D77F05D418}">
      <dgm:prSet/>
      <dgm:spPr/>
      <dgm:t>
        <a:bodyPr/>
        <a:lstStyle/>
        <a:p>
          <a:endParaRPr lang="en-US"/>
        </a:p>
      </dgm:t>
    </dgm:pt>
    <dgm:pt modelId="{E3385286-7227-42C8-8082-8066D8F8B790}" type="sibTrans" cxnId="{D052B891-23F8-4B55-91CE-F2D77F05D418}">
      <dgm:prSet/>
      <dgm:spPr/>
      <dgm:t>
        <a:bodyPr/>
        <a:lstStyle/>
        <a:p>
          <a:endParaRPr lang="en-US"/>
        </a:p>
      </dgm:t>
    </dgm:pt>
    <dgm:pt modelId="{4CA94FD4-27C8-4D56-BDF6-DBBF80B0F08B}">
      <dgm:prSet/>
      <dgm:spPr/>
      <dgm:t>
        <a:bodyPr/>
        <a:lstStyle/>
        <a:p>
          <a:r>
            <a:rPr lang="nl-BE" dirty="0"/>
            <a:t>3 game levels</a:t>
          </a:r>
          <a:endParaRPr lang="en-US" dirty="0"/>
        </a:p>
      </dgm:t>
    </dgm:pt>
    <dgm:pt modelId="{7912F673-51BE-4044-89E4-A26AC96D5A9E}" type="parTrans" cxnId="{BCEFABC5-D68F-4024-8F85-027DA1017CAD}">
      <dgm:prSet/>
      <dgm:spPr/>
      <dgm:t>
        <a:bodyPr/>
        <a:lstStyle/>
        <a:p>
          <a:endParaRPr lang="en-US"/>
        </a:p>
      </dgm:t>
    </dgm:pt>
    <dgm:pt modelId="{7C8AFB02-1ADB-46D6-8AF5-5AEDABDB35D4}" type="sibTrans" cxnId="{BCEFABC5-D68F-4024-8F85-027DA1017CAD}">
      <dgm:prSet/>
      <dgm:spPr/>
      <dgm:t>
        <a:bodyPr/>
        <a:lstStyle/>
        <a:p>
          <a:endParaRPr lang="en-US"/>
        </a:p>
      </dgm:t>
    </dgm:pt>
    <dgm:pt modelId="{84D8B3F9-0397-4F5A-A5AA-C81CD406C9DE}">
      <dgm:prSet/>
      <dgm:spPr/>
      <dgm:t>
        <a:bodyPr/>
        <a:lstStyle/>
        <a:p>
          <a:r>
            <a:rPr lang="nl-BE"/>
            <a:t>In-game music</a:t>
          </a:r>
          <a:endParaRPr lang="en-US"/>
        </a:p>
      </dgm:t>
    </dgm:pt>
    <dgm:pt modelId="{8D5FB2F9-14C5-4AB7-89FA-D49F30F5F088}" type="parTrans" cxnId="{98267D8C-D773-4255-A22C-AAC2F84202A0}">
      <dgm:prSet/>
      <dgm:spPr/>
      <dgm:t>
        <a:bodyPr/>
        <a:lstStyle/>
        <a:p>
          <a:endParaRPr lang="en-US"/>
        </a:p>
      </dgm:t>
    </dgm:pt>
    <dgm:pt modelId="{956B9168-54B0-4225-B0F0-642B493D1AD0}" type="sibTrans" cxnId="{98267D8C-D773-4255-A22C-AAC2F84202A0}">
      <dgm:prSet/>
      <dgm:spPr/>
      <dgm:t>
        <a:bodyPr/>
        <a:lstStyle/>
        <a:p>
          <a:endParaRPr lang="en-US"/>
        </a:p>
      </dgm:t>
    </dgm:pt>
    <dgm:pt modelId="{2B402CF9-D453-40D0-8962-B715D520EF06}">
      <dgm:prSet/>
      <dgm:spPr/>
      <dgm:t>
        <a:bodyPr/>
        <a:lstStyle/>
        <a:p>
          <a:r>
            <a:rPr lang="nl-BE" dirty="0"/>
            <a:t>User interface with mouse input</a:t>
          </a:r>
          <a:endParaRPr lang="en-US" dirty="0"/>
        </a:p>
      </dgm:t>
    </dgm:pt>
    <dgm:pt modelId="{5C89EAC7-342D-4E13-B32D-24DB4F32C4BA}" type="parTrans" cxnId="{2119BCF0-135F-4483-93EE-6DB744772DDA}">
      <dgm:prSet/>
      <dgm:spPr/>
      <dgm:t>
        <a:bodyPr/>
        <a:lstStyle/>
        <a:p>
          <a:endParaRPr lang="en-US"/>
        </a:p>
      </dgm:t>
    </dgm:pt>
    <dgm:pt modelId="{8D57D769-0464-444C-89BB-4114D9A458A4}" type="sibTrans" cxnId="{2119BCF0-135F-4483-93EE-6DB744772DDA}">
      <dgm:prSet/>
      <dgm:spPr/>
      <dgm:t>
        <a:bodyPr/>
        <a:lstStyle/>
        <a:p>
          <a:endParaRPr lang="en-US"/>
        </a:p>
      </dgm:t>
    </dgm:pt>
    <dgm:pt modelId="{AF4491ED-C921-4E58-8073-57E416C73161}">
      <dgm:prSet/>
      <dgm:spPr/>
      <dgm:t>
        <a:bodyPr/>
        <a:lstStyle/>
        <a:p>
          <a:r>
            <a:rPr lang="nl-BE"/>
            <a:t>Pause screen</a:t>
          </a:r>
          <a:endParaRPr lang="en-US"/>
        </a:p>
      </dgm:t>
    </dgm:pt>
    <dgm:pt modelId="{A25966EC-A446-4A43-9FF6-D8CE302F126F}" type="parTrans" cxnId="{DDB2BDA6-E617-4C4B-9870-656BF52E1F04}">
      <dgm:prSet/>
      <dgm:spPr/>
      <dgm:t>
        <a:bodyPr/>
        <a:lstStyle/>
        <a:p>
          <a:endParaRPr lang="en-US"/>
        </a:p>
      </dgm:t>
    </dgm:pt>
    <dgm:pt modelId="{3824119D-46C3-4DCA-9F6C-5FD81EA618B8}" type="sibTrans" cxnId="{DDB2BDA6-E617-4C4B-9870-656BF52E1F04}">
      <dgm:prSet/>
      <dgm:spPr/>
      <dgm:t>
        <a:bodyPr/>
        <a:lstStyle/>
        <a:p>
          <a:endParaRPr lang="en-US"/>
        </a:p>
      </dgm:t>
    </dgm:pt>
    <dgm:pt modelId="{25AA3C3B-5C26-6142-9835-F1B8DF4EFAE4}" type="pres">
      <dgm:prSet presAssocID="{DE4D2DCF-7927-40BA-B6D7-6F589CAF78C1}" presName="vert0" presStyleCnt="0">
        <dgm:presLayoutVars>
          <dgm:dir/>
          <dgm:animOne val="branch"/>
          <dgm:animLvl val="lvl"/>
        </dgm:presLayoutVars>
      </dgm:prSet>
      <dgm:spPr/>
    </dgm:pt>
    <dgm:pt modelId="{5B2C8B38-3A85-D948-BC47-8786F3AC06C2}" type="pres">
      <dgm:prSet presAssocID="{CE0ECB88-12CE-442C-AAB1-D91BEFE1B426}" presName="thickLine" presStyleLbl="alignNode1" presStyleIdx="0" presStyleCnt="6"/>
      <dgm:spPr/>
    </dgm:pt>
    <dgm:pt modelId="{132ED1E9-A4DD-0C4D-8F5A-16FE755A2E69}" type="pres">
      <dgm:prSet presAssocID="{CE0ECB88-12CE-442C-AAB1-D91BEFE1B426}" presName="horz1" presStyleCnt="0"/>
      <dgm:spPr/>
    </dgm:pt>
    <dgm:pt modelId="{88260E1D-E4EF-F24B-BB50-52D96E7D4845}" type="pres">
      <dgm:prSet presAssocID="{CE0ECB88-12CE-442C-AAB1-D91BEFE1B426}" presName="tx1" presStyleLbl="revTx" presStyleIdx="0" presStyleCnt="6"/>
      <dgm:spPr/>
    </dgm:pt>
    <dgm:pt modelId="{658AB7FF-E5AA-A24A-B7E0-939A5AE83E21}" type="pres">
      <dgm:prSet presAssocID="{CE0ECB88-12CE-442C-AAB1-D91BEFE1B426}" presName="vert1" presStyleCnt="0"/>
      <dgm:spPr/>
    </dgm:pt>
    <dgm:pt modelId="{40E537CE-AD0E-F949-B90B-1B1B62A9D2FD}" type="pres">
      <dgm:prSet presAssocID="{DD97CE9C-5043-4EFD-869D-89368A2F6425}" presName="thickLine" presStyleLbl="alignNode1" presStyleIdx="1" presStyleCnt="6"/>
      <dgm:spPr/>
    </dgm:pt>
    <dgm:pt modelId="{6A6E73FA-5B1E-EC40-A3B8-FDB69CDE74AE}" type="pres">
      <dgm:prSet presAssocID="{DD97CE9C-5043-4EFD-869D-89368A2F6425}" presName="horz1" presStyleCnt="0"/>
      <dgm:spPr/>
    </dgm:pt>
    <dgm:pt modelId="{230C3598-14EA-6D45-AC51-60A1D6B15691}" type="pres">
      <dgm:prSet presAssocID="{DD97CE9C-5043-4EFD-869D-89368A2F6425}" presName="tx1" presStyleLbl="revTx" presStyleIdx="1" presStyleCnt="6"/>
      <dgm:spPr/>
    </dgm:pt>
    <dgm:pt modelId="{D43FD8DE-C23C-EC44-84F9-1FD11FFF1A94}" type="pres">
      <dgm:prSet presAssocID="{DD97CE9C-5043-4EFD-869D-89368A2F6425}" presName="vert1" presStyleCnt="0"/>
      <dgm:spPr/>
    </dgm:pt>
    <dgm:pt modelId="{EBAA0313-CF98-A146-8B2A-24F8D855E2E8}" type="pres">
      <dgm:prSet presAssocID="{4CA94FD4-27C8-4D56-BDF6-DBBF80B0F08B}" presName="thickLine" presStyleLbl="alignNode1" presStyleIdx="2" presStyleCnt="6"/>
      <dgm:spPr/>
    </dgm:pt>
    <dgm:pt modelId="{459AF7EC-740D-594F-B7E7-000174CD41E6}" type="pres">
      <dgm:prSet presAssocID="{4CA94FD4-27C8-4D56-BDF6-DBBF80B0F08B}" presName="horz1" presStyleCnt="0"/>
      <dgm:spPr/>
    </dgm:pt>
    <dgm:pt modelId="{E503E99C-E2F7-3541-8A64-95E6EB19587F}" type="pres">
      <dgm:prSet presAssocID="{4CA94FD4-27C8-4D56-BDF6-DBBF80B0F08B}" presName="tx1" presStyleLbl="revTx" presStyleIdx="2" presStyleCnt="6"/>
      <dgm:spPr/>
    </dgm:pt>
    <dgm:pt modelId="{C2C50AD4-660A-704D-AD84-282308115AB7}" type="pres">
      <dgm:prSet presAssocID="{4CA94FD4-27C8-4D56-BDF6-DBBF80B0F08B}" presName="vert1" presStyleCnt="0"/>
      <dgm:spPr/>
    </dgm:pt>
    <dgm:pt modelId="{4D91811A-8F86-6B48-B4CC-7BE5AFD0184A}" type="pres">
      <dgm:prSet presAssocID="{84D8B3F9-0397-4F5A-A5AA-C81CD406C9DE}" presName="thickLine" presStyleLbl="alignNode1" presStyleIdx="3" presStyleCnt="6"/>
      <dgm:spPr/>
    </dgm:pt>
    <dgm:pt modelId="{01414EFF-1190-C84D-B34B-D5072FEE77EB}" type="pres">
      <dgm:prSet presAssocID="{84D8B3F9-0397-4F5A-A5AA-C81CD406C9DE}" presName="horz1" presStyleCnt="0"/>
      <dgm:spPr/>
    </dgm:pt>
    <dgm:pt modelId="{4D7948AB-FC0D-B440-9B1E-5259700A082B}" type="pres">
      <dgm:prSet presAssocID="{84D8B3F9-0397-4F5A-A5AA-C81CD406C9DE}" presName="tx1" presStyleLbl="revTx" presStyleIdx="3" presStyleCnt="6"/>
      <dgm:spPr/>
    </dgm:pt>
    <dgm:pt modelId="{B828C9CE-A2DE-B345-AEAA-AA6B5C1A1A0F}" type="pres">
      <dgm:prSet presAssocID="{84D8B3F9-0397-4F5A-A5AA-C81CD406C9DE}" presName="vert1" presStyleCnt="0"/>
      <dgm:spPr/>
    </dgm:pt>
    <dgm:pt modelId="{ADD0DDB9-5D3C-9746-9A35-5DE67356635B}" type="pres">
      <dgm:prSet presAssocID="{2B402CF9-D453-40D0-8962-B715D520EF06}" presName="thickLine" presStyleLbl="alignNode1" presStyleIdx="4" presStyleCnt="6"/>
      <dgm:spPr/>
    </dgm:pt>
    <dgm:pt modelId="{89049BFE-20EA-164F-B2AC-71C8CF619BA8}" type="pres">
      <dgm:prSet presAssocID="{2B402CF9-D453-40D0-8962-B715D520EF06}" presName="horz1" presStyleCnt="0"/>
      <dgm:spPr/>
    </dgm:pt>
    <dgm:pt modelId="{87097BFB-91DA-C040-ACDD-6E7E9A90967D}" type="pres">
      <dgm:prSet presAssocID="{2B402CF9-D453-40D0-8962-B715D520EF06}" presName="tx1" presStyleLbl="revTx" presStyleIdx="4" presStyleCnt="6"/>
      <dgm:spPr/>
    </dgm:pt>
    <dgm:pt modelId="{F2B298B4-BED4-3E47-874A-DB163BB9159E}" type="pres">
      <dgm:prSet presAssocID="{2B402CF9-D453-40D0-8962-B715D520EF06}" presName="vert1" presStyleCnt="0"/>
      <dgm:spPr/>
    </dgm:pt>
    <dgm:pt modelId="{1D66C592-9303-A849-B681-986AA9740E6B}" type="pres">
      <dgm:prSet presAssocID="{AF4491ED-C921-4E58-8073-57E416C73161}" presName="thickLine" presStyleLbl="alignNode1" presStyleIdx="5" presStyleCnt="6"/>
      <dgm:spPr/>
    </dgm:pt>
    <dgm:pt modelId="{6B49CF79-426A-8542-995E-162A13598995}" type="pres">
      <dgm:prSet presAssocID="{AF4491ED-C921-4E58-8073-57E416C73161}" presName="horz1" presStyleCnt="0"/>
      <dgm:spPr/>
    </dgm:pt>
    <dgm:pt modelId="{31C109BE-835B-0C48-A71C-CC07AF85CE5C}" type="pres">
      <dgm:prSet presAssocID="{AF4491ED-C921-4E58-8073-57E416C73161}" presName="tx1" presStyleLbl="revTx" presStyleIdx="5" presStyleCnt="6"/>
      <dgm:spPr/>
    </dgm:pt>
    <dgm:pt modelId="{C2F604FB-5944-DE46-BC08-C96B927D2C6F}" type="pres">
      <dgm:prSet presAssocID="{AF4491ED-C921-4E58-8073-57E416C73161}" presName="vert1" presStyleCnt="0"/>
      <dgm:spPr/>
    </dgm:pt>
  </dgm:ptLst>
  <dgm:cxnLst>
    <dgm:cxn modelId="{17C19D35-4723-554E-A637-99787638699A}" type="presOf" srcId="{CE0ECB88-12CE-442C-AAB1-D91BEFE1B426}" destId="{88260E1D-E4EF-F24B-BB50-52D96E7D4845}" srcOrd="0" destOrd="0" presId="urn:microsoft.com/office/officeart/2008/layout/LinedList"/>
    <dgm:cxn modelId="{F4DDA947-A5F2-754E-8165-63EDFED2E5F3}" type="presOf" srcId="{84D8B3F9-0397-4F5A-A5AA-C81CD406C9DE}" destId="{4D7948AB-FC0D-B440-9B1E-5259700A082B}" srcOrd="0" destOrd="0" presId="urn:microsoft.com/office/officeart/2008/layout/LinedList"/>
    <dgm:cxn modelId="{E25E6B53-5917-3D48-BCBB-6B32F5C7A5D3}" type="presOf" srcId="{DE4D2DCF-7927-40BA-B6D7-6F589CAF78C1}" destId="{25AA3C3B-5C26-6142-9835-F1B8DF4EFAE4}" srcOrd="0" destOrd="0" presId="urn:microsoft.com/office/officeart/2008/layout/LinedList"/>
    <dgm:cxn modelId="{98267D8C-D773-4255-A22C-AAC2F84202A0}" srcId="{DE4D2DCF-7927-40BA-B6D7-6F589CAF78C1}" destId="{84D8B3F9-0397-4F5A-A5AA-C81CD406C9DE}" srcOrd="3" destOrd="0" parTransId="{8D5FB2F9-14C5-4AB7-89FA-D49F30F5F088}" sibTransId="{956B9168-54B0-4225-B0F0-642B493D1AD0}"/>
    <dgm:cxn modelId="{D052B891-23F8-4B55-91CE-F2D77F05D418}" srcId="{DE4D2DCF-7927-40BA-B6D7-6F589CAF78C1}" destId="{DD97CE9C-5043-4EFD-869D-89368A2F6425}" srcOrd="1" destOrd="0" parTransId="{FC37A04E-2C2B-4D3F-9C85-DC1EA6849DC3}" sibTransId="{E3385286-7227-42C8-8082-8066D8F8B790}"/>
    <dgm:cxn modelId="{DDB2BDA6-E617-4C4B-9870-656BF52E1F04}" srcId="{DE4D2DCF-7927-40BA-B6D7-6F589CAF78C1}" destId="{AF4491ED-C921-4E58-8073-57E416C73161}" srcOrd="5" destOrd="0" parTransId="{A25966EC-A446-4A43-9FF6-D8CE302F126F}" sibTransId="{3824119D-46C3-4DCA-9F6C-5FD81EA618B8}"/>
    <dgm:cxn modelId="{8F632AAB-24EF-2F4B-9A95-C05E327DC32C}" type="presOf" srcId="{DD97CE9C-5043-4EFD-869D-89368A2F6425}" destId="{230C3598-14EA-6D45-AC51-60A1D6B15691}" srcOrd="0" destOrd="0" presId="urn:microsoft.com/office/officeart/2008/layout/LinedList"/>
    <dgm:cxn modelId="{23758AB7-A511-434B-B6A7-04626212A99E}" srcId="{DE4D2DCF-7927-40BA-B6D7-6F589CAF78C1}" destId="{CE0ECB88-12CE-442C-AAB1-D91BEFE1B426}" srcOrd="0" destOrd="0" parTransId="{470A7EA1-5D86-4656-AAD6-679181FA14F8}" sibTransId="{75FE835F-1111-4853-8306-0086E2E6EA9A}"/>
    <dgm:cxn modelId="{BCEFABC5-D68F-4024-8F85-027DA1017CAD}" srcId="{DE4D2DCF-7927-40BA-B6D7-6F589CAF78C1}" destId="{4CA94FD4-27C8-4D56-BDF6-DBBF80B0F08B}" srcOrd="2" destOrd="0" parTransId="{7912F673-51BE-4044-89E4-A26AC96D5A9E}" sibTransId="{7C8AFB02-1ADB-46D6-8AF5-5AEDABDB35D4}"/>
    <dgm:cxn modelId="{FBF419CC-3A34-104D-8910-A315FD9A5747}" type="presOf" srcId="{2B402CF9-D453-40D0-8962-B715D520EF06}" destId="{87097BFB-91DA-C040-ACDD-6E7E9A90967D}" srcOrd="0" destOrd="0" presId="urn:microsoft.com/office/officeart/2008/layout/LinedList"/>
    <dgm:cxn modelId="{6554B7EC-D405-8640-88A6-AE8A790D22F6}" type="presOf" srcId="{AF4491ED-C921-4E58-8073-57E416C73161}" destId="{31C109BE-835B-0C48-A71C-CC07AF85CE5C}" srcOrd="0" destOrd="0" presId="urn:microsoft.com/office/officeart/2008/layout/LinedList"/>
    <dgm:cxn modelId="{2119BCF0-135F-4483-93EE-6DB744772DDA}" srcId="{DE4D2DCF-7927-40BA-B6D7-6F589CAF78C1}" destId="{2B402CF9-D453-40D0-8962-B715D520EF06}" srcOrd="4" destOrd="0" parTransId="{5C89EAC7-342D-4E13-B32D-24DB4F32C4BA}" sibTransId="{8D57D769-0464-444C-89BB-4114D9A458A4}"/>
    <dgm:cxn modelId="{D31CF3F9-3EB2-1A4B-92A2-765FD7CD10A8}" type="presOf" srcId="{4CA94FD4-27C8-4D56-BDF6-DBBF80B0F08B}" destId="{E503E99C-E2F7-3541-8A64-95E6EB19587F}" srcOrd="0" destOrd="0" presId="urn:microsoft.com/office/officeart/2008/layout/LinedList"/>
    <dgm:cxn modelId="{4FAD0936-5CE2-E847-A742-6F940471B32C}" type="presParOf" srcId="{25AA3C3B-5C26-6142-9835-F1B8DF4EFAE4}" destId="{5B2C8B38-3A85-D948-BC47-8786F3AC06C2}" srcOrd="0" destOrd="0" presId="urn:microsoft.com/office/officeart/2008/layout/LinedList"/>
    <dgm:cxn modelId="{E57B796C-10DB-1642-93F3-6918FA405901}" type="presParOf" srcId="{25AA3C3B-5C26-6142-9835-F1B8DF4EFAE4}" destId="{132ED1E9-A4DD-0C4D-8F5A-16FE755A2E69}" srcOrd="1" destOrd="0" presId="urn:microsoft.com/office/officeart/2008/layout/LinedList"/>
    <dgm:cxn modelId="{5AE4BEF1-A0B6-C248-936B-59B80B76C022}" type="presParOf" srcId="{132ED1E9-A4DD-0C4D-8F5A-16FE755A2E69}" destId="{88260E1D-E4EF-F24B-BB50-52D96E7D4845}" srcOrd="0" destOrd="0" presId="urn:microsoft.com/office/officeart/2008/layout/LinedList"/>
    <dgm:cxn modelId="{7BFF7153-8563-9C40-A794-9EBB37BD7BCE}" type="presParOf" srcId="{132ED1E9-A4DD-0C4D-8F5A-16FE755A2E69}" destId="{658AB7FF-E5AA-A24A-B7E0-939A5AE83E21}" srcOrd="1" destOrd="0" presId="urn:microsoft.com/office/officeart/2008/layout/LinedList"/>
    <dgm:cxn modelId="{CBCDD360-A02D-E047-8235-7B62B44B2B79}" type="presParOf" srcId="{25AA3C3B-5C26-6142-9835-F1B8DF4EFAE4}" destId="{40E537CE-AD0E-F949-B90B-1B1B62A9D2FD}" srcOrd="2" destOrd="0" presId="urn:microsoft.com/office/officeart/2008/layout/LinedList"/>
    <dgm:cxn modelId="{33A1238A-38DD-704E-BCB5-E6FAF28DF178}" type="presParOf" srcId="{25AA3C3B-5C26-6142-9835-F1B8DF4EFAE4}" destId="{6A6E73FA-5B1E-EC40-A3B8-FDB69CDE74AE}" srcOrd="3" destOrd="0" presId="urn:microsoft.com/office/officeart/2008/layout/LinedList"/>
    <dgm:cxn modelId="{E7C104E3-968B-5345-B961-0F1E7F7C8ECA}" type="presParOf" srcId="{6A6E73FA-5B1E-EC40-A3B8-FDB69CDE74AE}" destId="{230C3598-14EA-6D45-AC51-60A1D6B15691}" srcOrd="0" destOrd="0" presId="urn:microsoft.com/office/officeart/2008/layout/LinedList"/>
    <dgm:cxn modelId="{5E4168F3-B260-E042-B977-D11B659B10F1}" type="presParOf" srcId="{6A6E73FA-5B1E-EC40-A3B8-FDB69CDE74AE}" destId="{D43FD8DE-C23C-EC44-84F9-1FD11FFF1A94}" srcOrd="1" destOrd="0" presId="urn:microsoft.com/office/officeart/2008/layout/LinedList"/>
    <dgm:cxn modelId="{711D93AD-93B4-3648-AAED-31531CBEE714}" type="presParOf" srcId="{25AA3C3B-5C26-6142-9835-F1B8DF4EFAE4}" destId="{EBAA0313-CF98-A146-8B2A-24F8D855E2E8}" srcOrd="4" destOrd="0" presId="urn:microsoft.com/office/officeart/2008/layout/LinedList"/>
    <dgm:cxn modelId="{A97891EE-A481-6C46-A453-43E8941B2958}" type="presParOf" srcId="{25AA3C3B-5C26-6142-9835-F1B8DF4EFAE4}" destId="{459AF7EC-740D-594F-B7E7-000174CD41E6}" srcOrd="5" destOrd="0" presId="urn:microsoft.com/office/officeart/2008/layout/LinedList"/>
    <dgm:cxn modelId="{2D5399D8-4C4D-5441-99B3-D6F73195BF7D}" type="presParOf" srcId="{459AF7EC-740D-594F-B7E7-000174CD41E6}" destId="{E503E99C-E2F7-3541-8A64-95E6EB19587F}" srcOrd="0" destOrd="0" presId="urn:microsoft.com/office/officeart/2008/layout/LinedList"/>
    <dgm:cxn modelId="{F578F129-14FC-4D47-A647-EEA343856E51}" type="presParOf" srcId="{459AF7EC-740D-594F-B7E7-000174CD41E6}" destId="{C2C50AD4-660A-704D-AD84-282308115AB7}" srcOrd="1" destOrd="0" presId="urn:microsoft.com/office/officeart/2008/layout/LinedList"/>
    <dgm:cxn modelId="{E1CFC54B-C2D4-2F41-A6B5-6C1151A7FDC7}" type="presParOf" srcId="{25AA3C3B-5C26-6142-9835-F1B8DF4EFAE4}" destId="{4D91811A-8F86-6B48-B4CC-7BE5AFD0184A}" srcOrd="6" destOrd="0" presId="urn:microsoft.com/office/officeart/2008/layout/LinedList"/>
    <dgm:cxn modelId="{7F0E18DC-B56B-0944-ADDC-79DE033F6772}" type="presParOf" srcId="{25AA3C3B-5C26-6142-9835-F1B8DF4EFAE4}" destId="{01414EFF-1190-C84D-B34B-D5072FEE77EB}" srcOrd="7" destOrd="0" presId="urn:microsoft.com/office/officeart/2008/layout/LinedList"/>
    <dgm:cxn modelId="{3A321693-C785-CE45-9241-528FF854AED1}" type="presParOf" srcId="{01414EFF-1190-C84D-B34B-D5072FEE77EB}" destId="{4D7948AB-FC0D-B440-9B1E-5259700A082B}" srcOrd="0" destOrd="0" presId="urn:microsoft.com/office/officeart/2008/layout/LinedList"/>
    <dgm:cxn modelId="{C66426C1-FEF3-C44D-997C-2BE157FB595D}" type="presParOf" srcId="{01414EFF-1190-C84D-B34B-D5072FEE77EB}" destId="{B828C9CE-A2DE-B345-AEAA-AA6B5C1A1A0F}" srcOrd="1" destOrd="0" presId="urn:microsoft.com/office/officeart/2008/layout/LinedList"/>
    <dgm:cxn modelId="{B3979168-808B-E443-B3FC-59F0048AB8FC}" type="presParOf" srcId="{25AA3C3B-5C26-6142-9835-F1B8DF4EFAE4}" destId="{ADD0DDB9-5D3C-9746-9A35-5DE67356635B}" srcOrd="8" destOrd="0" presId="urn:microsoft.com/office/officeart/2008/layout/LinedList"/>
    <dgm:cxn modelId="{274075C5-3DA1-2A48-915C-55C13DD2BD67}" type="presParOf" srcId="{25AA3C3B-5C26-6142-9835-F1B8DF4EFAE4}" destId="{89049BFE-20EA-164F-B2AC-71C8CF619BA8}" srcOrd="9" destOrd="0" presId="urn:microsoft.com/office/officeart/2008/layout/LinedList"/>
    <dgm:cxn modelId="{98E58889-5205-2B4F-974C-316AC8AA9098}" type="presParOf" srcId="{89049BFE-20EA-164F-B2AC-71C8CF619BA8}" destId="{87097BFB-91DA-C040-ACDD-6E7E9A90967D}" srcOrd="0" destOrd="0" presId="urn:microsoft.com/office/officeart/2008/layout/LinedList"/>
    <dgm:cxn modelId="{A07D8786-01ED-DB42-8546-96994920D8E4}" type="presParOf" srcId="{89049BFE-20EA-164F-B2AC-71C8CF619BA8}" destId="{F2B298B4-BED4-3E47-874A-DB163BB9159E}" srcOrd="1" destOrd="0" presId="urn:microsoft.com/office/officeart/2008/layout/LinedList"/>
    <dgm:cxn modelId="{E1AD25BF-B4E6-5B4C-9BD6-3567ECCBF66E}" type="presParOf" srcId="{25AA3C3B-5C26-6142-9835-F1B8DF4EFAE4}" destId="{1D66C592-9303-A849-B681-986AA9740E6B}" srcOrd="10" destOrd="0" presId="urn:microsoft.com/office/officeart/2008/layout/LinedList"/>
    <dgm:cxn modelId="{EC55753F-197A-4C4C-8F0C-962B667057BF}" type="presParOf" srcId="{25AA3C3B-5C26-6142-9835-F1B8DF4EFAE4}" destId="{6B49CF79-426A-8542-995E-162A13598995}" srcOrd="11" destOrd="0" presId="urn:microsoft.com/office/officeart/2008/layout/LinedList"/>
    <dgm:cxn modelId="{10CB52B4-088F-594B-BA1A-F61FA0A682B5}" type="presParOf" srcId="{6B49CF79-426A-8542-995E-162A13598995}" destId="{31C109BE-835B-0C48-A71C-CC07AF85CE5C}" srcOrd="0" destOrd="0" presId="urn:microsoft.com/office/officeart/2008/layout/LinedList"/>
    <dgm:cxn modelId="{582F0FFF-FBFE-E14D-A4BD-6AD8EFEB1029}" type="presParOf" srcId="{6B49CF79-426A-8542-995E-162A13598995}" destId="{C2F604FB-5944-DE46-BC08-C96B927D2C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C8B38-3A85-D948-BC47-8786F3AC06C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60E1D-E4EF-F24B-BB50-52D96E7D4845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Resizable window and fullscreen mode</a:t>
          </a:r>
          <a:endParaRPr lang="en-US" sz="3300" kern="1200"/>
        </a:p>
      </dsp:txBody>
      <dsp:txXfrm>
        <a:off x="0" y="2124"/>
        <a:ext cx="10515600" cy="724514"/>
      </dsp:txXfrm>
    </dsp:sp>
    <dsp:sp modelId="{40E537CE-AD0E-F949-B90B-1B1B62A9D2FD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C3598-14EA-6D45-AC51-60A1D6B1569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Animated characters</a:t>
          </a:r>
          <a:endParaRPr lang="en-US" sz="3300" kern="1200"/>
        </a:p>
      </dsp:txBody>
      <dsp:txXfrm>
        <a:off x="0" y="726639"/>
        <a:ext cx="10515600" cy="724514"/>
      </dsp:txXfrm>
    </dsp:sp>
    <dsp:sp modelId="{EBAA0313-CF98-A146-8B2A-24F8D855E2E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3E99C-E2F7-3541-8A64-95E6EB19587F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 dirty="0"/>
            <a:t>3 game levels</a:t>
          </a:r>
          <a:endParaRPr lang="en-US" sz="3300" kern="1200" dirty="0"/>
        </a:p>
      </dsp:txBody>
      <dsp:txXfrm>
        <a:off x="0" y="1451154"/>
        <a:ext cx="10515600" cy="724514"/>
      </dsp:txXfrm>
    </dsp:sp>
    <dsp:sp modelId="{4D91811A-8F86-6B48-B4CC-7BE5AFD0184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948AB-FC0D-B440-9B1E-5259700A082B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In-game music</a:t>
          </a:r>
          <a:endParaRPr lang="en-US" sz="3300" kern="1200"/>
        </a:p>
      </dsp:txBody>
      <dsp:txXfrm>
        <a:off x="0" y="2175669"/>
        <a:ext cx="10515600" cy="724514"/>
      </dsp:txXfrm>
    </dsp:sp>
    <dsp:sp modelId="{ADD0DDB9-5D3C-9746-9A35-5DE67356635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97BFB-91DA-C040-ACDD-6E7E9A90967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 dirty="0"/>
            <a:t>User interface with mouse input</a:t>
          </a:r>
          <a:endParaRPr lang="en-US" sz="3300" kern="1200" dirty="0"/>
        </a:p>
      </dsp:txBody>
      <dsp:txXfrm>
        <a:off x="0" y="2900183"/>
        <a:ext cx="10515600" cy="724514"/>
      </dsp:txXfrm>
    </dsp:sp>
    <dsp:sp modelId="{1D66C592-9303-A849-B681-986AA9740E6B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109BE-835B-0C48-A71C-CC07AF85CE5C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Pause screen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CC96-DB50-0C4D-B790-766C4AD982A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E726-363F-B847-BF3E-BE918C1C263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26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3E726-363F-B847-BF3E-BE918C1C263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30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C3FF8-F71E-F941-A953-6816F9DF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179DDB-956F-BF47-9A1C-66AD7813E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8B0B31-AD46-8242-9B29-637A36BC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5DF861-9803-3744-AF31-C93A0A6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55BFE4-A350-E94E-8D6E-F7E5B2AD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02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FD6CB-91AE-DE4D-B801-778802CE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84631E-DFAE-DC41-80C1-C33452D8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8FC25-132E-A14A-BE86-EAE04CC1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5DCAF-EA05-A443-9FC5-7EA10F0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55ABD5-B90C-1A4D-85C8-2801946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164A206-50A2-BF45-AA42-BDE393CB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8C8A5C-A966-B74E-A95A-A0F19724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3CE0AC-9A45-E14A-A6F5-7EED625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4128AE-F7F0-BD4F-8A58-7374B48F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EE5F89-F69B-BF4B-93D7-6554247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95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A0C27-E5A1-EB4C-B66A-01D5AFF9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FE271-0A61-C54C-878A-6FF5369F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DAD70D-89A4-8643-9B21-8E139098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98804E-B991-8B45-97C6-8F05D57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E8B86-FEB1-AE42-AED6-43D05A2B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0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FA83D-8718-AD45-B740-730B1AB9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68446D-BA0D-084A-B3BD-0D86F4B5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F397E7-BCB1-A743-AC8C-1E4DC33B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9F396A-0BA5-3344-90D8-9257D50A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CF441-2954-1540-A310-F3F8E29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17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C5C14-55E9-8548-9E44-16A3A02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394FCE-8668-B341-95FA-9D6C06AA0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DBEF24-7DF4-9B47-995D-71AA3601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112B48-EB02-E847-BA57-289A1084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4185B5-AB7C-3247-A712-A4D7B75B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6D0709-9883-544B-8538-77C922D0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84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11EB0-7331-1644-87D2-4ABBB07B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961AFB-FDFE-854E-BFA6-C7CDC15E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0CE326-ACC0-4744-A1EF-90C3C2AE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85463E-EEC9-5F44-8893-5B057BAF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9F5CAA7-68EE-AE43-BCD5-E916C7341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0B4F5D2-957C-6D49-9344-55F361A0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715E31-C445-9B4C-8F14-74A91806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2C6BF61-7DFA-9045-B44C-A9A90ED5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1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E91F-217C-814B-B7B9-CB76C87E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2B57F4-0D9F-1D45-A655-C86E292A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96ED8B-6408-2947-ADD2-E8695BE2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B4FEA52-E0E0-CE49-BBE8-EBA94AF9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647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03B48E-0791-534C-B639-B0E7C358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076DCC1-F28B-5447-94E4-280173D3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451226-04F4-644D-89EF-04B842D3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9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8669A-7511-2349-8EC2-C9699F88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5F8B64-AA00-FA48-A98C-F1CB2F12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F94D10-7249-C64B-AE30-3BC8ADAB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37C050-E80A-E947-847E-637A3465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DE556D-3510-DB41-8B87-DAAB84A2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54E888-EF82-FE4A-ADBA-A8261044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1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077F4-7159-1D48-B092-C6863F56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7658A71-CA16-4F41-925F-C2D66B609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F4EC09-136E-2D4C-9F68-E7C9ABE6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8912DD-82F9-1A4A-A9EF-6D9EF6B0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3F8CA3-E197-9C40-96B5-D33E429E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521965-9A47-D644-98CB-6F029A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1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466"/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CC94ED-0914-EF4A-B907-6DE81E0B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BF1DDA-C033-FE47-9B60-3EEA4707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0DEC93-84B2-7144-8E48-C75CDDDEF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D577-908C-314D-8272-2FDF24B42A1C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7DC034-9155-1441-9AA2-34B9FF19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60C5CB-07EA-BA4B-85A6-462D0232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881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ucht, buiten&#10;&#10;Automatisch gegenereerde beschrijving">
            <a:extLst>
              <a:ext uri="{FF2B5EF4-FFF2-40B4-BE49-F238E27FC236}">
                <a16:creationId xmlns:a16="http://schemas.microsoft.com/office/drawing/2014/main" id="{CE422331-A3DD-DC4A-BC82-44D73D81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CBEB6A6-8A99-CE4A-884F-B55B6BAEF8A4}"/>
              </a:ext>
            </a:extLst>
          </p:cNvPr>
          <p:cNvSpPr txBox="1"/>
          <p:nvPr/>
        </p:nvSpPr>
        <p:spPr>
          <a:xfrm rot="5400000">
            <a:off x="-1377688" y="1467745"/>
            <a:ext cx="352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  <a:latin typeface="Pixeboy" panose="02000500000000000000" pitchFamily="2" charset="0"/>
              </a:rPr>
              <a:t>Louis de Looze</a:t>
            </a:r>
          </a:p>
        </p:txBody>
      </p:sp>
    </p:spTree>
    <p:extLst>
      <p:ext uri="{BB962C8B-B14F-4D97-AF65-F5344CB8AC3E}">
        <p14:creationId xmlns:p14="http://schemas.microsoft.com/office/powerpoint/2010/main" val="265869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8800" dirty="0">
                <a:latin typeface="Pixeboy" panose="02000500000000000000" pitchFamily="2" charset="0"/>
              </a:rPr>
              <a:t>THE HERO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855826-E0CF-3F43-9D7B-825B63B4E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83004" b="3310"/>
          <a:stretch/>
        </p:blipFill>
        <p:spPr>
          <a:xfrm>
            <a:off x="8235778" y="3429000"/>
            <a:ext cx="2565213" cy="243233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A34C11F-7230-A746-AFB6-7D551AC58EAD}"/>
              </a:ext>
            </a:extLst>
          </p:cNvPr>
          <p:cNvSpPr txBox="1"/>
          <p:nvPr/>
        </p:nvSpPr>
        <p:spPr>
          <a:xfrm>
            <a:off x="5577017" y="5736935"/>
            <a:ext cx="103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[remy]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B3E1D82-253D-3B46-8FDC-A84BCBC4DFFB}"/>
              </a:ext>
            </a:extLst>
          </p:cNvPr>
          <p:cNvSpPr txBox="1"/>
          <p:nvPr/>
        </p:nvSpPr>
        <p:spPr>
          <a:xfrm>
            <a:off x="838200" y="1617116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 needs to protect Paris!</a:t>
            </a:r>
          </a:p>
        </p:txBody>
      </p:sp>
    </p:spTree>
    <p:extLst>
      <p:ext uri="{BB962C8B-B14F-4D97-AF65-F5344CB8AC3E}">
        <p14:creationId xmlns:p14="http://schemas.microsoft.com/office/powerpoint/2010/main" val="7159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-0.60065 0.00232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>
                <a:latin typeface="Pixeboy" panose="02000500000000000000" pitchFamily="2" charset="0"/>
              </a:rPr>
              <a:t>THE VILAINS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F89375A-4CD3-4040-81F6-B352A37E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08" r="73634" b="2508"/>
          <a:stretch/>
        </p:blipFill>
        <p:spPr>
          <a:xfrm>
            <a:off x="3807507" y="2190243"/>
            <a:ext cx="1537779" cy="145811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C224315-0CB6-8647-BE16-FB678C9C7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" t="932" r="72419" b="-932"/>
          <a:stretch/>
        </p:blipFill>
        <p:spPr>
          <a:xfrm>
            <a:off x="6846713" y="2190241"/>
            <a:ext cx="1537779" cy="145811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8B39629-7BF6-1A4F-B4CF-8B31A7BC0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" t="-27" r="73639" b="27"/>
          <a:stretch/>
        </p:blipFill>
        <p:spPr>
          <a:xfrm>
            <a:off x="768301" y="2190242"/>
            <a:ext cx="1537779" cy="145811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9F9EE48-1DC2-2E46-A254-C5031C2F3B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634"/>
          <a:stretch/>
        </p:blipFill>
        <p:spPr>
          <a:xfrm>
            <a:off x="9885920" y="2190242"/>
            <a:ext cx="1537779" cy="145811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1D132D3-B6D2-3C46-906A-C0882038FB0D}"/>
              </a:ext>
            </a:extLst>
          </p:cNvPr>
          <p:cNvSpPr txBox="1"/>
          <p:nvPr/>
        </p:nvSpPr>
        <p:spPr>
          <a:xfrm>
            <a:off x="1018207" y="3555921"/>
            <a:ext cx="1037966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[ARES]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E7611D0-65DD-9F47-876C-3D417FB22C5E}"/>
              </a:ext>
            </a:extLst>
          </p:cNvPr>
          <p:cNvSpPr txBox="1"/>
          <p:nvPr/>
        </p:nvSpPr>
        <p:spPr>
          <a:xfrm>
            <a:off x="4057413" y="3555921"/>
            <a:ext cx="1037966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[LUKE]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74F1C5D-9A7E-FA47-98B5-83760FD8C29A}"/>
              </a:ext>
            </a:extLst>
          </p:cNvPr>
          <p:cNvSpPr txBox="1"/>
          <p:nvPr/>
        </p:nvSpPr>
        <p:spPr>
          <a:xfrm>
            <a:off x="7096619" y="3555921"/>
            <a:ext cx="1037966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[HANS]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0FDB842-B822-6542-92FF-4ADF9577249F}"/>
              </a:ext>
            </a:extLst>
          </p:cNvPr>
          <p:cNvSpPr txBox="1"/>
          <p:nvPr/>
        </p:nvSpPr>
        <p:spPr>
          <a:xfrm>
            <a:off x="9955817" y="3555921"/>
            <a:ext cx="1397980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[PABLO]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04594482-7BA4-3444-B3B8-A8A18493D37B}"/>
              </a:ext>
            </a:extLst>
          </p:cNvPr>
          <p:cNvSpPr txBox="1"/>
          <p:nvPr/>
        </p:nvSpPr>
        <p:spPr>
          <a:xfrm>
            <a:off x="838200" y="1617116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They are on their way to conquer Paris!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9D65467-F87A-D448-9F46-13CD94345C0B}"/>
              </a:ext>
            </a:extLst>
          </p:cNvPr>
          <p:cNvSpPr txBox="1"/>
          <p:nvPr/>
        </p:nvSpPr>
        <p:spPr>
          <a:xfrm>
            <a:off x="838199" y="4313019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They all have their method of attack: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A2D99-D41D-DD48-B9C8-B9D55E6E1E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132"/>
          <a:stretch/>
        </p:blipFill>
        <p:spPr>
          <a:xfrm>
            <a:off x="969344" y="5107151"/>
            <a:ext cx="1037966" cy="1087217"/>
          </a:xfrm>
          <a:prstGeom prst="rect">
            <a:avLst/>
          </a:prstGeom>
        </p:spPr>
      </p:pic>
      <p:pic>
        <p:nvPicPr>
          <p:cNvPr id="21" name="Afbeelding 20" descr="Afbeelding met muziek, strijkinstrument, gitaar&#10;&#10;Automatisch gegenereerde beschrijving">
            <a:extLst>
              <a:ext uri="{FF2B5EF4-FFF2-40B4-BE49-F238E27FC236}">
                <a16:creationId xmlns:a16="http://schemas.microsoft.com/office/drawing/2014/main" id="{DB8ABB6C-061A-9340-A8F7-06F58B5736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94" t="13350" r="78628" b="15840"/>
          <a:stretch/>
        </p:blipFill>
        <p:spPr>
          <a:xfrm>
            <a:off x="10129896" y="4925042"/>
            <a:ext cx="1037966" cy="1063461"/>
          </a:xfrm>
          <a:prstGeom prst="rect">
            <a:avLst/>
          </a:prstGeom>
        </p:spPr>
      </p:pic>
      <p:pic>
        <p:nvPicPr>
          <p:cNvPr id="23" name="Afbeelding 22" descr="Afbeelding met metaalgoed&#10;&#10;Automatisch gegenereerde beschrijving">
            <a:extLst>
              <a:ext uri="{FF2B5EF4-FFF2-40B4-BE49-F238E27FC236}">
                <a16:creationId xmlns:a16="http://schemas.microsoft.com/office/drawing/2014/main" id="{887396A6-EF84-8646-AA77-6D3C4D8B57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6823"/>
          <a:stretch/>
        </p:blipFill>
        <p:spPr>
          <a:xfrm>
            <a:off x="3829227" y="4930631"/>
            <a:ext cx="1253986" cy="1352609"/>
          </a:xfrm>
          <a:prstGeom prst="rect">
            <a:avLst/>
          </a:prstGeom>
        </p:spPr>
      </p:pic>
      <p:pic>
        <p:nvPicPr>
          <p:cNvPr id="25" name="Afbeelding 24" descr="Afbeelding met thee, mok, strijkinstrument&#10;&#10;Automatisch gegenereerde beschrijving">
            <a:extLst>
              <a:ext uri="{FF2B5EF4-FFF2-40B4-BE49-F238E27FC236}">
                <a16:creationId xmlns:a16="http://schemas.microsoft.com/office/drawing/2014/main" id="{77EBBDE8-836C-4C44-8598-E958B39118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392" t="19929" r="79854" b="18257"/>
          <a:stretch/>
        </p:blipFill>
        <p:spPr>
          <a:xfrm>
            <a:off x="7138457" y="5107151"/>
            <a:ext cx="954289" cy="9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4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5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6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8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30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32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34" dur="3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36" dur="3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4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5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6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8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0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2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4" dur="3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6" dur="3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8800" dirty="0">
                <a:latin typeface="Pixeboy" panose="02000500000000000000" pitchFamily="2" charset="0"/>
              </a:rPr>
              <a:t>GAMEPLAY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730BB1B-3698-4F47-BF50-4511CF42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8800" dirty="0">
                <a:latin typeface="Pixeboy" panose="02000500000000000000" pitchFamily="2" charset="0"/>
              </a:rPr>
              <a:t>FEATures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C0CF0E2-C0DE-4886-BCC8-D06CF423D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23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8736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67</Words>
  <Application>Microsoft Macintosh PowerPoint</Application>
  <PresentationFormat>Breedbeeld</PresentationFormat>
  <Paragraphs>20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Pixeboy</vt:lpstr>
      <vt:lpstr>Kantoorthema</vt:lpstr>
      <vt:lpstr>PowerPoint-presentatie</vt:lpstr>
      <vt:lpstr>THE HERO</vt:lpstr>
      <vt:lpstr>THE VILAINS</vt:lpstr>
      <vt:lpstr>GAMEPLAY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Louis de Looze</dc:creator>
  <cp:lastModifiedBy>Louis de Looze</cp:lastModifiedBy>
  <cp:revision>10</cp:revision>
  <dcterms:created xsi:type="dcterms:W3CDTF">2021-06-10T14:33:08Z</dcterms:created>
  <dcterms:modified xsi:type="dcterms:W3CDTF">2021-06-13T10:17:15Z</dcterms:modified>
</cp:coreProperties>
</file>