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3" r:id="rId2"/>
    <p:sldId id="305" r:id="rId3"/>
    <p:sldId id="307" r:id="rId4"/>
    <p:sldId id="306" r:id="rId5"/>
    <p:sldId id="308" r:id="rId6"/>
    <p:sldId id="286" r:id="rId7"/>
    <p:sldId id="289" r:id="rId8"/>
    <p:sldId id="269" r:id="rId9"/>
    <p:sldId id="294" r:id="rId10"/>
    <p:sldId id="295" r:id="rId11"/>
    <p:sldId id="296" r:id="rId12"/>
    <p:sldId id="300" r:id="rId13"/>
    <p:sldId id="302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2" autoAdjust="0"/>
  </p:normalViewPr>
  <p:slideViewPr>
    <p:cSldViewPr snapToGrid="0">
      <p:cViewPr>
        <p:scale>
          <a:sx n="80" d="100"/>
          <a:sy n="80" d="100"/>
        </p:scale>
        <p:origin x="40" y="-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15145-C8C6-4764-9A7C-33B36913630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56265-3237-4634-9C0D-C33ABB96751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40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CAB76-02BD-4F2A-ACC4-5BDE1700F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889544-BD63-40B3-91A2-8E3E85335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2952E8-1840-4087-975B-46B2B7107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D39F-0B9B-4236-A4AD-AF3E52892F3C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C73FFE-F403-4E06-A426-19B2F4275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11B3C4-0C78-4107-8074-D76E3AA9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7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114B1-BB7A-4C4A-A72A-2DE10F9AE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8FFA19-79DE-42A4-B804-47CFD2CEC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7D3B68-4729-4075-9376-3A54664F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D39F-0B9B-4236-A4AD-AF3E52892F3C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4E3652-4934-48D2-BFCF-01FD9C14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7CB339-FD73-41D8-9C7A-16BE4A97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4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3B103F7-3E44-44BD-9CDF-3B2B811BB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F0A192-099A-409E-8BBE-B96A5A6FA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6353C6-1089-46B8-9780-A968C3322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D39F-0B9B-4236-A4AD-AF3E52892F3C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35EB7F-A477-4798-9457-D4ABE208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00A20E-8807-4C60-A2D2-7CBAA43D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2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3F463-5F27-4988-9CC3-B99C6C83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56A64B-F663-4B0B-91B9-C1759E2F5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D7D1CD-7338-4335-9A99-309BCB9E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D39F-0B9B-4236-A4AD-AF3E52892F3C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51F6E-6945-4278-8D69-620EC2AE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B39804-4B6B-496C-BD6C-ED1B0BCF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0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ED93A9-18A1-4CF0-A4A8-5E4DB611C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5A4A96-AC65-4CA6-A9EB-9A40FF268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E9E6B5-87F4-47C1-8852-80A54367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D39F-0B9B-4236-A4AD-AF3E52892F3C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59AB2A-56F5-4223-8BFB-E1CC7F91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666397-A7B0-4B87-987E-ED482065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7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EFF62-27D2-4830-AEE2-7F7E710C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AC2D1B-B536-4FAA-84A6-54B30B2E1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75F3EA-95BB-423B-9648-AB70C9AE5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0E3FF2-8C73-4A6B-A39C-708C88A71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D39F-0B9B-4236-A4AD-AF3E52892F3C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9A73B5-B04B-4836-ACA7-55F4A2EB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4E04F2-DD1B-4C80-BA8E-858E5B08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C74C0-A2A7-4727-97A5-EE0CD9DC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77E95A-F03B-402C-A364-55F890275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518606-8431-4538-8B98-86A2A7ACB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84D9DA-EAC6-4AF0-BB99-30EED4AD3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AD70697-8409-4596-9B9E-9884FFAA1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E3117AA-05EC-470F-AE69-669947EE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D39F-0B9B-4236-A4AD-AF3E52892F3C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6B9328D-27D0-42F0-BA8F-8E857E79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4504B5D-CDD6-49F4-A054-AB5D6CD7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0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B1BBD-5760-4CFB-AB97-6982DA08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9549244-493F-4451-B81E-606C3B5F2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D39F-0B9B-4236-A4AD-AF3E52892F3C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D0A921-599E-4C08-ADC4-01542B219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AC972D-0B4B-46E7-B1DB-A54B7BAA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1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99B6577-13D4-4C0B-A161-40E3B3E9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D39F-0B9B-4236-A4AD-AF3E52892F3C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D38F91-CF59-43EB-9948-6916DEAF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C562CD-ACFF-419C-81E3-13C48573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8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EFE7F-8C3B-4A6C-BC7F-EBB5857B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7F9FE-144C-481E-A326-1D64EE858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FDF612-C9CE-4B29-8516-53ADAEAC3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5DB025-029B-499F-85C1-3F5894B1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D39F-0B9B-4236-A4AD-AF3E52892F3C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EC6433-B081-47AB-8798-70AFA8B8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18D540-31D1-43A1-A5E6-695E4FDF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3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3D4D1C-D9C8-4422-A77F-D873C937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8302ACD-F540-4994-86FD-80E445E69E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6BB59F-3AA7-450F-A937-39B2F40CC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202BC1-627D-4440-8DEF-3595A21AA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D39F-0B9B-4236-A4AD-AF3E52892F3C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0837BB-2B72-4F21-9DD3-E5E4D720A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14B9D0-B4AD-4A8C-B834-19F1E182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9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393914A-86E7-43D3-9C22-D30315434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5CDF16-355C-4F5F-A5A7-C5CB65847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F7CC74-970B-4650-979F-79607B178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DD39F-0B9B-4236-A4AD-AF3E52892F3C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3DFBB7-B87A-4C24-8EAE-91556967C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3B509D-5F42-4AE7-A853-E09A52598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CD3B5-19A9-4A75-BA5A-CF15B39F8C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9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o.org/obp/ui/#iso:std:iso:31000:ed-2:v1:e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mp"/><Relationship Id="rId3" Type="http://schemas.openxmlformats.org/officeDocument/2006/relationships/image" Target="../media/image3.tmp"/><Relationship Id="rId7" Type="http://schemas.openxmlformats.org/officeDocument/2006/relationships/image" Target="../media/image7.tmp"/><Relationship Id="rId2" Type="http://schemas.openxmlformats.org/officeDocument/2006/relationships/hyperlink" Target="https://www.iso.org/obp/ui/#iso:std:iso:31000:ed-2:v1:e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mp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hyperlink" Target="https://www.iso.org/obp/ui/#iso:std:iso:31000:ed-2:v1:e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hyperlink" Target="https://www.iso.org/obp/ui/#iso:std:iso:31000:ed-2:v1:e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hyperlink" Target="https://www.iso.org/obp/ui/#iso:std:iso:31000:ed-2:v1:e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.org/TR/odrl-model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vocab-duv/" TargetMode="External"/><Relationship Id="rId2" Type="http://schemas.openxmlformats.org/officeDocument/2006/relationships/hyperlink" Target="https://www.iso.org/obp/ui/#iso:std:iso:31000:ed-2:v1:e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https://www.iso.org/obp/ui/#iso:std:iso:31000:ed-2:v1:e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o.org/obp/ui/#iso:std:iso:31000:ed-2:v1:e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o.org/obp/ui/#iso:std:iso:31000:ed-2:v1:e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o.org/obp/ui/#iso:std:iso:31000:ed-2:v1:e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o.org/obp/ui/#iso:std:iso:31000:ed-2:v1:e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1FE42-A489-40E4-BE3A-D2CF77B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19" y="30239"/>
            <a:ext cx="9667875" cy="8857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 smtClean="0"/>
              <a:t>IGSO  Governance Model</a:t>
            </a:r>
            <a:endParaRPr lang="en-US" sz="3200" b="1" dirty="0">
              <a:hlinkClick r:id="rId2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924674" y="1093655"/>
            <a:ext cx="9426647" cy="5200372"/>
            <a:chOff x="1735884" y="1093655"/>
            <a:chExt cx="8615437" cy="5200372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AA88927-2BCE-4086-9AEA-689A2066D47E}"/>
                </a:ext>
              </a:extLst>
            </p:cNvPr>
            <p:cNvGrpSpPr/>
            <p:nvPr/>
          </p:nvGrpSpPr>
          <p:grpSpPr>
            <a:xfrm>
              <a:off x="3424113" y="1669873"/>
              <a:ext cx="6927208" cy="3592373"/>
              <a:chOff x="1893264" y="1852851"/>
              <a:chExt cx="6927208" cy="3592373"/>
            </a:xfrm>
          </p:grpSpPr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474AF2E4-9865-4769-8827-5AFF0D3309EE}"/>
                  </a:ext>
                </a:extLst>
              </p:cNvPr>
              <p:cNvGrpSpPr/>
              <p:nvPr/>
            </p:nvGrpSpPr>
            <p:grpSpPr>
              <a:xfrm>
                <a:off x="1893264" y="2996952"/>
                <a:ext cx="4896544" cy="2448272"/>
                <a:chOff x="1461183" y="2274235"/>
                <a:chExt cx="3974673" cy="2064333"/>
              </a:xfrm>
            </p:grpSpPr>
            <p:sp>
              <p:nvSpPr>
                <p:cNvPr id="41" name="Ellipse 40">
                  <a:extLst>
                    <a:ext uri="{FF2B5EF4-FFF2-40B4-BE49-F238E27FC236}">
                      <a16:creationId xmlns:a16="http://schemas.microsoft.com/office/drawing/2014/main" id="{1EE4A928-EEF9-4269-A00B-95F302062F6D}"/>
                    </a:ext>
                  </a:extLst>
                </p:cNvPr>
                <p:cNvSpPr/>
                <p:nvPr/>
              </p:nvSpPr>
              <p:spPr>
                <a:xfrm>
                  <a:off x="1461183" y="2274235"/>
                  <a:ext cx="3974673" cy="2064333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2" name="Gruppieren 41">
                  <a:extLst>
                    <a:ext uri="{FF2B5EF4-FFF2-40B4-BE49-F238E27FC236}">
                      <a16:creationId xmlns:a16="http://schemas.microsoft.com/office/drawing/2014/main" id="{7C00E0FE-3139-49E9-92D6-A42D8979978A}"/>
                    </a:ext>
                  </a:extLst>
                </p:cNvPr>
                <p:cNvGrpSpPr/>
                <p:nvPr/>
              </p:nvGrpSpPr>
              <p:grpSpPr>
                <a:xfrm>
                  <a:off x="1774897" y="3670890"/>
                  <a:ext cx="3097608" cy="586434"/>
                  <a:chOff x="3885809" y="4444102"/>
                  <a:chExt cx="3097608" cy="586434"/>
                </a:xfrm>
              </p:grpSpPr>
              <p:sp>
                <p:nvSpPr>
                  <p:cNvPr id="65" name="Ellipse 64">
                    <a:extLst>
                      <a:ext uri="{FF2B5EF4-FFF2-40B4-BE49-F238E27FC236}">
                        <a16:creationId xmlns:a16="http://schemas.microsoft.com/office/drawing/2014/main" id="{FF35E48A-BA7D-4F62-87F1-B28383B8FE59}"/>
                      </a:ext>
                    </a:extLst>
                  </p:cNvPr>
                  <p:cNvSpPr/>
                  <p:nvPr/>
                </p:nvSpPr>
                <p:spPr>
                  <a:xfrm>
                    <a:off x="3885809" y="4444102"/>
                    <a:ext cx="3097608" cy="586434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" name="Ellipse 65">
                    <a:extLst>
                      <a:ext uri="{FF2B5EF4-FFF2-40B4-BE49-F238E27FC236}">
                        <a16:creationId xmlns:a16="http://schemas.microsoft.com/office/drawing/2014/main" id="{FE4E648C-187E-4962-B5FA-FA06302E8A5E}"/>
                      </a:ext>
                    </a:extLst>
                  </p:cNvPr>
                  <p:cNvSpPr/>
                  <p:nvPr/>
                </p:nvSpPr>
                <p:spPr>
                  <a:xfrm>
                    <a:off x="4678615" y="4507885"/>
                    <a:ext cx="2302167" cy="46166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v</a:t>
                    </a:r>
                  </a:p>
                </p:txBody>
              </p:sp>
              <p:sp>
                <p:nvSpPr>
                  <p:cNvPr id="67" name="Ellipse 66">
                    <a:extLst>
                      <a:ext uri="{FF2B5EF4-FFF2-40B4-BE49-F238E27FC236}">
                        <a16:creationId xmlns:a16="http://schemas.microsoft.com/office/drawing/2014/main" id="{1DA7103D-29C3-43C3-8DE4-52553261A80B}"/>
                      </a:ext>
                    </a:extLst>
                  </p:cNvPr>
                  <p:cNvSpPr/>
                  <p:nvPr/>
                </p:nvSpPr>
                <p:spPr>
                  <a:xfrm>
                    <a:off x="5085308" y="4517146"/>
                    <a:ext cx="1895472" cy="4369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" name="Ellipse 67">
                    <a:extLst>
                      <a:ext uri="{FF2B5EF4-FFF2-40B4-BE49-F238E27FC236}">
                        <a16:creationId xmlns:a16="http://schemas.microsoft.com/office/drawing/2014/main" id="{7585064D-FA7F-43E4-A3EE-E433D80A7AA2}"/>
                      </a:ext>
                    </a:extLst>
                  </p:cNvPr>
                  <p:cNvSpPr/>
                  <p:nvPr/>
                </p:nvSpPr>
                <p:spPr>
                  <a:xfrm>
                    <a:off x="5734321" y="4517146"/>
                    <a:ext cx="1248414" cy="386251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" name="Rechteck 68">
                    <a:extLst>
                      <a:ext uri="{FF2B5EF4-FFF2-40B4-BE49-F238E27FC236}">
                        <a16:creationId xmlns:a16="http://schemas.microsoft.com/office/drawing/2014/main" id="{2933AF46-89DD-4A81-BF02-5E1D743E7656}"/>
                      </a:ext>
                    </a:extLst>
                  </p:cNvPr>
                  <p:cNvSpPr/>
                  <p:nvPr/>
                </p:nvSpPr>
                <p:spPr>
                  <a:xfrm>
                    <a:off x="3920820" y="4646442"/>
                    <a:ext cx="787943" cy="174681"/>
                  </a:xfrm>
                  <a:prstGeom prst="rect">
                    <a:avLst/>
                  </a:prstGeom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Information</a:t>
                    </a:r>
                  </a:p>
                </p:txBody>
              </p:sp>
              <p:sp>
                <p:nvSpPr>
                  <p:cNvPr id="70" name="Rechteck 69">
                    <a:extLst>
                      <a:ext uri="{FF2B5EF4-FFF2-40B4-BE49-F238E27FC236}">
                        <a16:creationId xmlns:a16="http://schemas.microsoft.com/office/drawing/2014/main" id="{409D38E4-51CF-416A-8571-69700FF026CA}"/>
                      </a:ext>
                    </a:extLst>
                  </p:cNvPr>
                  <p:cNvSpPr/>
                  <p:nvPr/>
                </p:nvSpPr>
                <p:spPr>
                  <a:xfrm>
                    <a:off x="5746784" y="4568871"/>
                    <a:ext cx="701552" cy="281326"/>
                  </a:xfrm>
                  <a:prstGeom prst="rect">
                    <a:avLst/>
                  </a:prstGeom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Records</a:t>
                    </a:r>
                  </a:p>
                </p:txBody>
              </p:sp>
              <p:sp>
                <p:nvSpPr>
                  <p:cNvPr id="71" name="Rechteck 70">
                    <a:extLst>
                      <a:ext uri="{FF2B5EF4-FFF2-40B4-BE49-F238E27FC236}">
                        <a16:creationId xmlns:a16="http://schemas.microsoft.com/office/drawing/2014/main" id="{1BF950BC-0A17-4837-AA0D-4E055C3AC5A9}"/>
                      </a:ext>
                    </a:extLst>
                  </p:cNvPr>
                  <p:cNvSpPr/>
                  <p:nvPr/>
                </p:nvSpPr>
                <p:spPr>
                  <a:xfrm>
                    <a:off x="5060941" y="4507885"/>
                    <a:ext cx="853204" cy="461665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Data 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    of Value</a:t>
                    </a:r>
                  </a:p>
                </p:txBody>
              </p:sp>
              <p:sp>
                <p:nvSpPr>
                  <p:cNvPr id="72" name="Rechteck 71">
                    <a:extLst>
                      <a:ext uri="{FF2B5EF4-FFF2-40B4-BE49-F238E27FC236}">
                        <a16:creationId xmlns:a16="http://schemas.microsoft.com/office/drawing/2014/main" id="{CDC0AA84-EF2F-4101-8B08-6DBFAA1DC38A}"/>
                      </a:ext>
                    </a:extLst>
                  </p:cNvPr>
                  <p:cNvSpPr/>
                  <p:nvPr/>
                </p:nvSpPr>
                <p:spPr>
                  <a:xfrm>
                    <a:off x="4678615" y="4628100"/>
                    <a:ext cx="498708" cy="211365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Data</a:t>
                    </a:r>
                  </a:p>
                </p:txBody>
              </p:sp>
              <p:sp>
                <p:nvSpPr>
                  <p:cNvPr id="73" name="Ellipse 72">
                    <a:extLst>
                      <a:ext uri="{FF2B5EF4-FFF2-40B4-BE49-F238E27FC236}">
                        <a16:creationId xmlns:a16="http://schemas.microsoft.com/office/drawing/2014/main" id="{4D9909D9-0002-4028-BD23-E16AF6FF0267}"/>
                      </a:ext>
                    </a:extLst>
                  </p:cNvPr>
                  <p:cNvSpPr/>
                  <p:nvPr/>
                </p:nvSpPr>
                <p:spPr>
                  <a:xfrm>
                    <a:off x="6359855" y="4600901"/>
                    <a:ext cx="590364" cy="26576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" name="Rechteck 73">
                    <a:extLst>
                      <a:ext uri="{FF2B5EF4-FFF2-40B4-BE49-F238E27FC236}">
                        <a16:creationId xmlns:a16="http://schemas.microsoft.com/office/drawing/2014/main" id="{89E088C6-8EA9-43C7-A4EA-9303FD819869}"/>
                      </a:ext>
                    </a:extLst>
                  </p:cNvPr>
                  <p:cNvSpPr/>
                  <p:nvPr/>
                </p:nvSpPr>
                <p:spPr>
                  <a:xfrm>
                    <a:off x="6370506" y="4572166"/>
                    <a:ext cx="602834" cy="281325"/>
                  </a:xfrm>
                  <a:prstGeom prst="rect">
                    <a:avLst/>
                  </a:prstGeom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Assets</a:t>
                    </a:r>
                  </a:p>
                </p:txBody>
              </p:sp>
            </p:grpSp>
            <p:grpSp>
              <p:nvGrpSpPr>
                <p:cNvPr id="43" name="Gruppieren 42">
                  <a:extLst>
                    <a:ext uri="{FF2B5EF4-FFF2-40B4-BE49-F238E27FC236}">
                      <a16:creationId xmlns:a16="http://schemas.microsoft.com/office/drawing/2014/main" id="{480EF94B-9A94-49DE-9185-9C811971BEB6}"/>
                    </a:ext>
                  </a:extLst>
                </p:cNvPr>
                <p:cNvGrpSpPr/>
                <p:nvPr/>
              </p:nvGrpSpPr>
              <p:grpSpPr>
                <a:xfrm>
                  <a:off x="1516782" y="2698839"/>
                  <a:ext cx="3828878" cy="947458"/>
                  <a:chOff x="7181769" y="1356613"/>
                  <a:chExt cx="3767651" cy="1285025"/>
                </a:xfrm>
              </p:grpSpPr>
              <p:sp>
                <p:nvSpPr>
                  <p:cNvPr id="57" name="Ellipse 56">
                    <a:extLst>
                      <a:ext uri="{FF2B5EF4-FFF2-40B4-BE49-F238E27FC236}">
                        <a16:creationId xmlns:a16="http://schemas.microsoft.com/office/drawing/2014/main" id="{83BB77C9-9BE1-41AC-90BC-12C8C558F7D2}"/>
                      </a:ext>
                    </a:extLst>
                  </p:cNvPr>
                  <p:cNvSpPr/>
                  <p:nvPr/>
                </p:nvSpPr>
                <p:spPr>
                  <a:xfrm>
                    <a:off x="7181769" y="1356613"/>
                    <a:ext cx="3767651" cy="128502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8" name="Ellipse 57">
                    <a:extLst>
                      <a:ext uri="{FF2B5EF4-FFF2-40B4-BE49-F238E27FC236}">
                        <a16:creationId xmlns:a16="http://schemas.microsoft.com/office/drawing/2014/main" id="{6DDA5B3F-DF86-4DEF-BE75-0223B9D3BB23}"/>
                      </a:ext>
                    </a:extLst>
                  </p:cNvPr>
                  <p:cNvSpPr/>
                  <p:nvPr/>
                </p:nvSpPr>
                <p:spPr>
                  <a:xfrm>
                    <a:off x="8036188" y="1606277"/>
                    <a:ext cx="2741977" cy="847998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" name="Ellipse 58">
                    <a:extLst>
                      <a:ext uri="{FF2B5EF4-FFF2-40B4-BE49-F238E27FC236}">
                        <a16:creationId xmlns:a16="http://schemas.microsoft.com/office/drawing/2014/main" id="{71679513-97B1-49E2-9838-86578865F29E}"/>
                      </a:ext>
                    </a:extLst>
                  </p:cNvPr>
                  <p:cNvSpPr/>
                  <p:nvPr/>
                </p:nvSpPr>
                <p:spPr>
                  <a:xfrm>
                    <a:off x="8900546" y="1606277"/>
                    <a:ext cx="1877618" cy="847998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" name="Ellipse 59">
                    <a:extLst>
                      <a:ext uri="{FF2B5EF4-FFF2-40B4-BE49-F238E27FC236}">
                        <a16:creationId xmlns:a16="http://schemas.microsoft.com/office/drawing/2014/main" id="{21AB60DC-8033-44A5-A7BD-FF15738BB8B4}"/>
                      </a:ext>
                    </a:extLst>
                  </p:cNvPr>
                  <p:cNvSpPr/>
                  <p:nvPr/>
                </p:nvSpPr>
                <p:spPr>
                  <a:xfrm>
                    <a:off x="9746480" y="1733867"/>
                    <a:ext cx="1031685" cy="656924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" name="Rechteck 60">
                    <a:extLst>
                      <a:ext uri="{FF2B5EF4-FFF2-40B4-BE49-F238E27FC236}">
                        <a16:creationId xmlns:a16="http://schemas.microsoft.com/office/drawing/2014/main" id="{21FBD098-AFDD-4A5C-9612-981BD4626C53}"/>
                      </a:ext>
                    </a:extLst>
                  </p:cNvPr>
                  <p:cNvSpPr/>
                  <p:nvPr/>
                </p:nvSpPr>
                <p:spPr>
                  <a:xfrm>
                    <a:off x="8874995" y="1897771"/>
                    <a:ext cx="964499" cy="427668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Records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Management</a:t>
                    </a:r>
                  </a:p>
                </p:txBody>
              </p:sp>
              <p:sp>
                <p:nvSpPr>
                  <p:cNvPr id="62" name="Rechteck 61">
                    <a:extLst>
                      <a:ext uri="{FF2B5EF4-FFF2-40B4-BE49-F238E27FC236}">
                        <a16:creationId xmlns:a16="http://schemas.microsoft.com/office/drawing/2014/main" id="{3CF3472E-E014-4D42-83CE-99C3C62366B2}"/>
                      </a:ext>
                    </a:extLst>
                  </p:cNvPr>
                  <p:cNvSpPr/>
                  <p:nvPr/>
                </p:nvSpPr>
                <p:spPr>
                  <a:xfrm>
                    <a:off x="9731268" y="1749252"/>
                    <a:ext cx="1007814" cy="626150"/>
                  </a:xfrm>
                  <a:prstGeom prst="rect">
                    <a:avLst/>
                  </a:prstGeom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Digital Asset 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Management</a:t>
                    </a:r>
                  </a:p>
                </p:txBody>
              </p:sp>
              <p:sp>
                <p:nvSpPr>
                  <p:cNvPr id="63" name="Rechteck 62">
                    <a:extLst>
                      <a:ext uri="{FF2B5EF4-FFF2-40B4-BE49-F238E27FC236}">
                        <a16:creationId xmlns:a16="http://schemas.microsoft.com/office/drawing/2014/main" id="{6E5F9376-25A8-4968-A5B6-CD1A422A2F8A}"/>
                      </a:ext>
                    </a:extLst>
                  </p:cNvPr>
                  <p:cNvSpPr/>
                  <p:nvPr/>
                </p:nvSpPr>
                <p:spPr>
                  <a:xfrm>
                    <a:off x="8033263" y="1787543"/>
                    <a:ext cx="980330" cy="427668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Content </a:t>
                    </a:r>
                    <a:b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</a:br>
                    <a: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Management</a:t>
                    </a:r>
                  </a:p>
                </p:txBody>
              </p:sp>
              <p:sp>
                <p:nvSpPr>
                  <p:cNvPr id="64" name="Rechteck 63">
                    <a:extLst>
                      <a:ext uri="{FF2B5EF4-FFF2-40B4-BE49-F238E27FC236}">
                        <a16:creationId xmlns:a16="http://schemas.microsoft.com/office/drawing/2014/main" id="{61977308-13A9-42D9-9500-1B57A0FB26D3}"/>
                      </a:ext>
                    </a:extLst>
                  </p:cNvPr>
                  <p:cNvSpPr/>
                  <p:nvPr/>
                </p:nvSpPr>
                <p:spPr>
                  <a:xfrm>
                    <a:off x="7193497" y="1852070"/>
                    <a:ext cx="1008966" cy="428702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Information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Management</a:t>
                    </a:r>
                  </a:p>
                </p:txBody>
              </p:sp>
            </p:grpSp>
            <p:sp>
              <p:nvSpPr>
                <p:cNvPr id="44" name="Rechteck 43">
                  <a:extLst>
                    <a:ext uri="{FF2B5EF4-FFF2-40B4-BE49-F238E27FC236}">
                      <a16:creationId xmlns:a16="http://schemas.microsoft.com/office/drawing/2014/main" id="{CAD78212-050A-4A12-A892-8CE240D074B1}"/>
                    </a:ext>
                  </a:extLst>
                </p:cNvPr>
                <p:cNvSpPr/>
                <p:nvPr/>
              </p:nvSpPr>
              <p:spPr>
                <a:xfrm>
                  <a:off x="2452715" y="2342533"/>
                  <a:ext cx="1809880" cy="159525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Information Governance</a:t>
                  </a:r>
                </a:p>
              </p:txBody>
            </p:sp>
            <p:cxnSp>
              <p:nvCxnSpPr>
                <p:cNvPr id="45" name="Verbinder: gekrümmt 10">
                  <a:extLst>
                    <a:ext uri="{FF2B5EF4-FFF2-40B4-BE49-F238E27FC236}">
                      <a16:creationId xmlns:a16="http://schemas.microsoft.com/office/drawing/2014/main" id="{E51AEC80-D454-4743-A769-124855B9634B}"/>
                    </a:ext>
                  </a:extLst>
                </p:cNvPr>
                <p:cNvCxnSpPr>
                  <a:cxnSpLocks/>
                  <a:stCxn id="44" idx="2"/>
                  <a:endCxn id="64" idx="0"/>
                </p:cNvCxnSpPr>
                <p:nvPr/>
              </p:nvCxnSpPr>
              <p:spPr>
                <a:xfrm rot="5400000">
                  <a:off x="2418477" y="2124964"/>
                  <a:ext cx="562085" cy="1316273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Verbinder: gekrümmt 11">
                  <a:extLst>
                    <a:ext uri="{FF2B5EF4-FFF2-40B4-BE49-F238E27FC236}">
                      <a16:creationId xmlns:a16="http://schemas.microsoft.com/office/drawing/2014/main" id="{25DF0512-7197-4A99-8539-0BFBE8A5559C}"/>
                    </a:ext>
                  </a:extLst>
                </p:cNvPr>
                <p:cNvCxnSpPr>
                  <a:cxnSpLocks/>
                  <a:stCxn id="44" idx="2"/>
                  <a:endCxn id="63" idx="0"/>
                </p:cNvCxnSpPr>
                <p:nvPr/>
              </p:nvCxnSpPr>
              <p:spPr>
                <a:xfrm rot="5400000">
                  <a:off x="2861696" y="2520607"/>
                  <a:ext cx="514508" cy="477412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Verbinder: gekrümmt 12">
                  <a:extLst>
                    <a:ext uri="{FF2B5EF4-FFF2-40B4-BE49-F238E27FC236}">
                      <a16:creationId xmlns:a16="http://schemas.microsoft.com/office/drawing/2014/main" id="{3CD095B9-AC4F-424B-BCE3-5A43486DE4D5}"/>
                    </a:ext>
                  </a:extLst>
                </p:cNvPr>
                <p:cNvCxnSpPr>
                  <a:cxnSpLocks/>
                  <a:stCxn id="44" idx="2"/>
                  <a:endCxn id="61" idx="0"/>
                </p:cNvCxnSpPr>
                <p:nvPr/>
              </p:nvCxnSpPr>
              <p:spPr>
                <a:xfrm rot="16200000" flipH="1">
                  <a:off x="3244743" y="2614970"/>
                  <a:ext cx="595780" cy="369955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Verbinder: gekrümmt 13">
                  <a:extLst>
                    <a:ext uri="{FF2B5EF4-FFF2-40B4-BE49-F238E27FC236}">
                      <a16:creationId xmlns:a16="http://schemas.microsoft.com/office/drawing/2014/main" id="{A88747D8-E23C-4EEC-AC4A-C537A2D064A2}"/>
                    </a:ext>
                  </a:extLst>
                </p:cNvPr>
                <p:cNvCxnSpPr>
                  <a:cxnSpLocks/>
                  <a:stCxn id="44" idx="2"/>
                  <a:endCxn id="62" idx="0"/>
                </p:cNvCxnSpPr>
                <p:nvPr/>
              </p:nvCxnSpPr>
              <p:spPr>
                <a:xfrm rot="16200000" flipH="1">
                  <a:off x="3745594" y="2114120"/>
                  <a:ext cx="486276" cy="1262153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Verbinder: gekrümmt 14">
                  <a:extLst>
                    <a:ext uri="{FF2B5EF4-FFF2-40B4-BE49-F238E27FC236}">
                      <a16:creationId xmlns:a16="http://schemas.microsoft.com/office/drawing/2014/main" id="{80F1C032-2276-45A6-A7B1-891677949E09}"/>
                    </a:ext>
                  </a:extLst>
                </p:cNvPr>
                <p:cNvCxnSpPr>
                  <a:cxnSpLocks/>
                  <a:stCxn id="62" idx="2"/>
                  <a:endCxn id="74" idx="0"/>
                </p:cNvCxnSpPr>
                <p:nvPr/>
              </p:nvCxnSpPr>
              <p:spPr>
                <a:xfrm rot="5400000">
                  <a:off x="4415933" y="3595079"/>
                  <a:ext cx="348954" cy="58797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Verbinder: gekrümmt 15">
                  <a:extLst>
                    <a:ext uri="{FF2B5EF4-FFF2-40B4-BE49-F238E27FC236}">
                      <a16:creationId xmlns:a16="http://schemas.microsoft.com/office/drawing/2014/main" id="{8632BD80-38BA-4052-9B4B-90BF599F8E13}"/>
                    </a:ext>
                  </a:extLst>
                </p:cNvPr>
                <p:cNvCxnSpPr>
                  <a:cxnSpLocks/>
                  <a:stCxn id="61" idx="2"/>
                  <a:endCxn id="70" idx="0"/>
                </p:cNvCxnSpPr>
                <p:nvPr/>
              </p:nvCxnSpPr>
              <p:spPr>
                <a:xfrm rot="16200000" flipH="1">
                  <a:off x="3665881" y="3474891"/>
                  <a:ext cx="382497" cy="259037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Verbinder: gekrümmt 16">
                  <a:extLst>
                    <a:ext uri="{FF2B5EF4-FFF2-40B4-BE49-F238E27FC236}">
                      <a16:creationId xmlns:a16="http://schemas.microsoft.com/office/drawing/2014/main" id="{704C274C-348E-4479-9CCA-EDEE2FCF899B}"/>
                    </a:ext>
                  </a:extLst>
                </p:cNvPr>
                <p:cNvCxnSpPr>
                  <a:cxnSpLocks/>
                  <a:stCxn id="63" idx="2"/>
                  <a:endCxn id="72" idx="0"/>
                </p:cNvCxnSpPr>
                <p:nvPr/>
              </p:nvCxnSpPr>
              <p:spPr>
                <a:xfrm rot="5400000">
                  <a:off x="2587152" y="3561796"/>
                  <a:ext cx="522998" cy="63187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Verbinder: gekrümmt 17">
                  <a:extLst>
                    <a:ext uri="{FF2B5EF4-FFF2-40B4-BE49-F238E27FC236}">
                      <a16:creationId xmlns:a16="http://schemas.microsoft.com/office/drawing/2014/main" id="{2CB907FC-4181-4A55-AAA1-512D85618910}"/>
                    </a:ext>
                  </a:extLst>
                </p:cNvPr>
                <p:cNvCxnSpPr>
                  <a:cxnSpLocks/>
                  <a:stCxn id="64" idx="2"/>
                  <a:endCxn id="69" idx="0"/>
                </p:cNvCxnSpPr>
                <p:nvPr/>
              </p:nvCxnSpPr>
              <p:spPr>
                <a:xfrm rot="16200000" flipH="1">
                  <a:off x="1876129" y="3545480"/>
                  <a:ext cx="493002" cy="162498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Verbinder: gekrümmt 18">
                  <a:extLst>
                    <a:ext uri="{FF2B5EF4-FFF2-40B4-BE49-F238E27FC236}">
                      <a16:creationId xmlns:a16="http://schemas.microsoft.com/office/drawing/2014/main" id="{77DA0C62-5916-4768-8F77-88FB1B4320E7}"/>
                    </a:ext>
                  </a:extLst>
                </p:cNvPr>
                <p:cNvCxnSpPr>
                  <a:cxnSpLocks/>
                  <a:stCxn id="63" idx="2"/>
                  <a:endCxn id="71" idx="0"/>
                </p:cNvCxnSpPr>
                <p:nvPr/>
              </p:nvCxnSpPr>
              <p:spPr>
                <a:xfrm rot="16200000" flipH="1">
                  <a:off x="2927046" y="3285087"/>
                  <a:ext cx="402783" cy="496387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hteck 53">
                  <a:extLst>
                    <a:ext uri="{FF2B5EF4-FFF2-40B4-BE49-F238E27FC236}">
                      <a16:creationId xmlns:a16="http://schemas.microsoft.com/office/drawing/2014/main" id="{60BE1DD3-2949-4BB5-813E-F442FE27AB9B}"/>
                    </a:ext>
                  </a:extLst>
                </p:cNvPr>
                <p:cNvSpPr/>
                <p:nvPr/>
              </p:nvSpPr>
              <p:spPr>
                <a:xfrm>
                  <a:off x="2484075" y="2466137"/>
                  <a:ext cx="665567" cy="1719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policies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Rechteck 54">
                  <a:extLst>
                    <a:ext uri="{FF2B5EF4-FFF2-40B4-BE49-F238E27FC236}">
                      <a16:creationId xmlns:a16="http://schemas.microsoft.com/office/drawing/2014/main" id="{D55A5F70-EE1D-4D60-972B-60228900C4D7}"/>
                    </a:ext>
                  </a:extLst>
                </p:cNvPr>
                <p:cNvSpPr/>
                <p:nvPr/>
              </p:nvSpPr>
              <p:spPr>
                <a:xfrm>
                  <a:off x="3518565" y="2437610"/>
                  <a:ext cx="484428" cy="1891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rules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Rechteck 55">
                  <a:extLst>
                    <a:ext uri="{FF2B5EF4-FFF2-40B4-BE49-F238E27FC236}">
                      <a16:creationId xmlns:a16="http://schemas.microsoft.com/office/drawing/2014/main" id="{6C29C86C-94EB-49CD-B9E7-F65C1F9F45D9}"/>
                    </a:ext>
                  </a:extLst>
                </p:cNvPr>
                <p:cNvSpPr/>
                <p:nvPr/>
              </p:nvSpPr>
              <p:spPr>
                <a:xfrm>
                  <a:off x="4138534" y="2480437"/>
                  <a:ext cx="648578" cy="2369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metrics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8FB17F1D-7C7C-4DF8-A221-796F0F5D99E9}"/>
                  </a:ext>
                </a:extLst>
              </p:cNvPr>
              <p:cNvSpPr/>
              <p:nvPr/>
            </p:nvSpPr>
            <p:spPr>
              <a:xfrm>
                <a:off x="5320052" y="2911537"/>
                <a:ext cx="3500420" cy="1111543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" name="Gruppieren 9">
                <a:extLst>
                  <a:ext uri="{FF2B5EF4-FFF2-40B4-BE49-F238E27FC236}">
                    <a16:creationId xmlns:a16="http://schemas.microsoft.com/office/drawing/2014/main" id="{5D4E74B3-0D01-491B-96CB-2FD06E68F43D}"/>
                  </a:ext>
                </a:extLst>
              </p:cNvPr>
              <p:cNvGrpSpPr/>
              <p:nvPr/>
            </p:nvGrpSpPr>
            <p:grpSpPr>
              <a:xfrm>
                <a:off x="4300255" y="1852851"/>
                <a:ext cx="2539766" cy="1205958"/>
                <a:chOff x="928744" y="753512"/>
                <a:chExt cx="2061605" cy="1016839"/>
              </a:xfrm>
            </p:grpSpPr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9265B775-EB20-411A-8450-68A5AEC15BB7}"/>
                    </a:ext>
                  </a:extLst>
                </p:cNvPr>
                <p:cNvSpPr/>
                <p:nvPr/>
              </p:nvSpPr>
              <p:spPr>
                <a:xfrm>
                  <a:off x="928744" y="753512"/>
                  <a:ext cx="2061605" cy="1016839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Ellipse 33">
                  <a:extLst>
                    <a:ext uri="{FF2B5EF4-FFF2-40B4-BE49-F238E27FC236}">
                      <a16:creationId xmlns:a16="http://schemas.microsoft.com/office/drawing/2014/main" id="{33DC3EB4-AC2C-4897-98CD-1410A67EA411}"/>
                    </a:ext>
                  </a:extLst>
                </p:cNvPr>
                <p:cNvSpPr/>
                <p:nvPr/>
              </p:nvSpPr>
              <p:spPr>
                <a:xfrm>
                  <a:off x="1858181" y="1219086"/>
                  <a:ext cx="1025363" cy="425405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C7F5D3D4-2FF3-4F47-A5CC-9B7E94C62C99}"/>
                    </a:ext>
                  </a:extLst>
                </p:cNvPr>
                <p:cNvSpPr/>
                <p:nvPr/>
              </p:nvSpPr>
              <p:spPr>
                <a:xfrm>
                  <a:off x="1014470" y="1215659"/>
                  <a:ext cx="1025363" cy="425405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Rechteck 35">
                  <a:extLst>
                    <a:ext uri="{FF2B5EF4-FFF2-40B4-BE49-F238E27FC236}">
                      <a16:creationId xmlns:a16="http://schemas.microsoft.com/office/drawing/2014/main" id="{D4084EA1-6CB9-4590-9961-8A444076E960}"/>
                    </a:ext>
                  </a:extLst>
                </p:cNvPr>
                <p:cNvSpPr/>
                <p:nvPr/>
              </p:nvSpPr>
              <p:spPr>
                <a:xfrm>
                  <a:off x="1010349" y="1299729"/>
                  <a:ext cx="1025363" cy="260597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Information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Governance</a:t>
                  </a:r>
                  <a:endPara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Rechteck 36">
                  <a:extLst>
                    <a:ext uri="{FF2B5EF4-FFF2-40B4-BE49-F238E27FC236}">
                      <a16:creationId xmlns:a16="http://schemas.microsoft.com/office/drawing/2014/main" id="{16E8F70D-B8F5-43D0-8A7E-DE83FE8FAE6F}"/>
                    </a:ext>
                  </a:extLst>
                </p:cNvPr>
                <p:cNvSpPr/>
                <p:nvPr/>
              </p:nvSpPr>
              <p:spPr>
                <a:xfrm>
                  <a:off x="1125869" y="801754"/>
                  <a:ext cx="1645345" cy="23356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Corporate Governance</a:t>
                  </a:r>
                </a:p>
              </p:txBody>
            </p:sp>
            <p:cxnSp>
              <p:nvCxnSpPr>
                <p:cNvPr id="38" name="Verbinder: gekrümmt 38">
                  <a:extLst>
                    <a:ext uri="{FF2B5EF4-FFF2-40B4-BE49-F238E27FC236}">
                      <a16:creationId xmlns:a16="http://schemas.microsoft.com/office/drawing/2014/main" id="{4711B94C-0DC7-4659-A911-80D016CED85D}"/>
                    </a:ext>
                  </a:extLst>
                </p:cNvPr>
                <p:cNvCxnSpPr>
                  <a:cxnSpLocks/>
                  <a:stCxn id="37" idx="2"/>
                  <a:endCxn id="36" idx="0"/>
                </p:cNvCxnSpPr>
                <p:nvPr/>
              </p:nvCxnSpPr>
              <p:spPr>
                <a:xfrm rot="5400000">
                  <a:off x="1603579" y="954765"/>
                  <a:ext cx="264415" cy="425511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Verbinder: gekrümmt 44">
                  <a:extLst>
                    <a:ext uri="{FF2B5EF4-FFF2-40B4-BE49-F238E27FC236}">
                      <a16:creationId xmlns:a16="http://schemas.microsoft.com/office/drawing/2014/main" id="{40D189E9-AA05-465E-AA67-349A5A6FEA00}"/>
                    </a:ext>
                  </a:extLst>
                </p:cNvPr>
                <p:cNvCxnSpPr>
                  <a:cxnSpLocks/>
                  <a:stCxn id="37" idx="2"/>
                  <a:endCxn id="40" idx="0"/>
                </p:cNvCxnSpPr>
                <p:nvPr/>
              </p:nvCxnSpPr>
              <p:spPr>
                <a:xfrm rot="16200000" flipH="1">
                  <a:off x="2074298" y="909557"/>
                  <a:ext cx="201356" cy="452869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61B50BC5-F241-4B74-BB69-7C61426DEDCE}"/>
                    </a:ext>
                  </a:extLst>
                </p:cNvPr>
                <p:cNvSpPr/>
                <p:nvPr/>
              </p:nvSpPr>
              <p:spPr>
                <a:xfrm>
                  <a:off x="1903280" y="1236670"/>
                  <a:ext cx="996261" cy="346855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IT</a:t>
                  </a:r>
                  <a:b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</a:b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Governance</a:t>
                  </a:r>
                </a:p>
              </p:txBody>
            </p:sp>
          </p:grpSp>
          <p:cxnSp>
            <p:nvCxnSpPr>
              <p:cNvPr id="11" name="Verbinder: gekrümmt 38">
                <a:extLst>
                  <a:ext uri="{FF2B5EF4-FFF2-40B4-BE49-F238E27FC236}">
                    <a16:creationId xmlns:a16="http://schemas.microsoft.com/office/drawing/2014/main" id="{FDE48CB8-8C6B-4043-A4A6-BE8057C1E0A7}"/>
                  </a:ext>
                </a:extLst>
              </p:cNvPr>
              <p:cNvCxnSpPr>
                <a:cxnSpLocks/>
                <a:stCxn id="35" idx="4"/>
                <a:endCxn id="41" idx="0"/>
              </p:cNvCxnSpPr>
              <p:nvPr/>
            </p:nvCxnSpPr>
            <p:spPr>
              <a:xfrm rot="5400000">
                <a:off x="4643758" y="2603255"/>
                <a:ext cx="91476" cy="695919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uppieren 11">
                <a:extLst>
                  <a:ext uri="{FF2B5EF4-FFF2-40B4-BE49-F238E27FC236}">
                    <a16:creationId xmlns:a16="http://schemas.microsoft.com/office/drawing/2014/main" id="{8A2609D8-1BE1-4C37-A253-99B54E81A54D}"/>
                  </a:ext>
                </a:extLst>
              </p:cNvPr>
              <p:cNvGrpSpPr/>
              <p:nvPr/>
            </p:nvGrpSpPr>
            <p:grpSpPr>
              <a:xfrm>
                <a:off x="6608312" y="3482771"/>
                <a:ext cx="1481576" cy="360089"/>
                <a:chOff x="6568342" y="3293534"/>
                <a:chExt cx="1202640" cy="303620"/>
              </a:xfrm>
            </p:grpSpPr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F396D3E2-54AD-4857-8C14-70520937842F}"/>
                    </a:ext>
                  </a:extLst>
                </p:cNvPr>
                <p:cNvSpPr/>
                <p:nvPr/>
              </p:nvSpPr>
              <p:spPr>
                <a:xfrm>
                  <a:off x="6611280" y="3293534"/>
                  <a:ext cx="1095090" cy="303620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Rechteck 31">
                  <a:extLst>
                    <a:ext uri="{FF2B5EF4-FFF2-40B4-BE49-F238E27FC236}">
                      <a16:creationId xmlns:a16="http://schemas.microsoft.com/office/drawing/2014/main" id="{CC49E9C2-228C-4109-8A70-852063185566}"/>
                    </a:ext>
                  </a:extLst>
                </p:cNvPr>
                <p:cNvSpPr/>
                <p:nvPr/>
              </p:nvSpPr>
              <p:spPr>
                <a:xfrm>
                  <a:off x="6568342" y="3352579"/>
                  <a:ext cx="1202640" cy="196912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Input &amp; Output</a:t>
                  </a:r>
                </a:p>
              </p:txBody>
            </p:sp>
          </p:grp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6060C91E-FCEC-406F-A6D1-1A1A7F5005A7}"/>
                  </a:ext>
                </a:extLst>
              </p:cNvPr>
              <p:cNvSpPr/>
              <p:nvPr/>
            </p:nvSpPr>
            <p:spPr>
              <a:xfrm>
                <a:off x="5995399" y="2919909"/>
                <a:ext cx="1549970" cy="20811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IT Governance</a:t>
                </a:r>
              </a:p>
            </p:txBody>
          </p:sp>
          <p:cxnSp>
            <p:nvCxnSpPr>
              <p:cNvPr id="14" name="Verbinder: gekrümmt 55">
                <a:extLst>
                  <a:ext uri="{FF2B5EF4-FFF2-40B4-BE49-F238E27FC236}">
                    <a16:creationId xmlns:a16="http://schemas.microsoft.com/office/drawing/2014/main" id="{F96DD62D-B80C-4048-8113-A262F073F71E}"/>
                  </a:ext>
                </a:extLst>
              </p:cNvPr>
              <p:cNvCxnSpPr>
                <a:cxnSpLocks/>
                <a:stCxn id="13" idx="2"/>
                <a:endCxn id="28" idx="0"/>
              </p:cNvCxnSpPr>
              <p:nvPr/>
            </p:nvCxnSpPr>
            <p:spPr>
              <a:xfrm rot="5400000">
                <a:off x="6335361" y="3107196"/>
                <a:ext cx="414197" cy="45585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Verbinder: gekrümmt 56">
                <a:extLst>
                  <a:ext uri="{FF2B5EF4-FFF2-40B4-BE49-F238E27FC236}">
                    <a16:creationId xmlns:a16="http://schemas.microsoft.com/office/drawing/2014/main" id="{2981E3A6-FAAC-4916-A8CD-9624C4CF1E28}"/>
                  </a:ext>
                </a:extLst>
              </p:cNvPr>
              <p:cNvCxnSpPr>
                <a:cxnSpLocks/>
                <a:stCxn id="13" idx="2"/>
                <a:endCxn id="32" idx="0"/>
              </p:cNvCxnSpPr>
              <p:nvPr/>
            </p:nvCxnSpPr>
            <p:spPr>
              <a:xfrm rot="16200000" flipH="1">
                <a:off x="6847355" y="3051052"/>
                <a:ext cx="424775" cy="578716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Verbinder: gekrümmt 57">
                <a:extLst>
                  <a:ext uri="{FF2B5EF4-FFF2-40B4-BE49-F238E27FC236}">
                    <a16:creationId xmlns:a16="http://schemas.microsoft.com/office/drawing/2014/main" id="{7DB40D52-A533-48C3-927B-B0713ABAF9A2}"/>
                  </a:ext>
                </a:extLst>
              </p:cNvPr>
              <p:cNvCxnSpPr>
                <a:cxnSpLocks/>
                <a:stCxn id="13" idx="2"/>
                <a:endCxn id="30" idx="0"/>
              </p:cNvCxnSpPr>
              <p:nvPr/>
            </p:nvCxnSpPr>
            <p:spPr>
              <a:xfrm rot="16200000" flipH="1">
                <a:off x="7132853" y="2765554"/>
                <a:ext cx="102936" cy="827874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Verbinder: gekrümmt 58">
                <a:extLst>
                  <a:ext uri="{FF2B5EF4-FFF2-40B4-BE49-F238E27FC236}">
                    <a16:creationId xmlns:a16="http://schemas.microsoft.com/office/drawing/2014/main" id="{7B5137AC-152F-4104-B0A1-2A390BBF23E4}"/>
                  </a:ext>
                </a:extLst>
              </p:cNvPr>
              <p:cNvCxnSpPr>
                <a:cxnSpLocks/>
                <a:stCxn id="13" idx="2"/>
                <a:endCxn id="26" idx="0"/>
              </p:cNvCxnSpPr>
              <p:nvPr/>
            </p:nvCxnSpPr>
            <p:spPr>
              <a:xfrm rot="5400000">
                <a:off x="6403821" y="2940370"/>
                <a:ext cx="178910" cy="554217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Verbinder: gekrümmt 38">
                <a:extLst>
                  <a:ext uri="{FF2B5EF4-FFF2-40B4-BE49-F238E27FC236}">
                    <a16:creationId xmlns:a16="http://schemas.microsoft.com/office/drawing/2014/main" id="{51848EC6-156C-4F61-83A2-EE26BBBC3623}"/>
                  </a:ext>
                </a:extLst>
              </p:cNvPr>
              <p:cNvCxnSpPr>
                <a:cxnSpLocks/>
                <a:stCxn id="40" idx="2"/>
                <a:endCxn id="13" idx="0"/>
              </p:cNvCxnSpPr>
              <p:nvPr/>
            </p:nvCxnSpPr>
            <p:spPr>
              <a:xfrm rot="16200000" flipH="1">
                <a:off x="6401099" y="2550623"/>
                <a:ext cx="82673" cy="655898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uppieren 18">
                <a:extLst>
                  <a:ext uri="{FF2B5EF4-FFF2-40B4-BE49-F238E27FC236}">
                    <a16:creationId xmlns:a16="http://schemas.microsoft.com/office/drawing/2014/main" id="{4E7F5110-4062-498F-BC67-4FEF11BF55C5}"/>
                  </a:ext>
                </a:extLst>
              </p:cNvPr>
              <p:cNvGrpSpPr/>
              <p:nvPr/>
            </p:nvGrpSpPr>
            <p:grpSpPr>
              <a:xfrm>
                <a:off x="6703884" y="3224670"/>
                <a:ext cx="1795627" cy="334806"/>
                <a:chOff x="8423706" y="3326512"/>
                <a:chExt cx="1457565" cy="282302"/>
              </a:xfrm>
            </p:grpSpPr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610C6703-BD07-483C-94C5-E44502E54918}"/>
                    </a:ext>
                  </a:extLst>
                </p:cNvPr>
                <p:cNvSpPr/>
                <p:nvPr/>
              </p:nvSpPr>
              <p:spPr>
                <a:xfrm>
                  <a:off x="8423706" y="3326512"/>
                  <a:ext cx="1457565" cy="276018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2FC78152-3337-447D-9301-CB31E3BF27A1}"/>
                    </a:ext>
                  </a:extLst>
                </p:cNvPr>
                <p:cNvSpPr/>
                <p:nvPr/>
              </p:nvSpPr>
              <p:spPr>
                <a:xfrm>
                  <a:off x="8545845" y="3331815"/>
                  <a:ext cx="1207703" cy="276999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IT-Infrastructure</a:t>
                  </a:r>
                </a:p>
              </p:txBody>
            </p:sp>
          </p:grp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5916562A-D1EE-430C-86CF-EA72D1F837F8}"/>
                  </a:ext>
                </a:extLst>
              </p:cNvPr>
              <p:cNvGrpSpPr/>
              <p:nvPr/>
            </p:nvGrpSpPr>
            <p:grpSpPr>
              <a:xfrm>
                <a:off x="5748428" y="3542220"/>
                <a:ext cx="1038033" cy="271964"/>
                <a:chOff x="5850240" y="2698119"/>
                <a:chExt cx="842603" cy="229315"/>
              </a:xfrm>
            </p:grpSpPr>
            <p:sp>
              <p:nvSpPr>
                <p:cNvPr id="27" name="Ellipse 26">
                  <a:extLst>
                    <a:ext uri="{FF2B5EF4-FFF2-40B4-BE49-F238E27FC236}">
                      <a16:creationId xmlns:a16="http://schemas.microsoft.com/office/drawing/2014/main" id="{CD50CF68-6786-430A-8F25-5D5D1313D11E}"/>
                    </a:ext>
                  </a:extLst>
                </p:cNvPr>
                <p:cNvSpPr/>
                <p:nvPr/>
              </p:nvSpPr>
              <p:spPr>
                <a:xfrm>
                  <a:off x="5850240" y="2715145"/>
                  <a:ext cx="842603" cy="212289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FCD046D4-C2B1-467A-A0B7-E471F0598E09}"/>
                    </a:ext>
                  </a:extLst>
                </p:cNvPr>
                <p:cNvSpPr/>
                <p:nvPr/>
              </p:nvSpPr>
              <p:spPr>
                <a:xfrm>
                  <a:off x="5970698" y="2698119"/>
                  <a:ext cx="678133" cy="208114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IT Process</a:t>
                  </a:r>
                </a:p>
              </p:txBody>
            </p:sp>
          </p:grpSp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8A183387-6575-4F63-9193-8A9EB9A0D9EB}"/>
                  </a:ext>
                </a:extLst>
              </p:cNvPr>
              <p:cNvGrpSpPr/>
              <p:nvPr/>
            </p:nvGrpSpPr>
            <p:grpSpPr>
              <a:xfrm>
                <a:off x="5402729" y="3248576"/>
                <a:ext cx="1633074" cy="327354"/>
                <a:chOff x="8489402" y="3326512"/>
                <a:chExt cx="1325616" cy="276018"/>
              </a:xfrm>
            </p:grpSpPr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6CA1746D-F987-426D-A940-1C2ED9ADAE00}"/>
                    </a:ext>
                  </a:extLst>
                </p:cNvPr>
                <p:cNvSpPr/>
                <p:nvPr/>
              </p:nvSpPr>
              <p:spPr>
                <a:xfrm>
                  <a:off x="8489959" y="3326512"/>
                  <a:ext cx="1325059" cy="276018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Rechteck 25">
                  <a:extLst>
                    <a:ext uri="{FF2B5EF4-FFF2-40B4-BE49-F238E27FC236}">
                      <a16:creationId xmlns:a16="http://schemas.microsoft.com/office/drawing/2014/main" id="{B50D9AFC-B5E0-4F64-9EFC-5D85446CDB84}"/>
                    </a:ext>
                  </a:extLst>
                </p:cNvPr>
                <p:cNvSpPr/>
                <p:nvPr/>
              </p:nvSpPr>
              <p:spPr>
                <a:xfrm>
                  <a:off x="8489402" y="3375717"/>
                  <a:ext cx="1320584" cy="189195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Performance &amp; Risk</a:t>
                  </a:r>
                </a:p>
              </p:txBody>
            </p:sp>
          </p:grp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3A209682-E18F-4527-8FE3-1C1AD3405F29}"/>
                  </a:ext>
                </a:extLst>
              </p:cNvPr>
              <p:cNvSpPr/>
              <p:nvPr/>
            </p:nvSpPr>
            <p:spPr>
              <a:xfrm>
                <a:off x="5519713" y="2047729"/>
                <a:ext cx="977639" cy="230832"/>
              </a:xfrm>
              <a:prstGeom prst="rect">
                <a:avLst/>
              </a:prstGeom>
              <a:ln w="6350">
                <a:noFill/>
              </a:ln>
            </p:spPr>
            <p:txBody>
              <a:bodyPr wrap="squar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IG-Program</a:t>
                </a:r>
              </a:p>
            </p:txBody>
          </p:sp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422B0F15-5D8C-44A9-88AD-6C7701B66600}"/>
                  </a:ext>
                </a:extLst>
              </p:cNvPr>
              <p:cNvSpPr/>
              <p:nvPr/>
            </p:nvSpPr>
            <p:spPr>
              <a:xfrm>
                <a:off x="4358970" y="2078643"/>
                <a:ext cx="891029" cy="230832"/>
              </a:xfrm>
              <a:prstGeom prst="rect">
                <a:avLst/>
              </a:prstGeom>
              <a:ln w="6350">
                <a:noFill/>
              </a:ln>
            </p:spPr>
            <p:txBody>
              <a:bodyPr wrap="squar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Committee</a:t>
                </a:r>
              </a:p>
            </p:txBody>
          </p:sp>
          <p:cxnSp>
            <p:nvCxnSpPr>
              <p:cNvPr id="24" name="Verbinder: gekrümmt 38">
                <a:extLst>
                  <a:ext uri="{FF2B5EF4-FFF2-40B4-BE49-F238E27FC236}">
                    <a16:creationId xmlns:a16="http://schemas.microsoft.com/office/drawing/2014/main" id="{FFE25384-E698-4275-A300-9945F8898ADD}"/>
                  </a:ext>
                </a:extLst>
              </p:cNvPr>
              <p:cNvCxnSpPr>
                <a:cxnSpLocks/>
                <a:stCxn id="41" idx="6"/>
                <a:endCxn id="9" idx="4"/>
              </p:cNvCxnSpPr>
              <p:nvPr/>
            </p:nvCxnSpPr>
            <p:spPr>
              <a:xfrm flipV="1">
                <a:off x="6789808" y="4023080"/>
                <a:ext cx="280454" cy="198008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AFB2E56A-2587-4E42-A911-2430DBF6C7DD}"/>
                </a:ext>
              </a:extLst>
            </p:cNvPr>
            <p:cNvSpPr/>
            <p:nvPr/>
          </p:nvSpPr>
          <p:spPr>
            <a:xfrm>
              <a:off x="3410328" y="1093655"/>
              <a:ext cx="2955585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Implementing an Information Governance (IG) Program to govern EIM across an organization</a:t>
              </a:r>
              <a:endParaRPr kumimoji="0" lang="en-PH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76" name="Verbinder: gewinkelt 74">
              <a:extLst>
                <a:ext uri="{FF2B5EF4-FFF2-40B4-BE49-F238E27FC236}">
                  <a16:creationId xmlns:a16="http://schemas.microsoft.com/office/drawing/2014/main" id="{BD0ED9EC-4816-447E-9590-F219B856D569}"/>
                </a:ext>
              </a:extLst>
            </p:cNvPr>
            <p:cNvCxnSpPr>
              <a:cxnSpLocks/>
              <a:stCxn id="75" idx="2"/>
              <a:endCxn id="44" idx="0"/>
            </p:cNvCxnSpPr>
            <p:nvPr/>
          </p:nvCxnSpPr>
          <p:spPr bwMode="auto">
            <a:xfrm rot="16200000" flipH="1">
              <a:off x="4723705" y="1858234"/>
              <a:ext cx="1201156" cy="872325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981B5E16-1B83-44D5-8331-340CA88279FC}"/>
                </a:ext>
              </a:extLst>
            </p:cNvPr>
            <p:cNvSpPr/>
            <p:nvPr/>
          </p:nvSpPr>
          <p:spPr>
            <a:xfrm>
              <a:off x="1775832" y="1987467"/>
              <a:ext cx="2952630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Enterprise Information Management (EIM) managing all of the data and information across an enterprise </a:t>
              </a:r>
            </a:p>
          </p:txBody>
        </p:sp>
        <p:cxnSp>
          <p:nvCxnSpPr>
            <p:cNvPr id="78" name="Verbinder: gewinkelt 78">
              <a:extLst>
                <a:ext uri="{FF2B5EF4-FFF2-40B4-BE49-F238E27FC236}">
                  <a16:creationId xmlns:a16="http://schemas.microsoft.com/office/drawing/2014/main" id="{E72123A4-FE32-431F-9C12-EF4433FD9D1B}"/>
                </a:ext>
              </a:extLst>
            </p:cNvPr>
            <p:cNvCxnSpPr>
              <a:cxnSpLocks/>
              <a:stCxn id="77" idx="2"/>
              <a:endCxn id="57" idx="2"/>
            </p:cNvCxnSpPr>
            <p:nvPr/>
          </p:nvCxnSpPr>
          <p:spPr bwMode="auto">
            <a:xfrm rot="16200000" flipH="1">
              <a:off x="2726500" y="3113278"/>
              <a:ext cx="1291755" cy="240460"/>
            </a:xfrm>
            <a:prstGeom prst="bentConnector2">
              <a:avLst/>
            </a:prstGeom>
            <a:solidFill>
              <a:schemeClr val="accent1"/>
            </a:solidFill>
            <a:ln w="63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9" name="Chart Explanation">
              <a:extLst>
                <a:ext uri="{FF2B5EF4-FFF2-40B4-BE49-F238E27FC236}">
                  <a16:creationId xmlns:a16="http://schemas.microsoft.com/office/drawing/2014/main" id="{386683E7-06BF-4CE7-A640-4C81CB374472}"/>
                </a:ext>
              </a:extLst>
            </p:cNvPr>
            <p:cNvSpPr txBox="1"/>
            <p:nvPr/>
          </p:nvSpPr>
          <p:spPr>
            <a:xfrm>
              <a:off x="4334550" y="5570753"/>
              <a:ext cx="24739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Data lifecycle begins with the creation and extends through till disposition of data</a:t>
              </a:r>
            </a:p>
          </p:txBody>
        </p:sp>
        <p:sp>
          <p:nvSpPr>
            <p:cNvPr id="80" name="Chart Explanation">
              <a:extLst>
                <a:ext uri="{FF2B5EF4-FFF2-40B4-BE49-F238E27FC236}">
                  <a16:creationId xmlns:a16="http://schemas.microsoft.com/office/drawing/2014/main" id="{2C03A6F1-0A14-441C-A21C-8BC7EAA11903}"/>
                </a:ext>
              </a:extLst>
            </p:cNvPr>
            <p:cNvSpPr txBox="1"/>
            <p:nvPr/>
          </p:nvSpPr>
          <p:spPr>
            <a:xfrm>
              <a:off x="6750921" y="5580520"/>
              <a:ext cx="228898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RLM refers to the creation, classification, maintenance, and disposition of a record </a:t>
              </a:r>
              <a:endParaRPr kumimoji="0" lang="en-PH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81" name="Verbinder: gewinkelt 88">
              <a:extLst>
                <a:ext uri="{FF2B5EF4-FFF2-40B4-BE49-F238E27FC236}">
                  <a16:creationId xmlns:a16="http://schemas.microsoft.com/office/drawing/2014/main" id="{D08CC354-6FD2-426E-98C0-6C5F0EFE78D7}"/>
                </a:ext>
              </a:extLst>
            </p:cNvPr>
            <p:cNvCxnSpPr>
              <a:cxnSpLocks/>
              <a:stCxn id="79" idx="0"/>
              <a:endCxn id="72" idx="2"/>
            </p:cNvCxnSpPr>
            <p:nvPr/>
          </p:nvCxnSpPr>
          <p:spPr bwMode="auto">
            <a:xfrm rot="16200000" flipV="1">
              <a:off x="5017257" y="5016491"/>
              <a:ext cx="631469" cy="477056"/>
            </a:xfrm>
            <a:prstGeom prst="bentConnector3">
              <a:avLst>
                <a:gd name="adj1" fmla="val 22229"/>
              </a:avLst>
            </a:prstGeom>
            <a:solidFill>
              <a:schemeClr val="accent1"/>
            </a:solidFill>
            <a:ln w="63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Verbinder: gewinkelt 93">
              <a:extLst>
                <a:ext uri="{FF2B5EF4-FFF2-40B4-BE49-F238E27FC236}">
                  <a16:creationId xmlns:a16="http://schemas.microsoft.com/office/drawing/2014/main" id="{98D0252B-9493-49D6-9DAE-824CA2DEB356}"/>
                </a:ext>
              </a:extLst>
            </p:cNvPr>
            <p:cNvCxnSpPr>
              <a:cxnSpLocks/>
              <a:stCxn id="80" idx="0"/>
              <a:endCxn id="70" idx="2"/>
            </p:cNvCxnSpPr>
            <p:nvPr/>
          </p:nvCxnSpPr>
          <p:spPr bwMode="auto">
            <a:xfrm rot="16200000" flipV="1">
              <a:off x="6901116" y="4586222"/>
              <a:ext cx="628508" cy="136008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3" name="Chart Explanation">
              <a:extLst>
                <a:ext uri="{FF2B5EF4-FFF2-40B4-BE49-F238E27FC236}">
                  <a16:creationId xmlns:a16="http://schemas.microsoft.com/office/drawing/2014/main" id="{086D44B5-26BA-4914-A93F-6D234BAB41FE}"/>
                </a:ext>
              </a:extLst>
            </p:cNvPr>
            <p:cNvSpPr txBox="1"/>
            <p:nvPr/>
          </p:nvSpPr>
          <p:spPr>
            <a:xfrm>
              <a:off x="1926385" y="4862152"/>
              <a:ext cx="1986868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Information lifecycle management assigns appropriate value to information and specifies adequate storage policies</a:t>
              </a:r>
            </a:p>
          </p:txBody>
        </p:sp>
        <p:cxnSp>
          <p:nvCxnSpPr>
            <p:cNvPr id="84" name="Verbinder: gewinkelt 104">
              <a:extLst>
                <a:ext uri="{FF2B5EF4-FFF2-40B4-BE49-F238E27FC236}">
                  <a16:creationId xmlns:a16="http://schemas.microsoft.com/office/drawing/2014/main" id="{51E17ED2-16FC-4448-8929-1F63647C59E5}"/>
                </a:ext>
              </a:extLst>
            </p:cNvPr>
            <p:cNvCxnSpPr>
              <a:cxnSpLocks/>
              <a:stCxn id="83" idx="3"/>
              <a:endCxn id="69" idx="2"/>
            </p:cNvCxnSpPr>
            <p:nvPr/>
          </p:nvCxnSpPr>
          <p:spPr bwMode="auto">
            <a:xfrm flipV="1">
              <a:off x="3913253" y="4917531"/>
              <a:ext cx="425815" cy="413981"/>
            </a:xfrm>
            <a:prstGeom prst="bentConnector2">
              <a:avLst/>
            </a:prstGeom>
            <a:solidFill>
              <a:schemeClr val="accent1"/>
            </a:solidFill>
            <a:ln w="63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5" name="Chart Explanation">
              <a:extLst>
                <a:ext uri="{FF2B5EF4-FFF2-40B4-BE49-F238E27FC236}">
                  <a16:creationId xmlns:a16="http://schemas.microsoft.com/office/drawing/2014/main" id="{E5ECA469-4ADF-4AEC-AEF3-7970B783F170}"/>
                </a:ext>
              </a:extLst>
            </p:cNvPr>
            <p:cNvSpPr txBox="1"/>
            <p:nvPr/>
          </p:nvSpPr>
          <p:spPr>
            <a:xfrm>
              <a:off x="8003059" y="4917361"/>
              <a:ext cx="23303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ALM – Critical asset lifecycle</a:t>
              </a:r>
              <a:endParaRPr kumimoji="0" lang="en-PH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86" name="Verbinder: gewinkelt 110">
              <a:extLst>
                <a:ext uri="{FF2B5EF4-FFF2-40B4-BE49-F238E27FC236}">
                  <a16:creationId xmlns:a16="http://schemas.microsoft.com/office/drawing/2014/main" id="{52795870-F288-42CE-99E8-96621AFD0FDC}"/>
                </a:ext>
              </a:extLst>
            </p:cNvPr>
            <p:cNvCxnSpPr>
              <a:cxnSpLocks/>
              <a:stCxn id="85" idx="1"/>
              <a:endCxn id="73" idx="6"/>
            </p:cNvCxnSpPr>
            <p:nvPr/>
          </p:nvCxnSpPr>
          <p:spPr bwMode="auto">
            <a:xfrm rot="10800000">
              <a:off x="7585747" y="4813948"/>
              <a:ext cx="417312" cy="23421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B49BF0E7-23F1-44F3-902F-4EBAC483ED83}"/>
                </a:ext>
              </a:extLst>
            </p:cNvPr>
            <p:cNvSpPr/>
            <p:nvPr/>
          </p:nvSpPr>
          <p:spPr>
            <a:xfrm>
              <a:off x="1735884" y="6047806"/>
              <a:ext cx="73449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*Informal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861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1FE42-A489-40E4-BE3A-D2CF77B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240" y="307771"/>
            <a:ext cx="9667875" cy="49999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b="1" dirty="0"/>
              <a:t>IGONTO Framework</a:t>
            </a:r>
            <a:endParaRPr lang="en-US" sz="3200" b="1" dirty="0">
              <a:hlinkClick r:id="rId2"/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E6B9575-95AE-4DCC-BB52-2F466ADF2F72}"/>
              </a:ext>
            </a:extLst>
          </p:cNvPr>
          <p:cNvGrpSpPr/>
          <p:nvPr/>
        </p:nvGrpSpPr>
        <p:grpSpPr>
          <a:xfrm>
            <a:off x="1985501" y="1326120"/>
            <a:ext cx="8065399" cy="4737172"/>
            <a:chOff x="1985501" y="1326120"/>
            <a:chExt cx="8065399" cy="4737172"/>
          </a:xfrm>
        </p:grpSpPr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049E239F-9622-4A4F-9FD8-2F6252326483}"/>
                </a:ext>
              </a:extLst>
            </p:cNvPr>
            <p:cNvGrpSpPr/>
            <p:nvPr/>
          </p:nvGrpSpPr>
          <p:grpSpPr>
            <a:xfrm>
              <a:off x="7550979" y="4534677"/>
              <a:ext cx="714847" cy="546581"/>
              <a:chOff x="423362" y="858331"/>
              <a:chExt cx="714847" cy="546581"/>
            </a:xfrm>
          </p:grpSpPr>
          <p:pic>
            <p:nvPicPr>
              <p:cNvPr id="110" name="Grafik 109" descr="Bildschirmausschnitt">
                <a:extLst>
                  <a:ext uri="{FF2B5EF4-FFF2-40B4-BE49-F238E27FC236}">
                    <a16:creationId xmlns:a16="http://schemas.microsoft.com/office/drawing/2014/main" id="{E0E2A06A-890D-43F8-A6F6-6ACA40C76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3362" y="858331"/>
                <a:ext cx="652403" cy="421409"/>
              </a:xfrm>
              <a:prstGeom prst="rect">
                <a:avLst/>
              </a:prstGeom>
            </p:spPr>
          </p:pic>
          <p:sp>
            <p:nvSpPr>
              <p:cNvPr id="111" name="Textfeld 110">
                <a:extLst>
                  <a:ext uri="{FF2B5EF4-FFF2-40B4-BE49-F238E27FC236}">
                    <a16:creationId xmlns:a16="http://schemas.microsoft.com/office/drawing/2014/main" id="{44CF930A-87E4-4C21-A019-4B3105203011}"/>
                  </a:ext>
                </a:extLst>
              </p:cNvPr>
              <p:cNvSpPr txBox="1"/>
              <p:nvPr/>
            </p:nvSpPr>
            <p:spPr>
              <a:xfrm>
                <a:off x="447870" y="1214141"/>
                <a:ext cx="690339" cy="19077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OpenTOSCA</a:t>
                </a:r>
              </a:p>
            </p:txBody>
          </p:sp>
        </p:grpSp>
        <p:pic>
          <p:nvPicPr>
            <p:cNvPr id="115" name="Grafik 114" descr="Bildschirmausschnitt">
              <a:extLst>
                <a:ext uri="{FF2B5EF4-FFF2-40B4-BE49-F238E27FC236}">
                  <a16:creationId xmlns:a16="http://schemas.microsoft.com/office/drawing/2014/main" id="{3C58ABA7-79E0-4175-A543-1BB635FFD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7643" y="4308850"/>
              <a:ext cx="1021521" cy="271735"/>
            </a:xfrm>
            <a:prstGeom prst="rect">
              <a:avLst/>
            </a:prstGeom>
          </p:spPr>
        </p:pic>
        <p:sp>
          <p:nvSpPr>
            <p:cNvPr id="9" name="Rectangle 2"/>
            <p:cNvSpPr/>
            <p:nvPr/>
          </p:nvSpPr>
          <p:spPr bwMode="auto">
            <a:xfrm>
              <a:off x="2852231" y="2625652"/>
              <a:ext cx="1916420" cy="824819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IG &amp; EIM Domain Knowledge Acquisition </a:t>
              </a:r>
              <a:b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Frameworks &amp;</a:t>
              </a:r>
            </a:p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Best Practices</a:t>
              </a:r>
            </a:p>
          </p:txBody>
        </p:sp>
        <p:sp>
          <p:nvSpPr>
            <p:cNvPr id="22" name="Rectangle 13"/>
            <p:cNvSpPr/>
            <p:nvPr/>
          </p:nvSpPr>
          <p:spPr bwMode="auto">
            <a:xfrm>
              <a:off x="2029037" y="1326120"/>
              <a:ext cx="7388585" cy="358136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4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IGONTO Governance Implementation Framework &amp; Components</a:t>
              </a:r>
              <a:endPara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Straight Arrow Connector 60"/>
            <p:cNvCxnSpPr>
              <a:cxnSpLocks noChangeShapeType="1"/>
            </p:cNvCxnSpPr>
            <p:nvPr/>
          </p:nvCxnSpPr>
          <p:spPr bwMode="auto">
            <a:xfrm>
              <a:off x="6889097" y="2349963"/>
              <a:ext cx="914400" cy="914400"/>
            </a:xfrm>
            <a:prstGeom prst="straightConnector1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arrow" w="med" len="med"/>
                  <a:tailEnd type="arrow" w="med" len="med"/>
                </a14:hiddenLine>
              </a:ext>
            </a:extLst>
          </p:spPr>
        </p:cxnSp>
        <p:sp>
          <p:nvSpPr>
            <p:cNvPr id="34" name="Rectangle 34"/>
            <p:cNvSpPr/>
            <p:nvPr/>
          </p:nvSpPr>
          <p:spPr bwMode="auto">
            <a:xfrm>
              <a:off x="2854114" y="3569921"/>
              <a:ext cx="1916415" cy="537549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Standards Requirements</a:t>
              </a:r>
            </a:p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Regulations &amp; Compliance</a:t>
              </a:r>
            </a:p>
          </p:txBody>
        </p:sp>
        <p:sp>
          <p:nvSpPr>
            <p:cNvPr id="36" name="Rectangle 52"/>
            <p:cNvSpPr/>
            <p:nvPr/>
          </p:nvSpPr>
          <p:spPr bwMode="auto">
            <a:xfrm>
              <a:off x="4882513" y="2625651"/>
              <a:ext cx="1884035" cy="824819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Knowledge Assessment 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Vocabulary Harmonization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Taxonomy &amp; Classification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Semantic Model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OWL Description logic</a:t>
              </a:r>
            </a:p>
          </p:txBody>
        </p:sp>
        <p:sp>
          <p:nvSpPr>
            <p:cNvPr id="48" name="Striped Right Arrow 41"/>
            <p:cNvSpPr/>
            <p:nvPr/>
          </p:nvSpPr>
          <p:spPr>
            <a:xfrm>
              <a:off x="2601448" y="2718245"/>
              <a:ext cx="244592" cy="150519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Striped Right Arrow 42"/>
            <p:cNvSpPr/>
            <p:nvPr/>
          </p:nvSpPr>
          <p:spPr>
            <a:xfrm>
              <a:off x="2573751" y="3087016"/>
              <a:ext cx="244592" cy="150519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Striped Right Arrow 43"/>
            <p:cNvSpPr/>
            <p:nvPr/>
          </p:nvSpPr>
          <p:spPr>
            <a:xfrm>
              <a:off x="2575632" y="3465193"/>
              <a:ext cx="244592" cy="150519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Striped Right Arrow 44"/>
            <p:cNvSpPr/>
            <p:nvPr/>
          </p:nvSpPr>
          <p:spPr>
            <a:xfrm>
              <a:off x="2568106" y="3852779"/>
              <a:ext cx="244592" cy="150519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Striped Right Arrow 45"/>
            <p:cNvSpPr/>
            <p:nvPr/>
          </p:nvSpPr>
          <p:spPr>
            <a:xfrm>
              <a:off x="2571403" y="4230955"/>
              <a:ext cx="244592" cy="150519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Striped Right Arrow 46"/>
            <p:cNvSpPr/>
            <p:nvPr/>
          </p:nvSpPr>
          <p:spPr>
            <a:xfrm>
              <a:off x="2571869" y="4618541"/>
              <a:ext cx="244592" cy="150519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Striped Right Arrow 47"/>
            <p:cNvSpPr/>
            <p:nvPr/>
          </p:nvSpPr>
          <p:spPr>
            <a:xfrm>
              <a:off x="2573751" y="5015534"/>
              <a:ext cx="244592" cy="150519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Striped Right Arrow 48"/>
            <p:cNvSpPr/>
            <p:nvPr/>
          </p:nvSpPr>
          <p:spPr>
            <a:xfrm>
              <a:off x="2575632" y="5384304"/>
              <a:ext cx="244592" cy="150519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Striped Right Arrow 49"/>
            <p:cNvSpPr/>
            <p:nvPr/>
          </p:nvSpPr>
          <p:spPr>
            <a:xfrm>
              <a:off x="2577513" y="5743667"/>
              <a:ext cx="244592" cy="150519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4"/>
            <p:cNvSpPr/>
            <p:nvPr/>
          </p:nvSpPr>
          <p:spPr bwMode="auto">
            <a:xfrm>
              <a:off x="2031767" y="2650341"/>
              <a:ext cx="411473" cy="608111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Domain</a:t>
              </a:r>
              <a:endPara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59"/>
            <p:cNvSpPr/>
            <p:nvPr/>
          </p:nvSpPr>
          <p:spPr bwMode="auto">
            <a:xfrm>
              <a:off x="2029037" y="3312224"/>
              <a:ext cx="418569" cy="795247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Standards</a:t>
              </a:r>
              <a:endPara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3"/>
            <p:cNvSpPr/>
            <p:nvPr/>
          </p:nvSpPr>
          <p:spPr bwMode="auto">
            <a:xfrm>
              <a:off x="5950800" y="1688258"/>
              <a:ext cx="2136623" cy="303101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/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Query &amp; Retrieval</a:t>
              </a:r>
            </a:p>
          </p:txBody>
        </p:sp>
        <p:cxnSp>
          <p:nvCxnSpPr>
            <p:cNvPr id="26" name="Straight Arrow Connector 57"/>
            <p:cNvCxnSpPr>
              <a:cxnSpLocks noChangeShapeType="1"/>
            </p:cNvCxnSpPr>
            <p:nvPr/>
          </p:nvCxnSpPr>
          <p:spPr bwMode="auto">
            <a:xfrm>
              <a:off x="3434318" y="1905841"/>
              <a:ext cx="0" cy="2746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Arrow Connector 58"/>
            <p:cNvCxnSpPr>
              <a:cxnSpLocks noChangeShapeType="1"/>
            </p:cNvCxnSpPr>
            <p:nvPr/>
          </p:nvCxnSpPr>
          <p:spPr bwMode="auto">
            <a:xfrm>
              <a:off x="4000817" y="1917316"/>
              <a:ext cx="0" cy="2746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Arrow Connector 58"/>
            <p:cNvCxnSpPr>
              <a:cxnSpLocks noChangeShapeType="1"/>
              <a:stCxn id="169" idx="4"/>
              <a:endCxn id="167" idx="0"/>
            </p:cNvCxnSpPr>
            <p:nvPr/>
          </p:nvCxnSpPr>
          <p:spPr bwMode="auto">
            <a:xfrm>
              <a:off x="6976622" y="2008766"/>
              <a:ext cx="11953" cy="6052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A69C0A88-7407-4158-83F5-8EF13A389597}"/>
                </a:ext>
              </a:extLst>
            </p:cNvPr>
            <p:cNvSpPr/>
            <p:nvPr/>
          </p:nvSpPr>
          <p:spPr>
            <a:xfrm>
              <a:off x="1985501" y="5847923"/>
              <a:ext cx="956064" cy="21536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Acquisition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89804973-BDF1-4C62-9353-7816B856131C}"/>
                </a:ext>
              </a:extLst>
            </p:cNvPr>
            <p:cNvSpPr/>
            <p:nvPr/>
          </p:nvSpPr>
          <p:spPr>
            <a:xfrm>
              <a:off x="3214153" y="5850950"/>
              <a:ext cx="1099981" cy="20811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Pre-processing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235B9AE2-2DD9-4F6F-B2E3-7267F0B90AAF}"/>
                </a:ext>
              </a:extLst>
            </p:cNvPr>
            <p:cNvSpPr/>
            <p:nvPr/>
          </p:nvSpPr>
          <p:spPr>
            <a:xfrm>
              <a:off x="5094242" y="5853730"/>
              <a:ext cx="861133" cy="20811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Processing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F16367A5-8ACE-457E-A205-10240033F8EA}"/>
                </a:ext>
              </a:extLst>
            </p:cNvPr>
            <p:cNvSpPr/>
            <p:nvPr/>
          </p:nvSpPr>
          <p:spPr>
            <a:xfrm>
              <a:off x="8331079" y="5850950"/>
              <a:ext cx="1159292" cy="20811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Post-processing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F6097FBB-511A-4B5D-B4E2-731DF0E640DD}"/>
                </a:ext>
              </a:extLst>
            </p:cNvPr>
            <p:cNvSpPr/>
            <p:nvPr/>
          </p:nvSpPr>
          <p:spPr>
            <a:xfrm>
              <a:off x="7165180" y="5849340"/>
              <a:ext cx="861133" cy="20811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Repository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825D447E-466B-42B2-B2A0-B7733C53B23D}"/>
                </a:ext>
              </a:extLst>
            </p:cNvPr>
            <p:cNvSpPr/>
            <p:nvPr/>
          </p:nvSpPr>
          <p:spPr bwMode="auto">
            <a:xfrm>
              <a:off x="2041110" y="5183613"/>
              <a:ext cx="409520" cy="657229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Vendors</a:t>
              </a:r>
              <a:endPara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Rectangle 59">
              <a:extLst>
                <a:ext uri="{FF2B5EF4-FFF2-40B4-BE49-F238E27FC236}">
                  <a16:creationId xmlns:a16="http://schemas.microsoft.com/office/drawing/2014/main" id="{DF28EC81-4F94-4E11-9E34-38262545F1B7}"/>
                </a:ext>
              </a:extLst>
            </p:cNvPr>
            <p:cNvSpPr/>
            <p:nvPr/>
          </p:nvSpPr>
          <p:spPr bwMode="auto">
            <a:xfrm>
              <a:off x="2041110" y="4155201"/>
              <a:ext cx="409520" cy="998502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Open Source</a:t>
              </a:r>
              <a:endPara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Rectangle 34">
              <a:extLst>
                <a:ext uri="{FF2B5EF4-FFF2-40B4-BE49-F238E27FC236}">
                  <a16:creationId xmlns:a16="http://schemas.microsoft.com/office/drawing/2014/main" id="{09738CC9-4002-47C8-9147-6705B082B8FE}"/>
                </a:ext>
              </a:extLst>
            </p:cNvPr>
            <p:cNvSpPr/>
            <p:nvPr/>
          </p:nvSpPr>
          <p:spPr bwMode="auto">
            <a:xfrm>
              <a:off x="4879815" y="3569921"/>
              <a:ext cx="1886734" cy="13716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Architecture Design Models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IG Solution Components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Component Usage Notes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Component Description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TOSCA Service Templates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TOSCA Topology Templates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TOSCA Built Plan </a:t>
              </a:r>
            </a:p>
          </p:txBody>
        </p:sp>
        <p:sp>
          <p:nvSpPr>
            <p:cNvPr id="85" name="Rectangle 34">
              <a:extLst>
                <a:ext uri="{FF2B5EF4-FFF2-40B4-BE49-F238E27FC236}">
                  <a16:creationId xmlns:a16="http://schemas.microsoft.com/office/drawing/2014/main" id="{BAC339FA-7075-444A-B06D-314B344A86A9}"/>
                </a:ext>
              </a:extLst>
            </p:cNvPr>
            <p:cNvSpPr/>
            <p:nvPr/>
          </p:nvSpPr>
          <p:spPr bwMode="auto">
            <a:xfrm>
              <a:off x="4865086" y="5090793"/>
              <a:ext cx="1882543" cy="748254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Vendor Platform Services 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Vendor Software Services</a:t>
              </a:r>
            </a:p>
            <a:p>
              <a:pPr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OS Service Components </a:t>
              </a:r>
            </a:p>
            <a:p>
              <a:pPr>
                <a:defRPr/>
              </a:pPr>
              <a:endPara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Rectangle 34">
              <a:extLst>
                <a:ext uri="{FF2B5EF4-FFF2-40B4-BE49-F238E27FC236}">
                  <a16:creationId xmlns:a16="http://schemas.microsoft.com/office/drawing/2014/main" id="{BA3EF4FC-FF3D-422E-8F7C-8086180AEF80}"/>
                </a:ext>
              </a:extLst>
            </p:cNvPr>
            <p:cNvSpPr/>
            <p:nvPr/>
          </p:nvSpPr>
          <p:spPr bwMode="auto">
            <a:xfrm>
              <a:off x="2858616" y="4165659"/>
              <a:ext cx="1916415" cy="964486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Cloud Native Technology</a:t>
              </a:r>
            </a:p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Open Source Framework</a:t>
              </a:r>
            </a:p>
          </p:txBody>
        </p:sp>
        <p:sp>
          <p:nvSpPr>
            <p:cNvPr id="88" name="Rectangle 34">
              <a:extLst>
                <a:ext uri="{FF2B5EF4-FFF2-40B4-BE49-F238E27FC236}">
                  <a16:creationId xmlns:a16="http://schemas.microsoft.com/office/drawing/2014/main" id="{C0D526BE-CC0E-4BEA-9207-C94C19226141}"/>
                </a:ext>
              </a:extLst>
            </p:cNvPr>
            <p:cNvSpPr/>
            <p:nvPr/>
          </p:nvSpPr>
          <p:spPr bwMode="auto">
            <a:xfrm>
              <a:off x="2852233" y="5249857"/>
              <a:ext cx="1916415" cy="594525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Vendor Platform Offerings</a:t>
              </a:r>
            </a:p>
          </p:txBody>
        </p:sp>
        <p:pic>
          <p:nvPicPr>
            <p:cNvPr id="17" name="Grafik 16" descr="Bildschirmausschnitt">
              <a:extLst>
                <a:ext uri="{FF2B5EF4-FFF2-40B4-BE49-F238E27FC236}">
                  <a16:creationId xmlns:a16="http://schemas.microsoft.com/office/drawing/2014/main" id="{6E86ECC7-4B53-4BA6-A3F6-42AC9B8C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615" y="2184200"/>
              <a:ext cx="829979" cy="250838"/>
            </a:xfrm>
            <a:prstGeom prst="rect">
              <a:avLst/>
            </a:prstGeom>
          </p:spPr>
        </p:pic>
        <p:sp>
          <p:nvSpPr>
            <p:cNvPr id="91" name="Rectangle 4">
              <a:extLst>
                <a:ext uri="{FF2B5EF4-FFF2-40B4-BE49-F238E27FC236}">
                  <a16:creationId xmlns:a16="http://schemas.microsoft.com/office/drawing/2014/main" id="{4EB73EAC-0B53-43AD-A6CD-DDC99CC33EAA}"/>
                </a:ext>
              </a:extLst>
            </p:cNvPr>
            <p:cNvSpPr/>
            <p:nvPr/>
          </p:nvSpPr>
          <p:spPr bwMode="auto">
            <a:xfrm>
              <a:off x="2029037" y="1714167"/>
              <a:ext cx="411473" cy="899508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Tools</a:t>
              </a:r>
              <a:endPara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4" name="Grafik 23" descr="Bildschirmausschnitt">
              <a:extLst>
                <a:ext uri="{FF2B5EF4-FFF2-40B4-BE49-F238E27FC236}">
                  <a16:creationId xmlns:a16="http://schemas.microsoft.com/office/drawing/2014/main" id="{A6C79327-5448-42A0-BC1B-DDEFEB465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2800" y="2141963"/>
              <a:ext cx="897030" cy="365144"/>
            </a:xfrm>
            <a:prstGeom prst="rect">
              <a:avLst/>
            </a:prstGeom>
          </p:spPr>
        </p:pic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8E7D8011-626C-482F-B39A-C458CC65B792}"/>
                </a:ext>
              </a:extLst>
            </p:cNvPr>
            <p:cNvGrpSpPr/>
            <p:nvPr/>
          </p:nvGrpSpPr>
          <p:grpSpPr>
            <a:xfrm>
              <a:off x="4540978" y="2152242"/>
              <a:ext cx="509995" cy="468567"/>
              <a:chOff x="639451" y="1342593"/>
              <a:chExt cx="509995" cy="468567"/>
            </a:xfrm>
          </p:grpSpPr>
          <p:pic>
            <p:nvPicPr>
              <p:cNvPr id="33" name="Grafik 32" descr="Bildschirmausschnitt">
                <a:extLst>
                  <a:ext uri="{FF2B5EF4-FFF2-40B4-BE49-F238E27FC236}">
                    <a16:creationId xmlns:a16="http://schemas.microsoft.com/office/drawing/2014/main" id="{94623904-FFBB-493A-BC63-1F0B3CF6E6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311" y="1342593"/>
                <a:ext cx="308274" cy="331414"/>
              </a:xfrm>
              <a:prstGeom prst="rect">
                <a:avLst/>
              </a:prstGeom>
            </p:spPr>
          </p:pic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34A8F091-115C-4559-8A50-B66DE413EC46}"/>
                  </a:ext>
                </a:extLst>
              </p:cNvPr>
              <p:cNvSpPr txBox="1"/>
              <p:nvPr/>
            </p:nvSpPr>
            <p:spPr>
              <a:xfrm>
                <a:off x="639451" y="1620055"/>
                <a:ext cx="509995" cy="19110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600" dirty="0"/>
                  <a:t>Gruff</a:t>
                </a:r>
              </a:p>
            </p:txBody>
          </p:sp>
        </p:grp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D23513BC-DDD3-4274-BBF7-70339261E395}"/>
                </a:ext>
              </a:extLst>
            </p:cNvPr>
            <p:cNvGrpSpPr/>
            <p:nvPr/>
          </p:nvGrpSpPr>
          <p:grpSpPr>
            <a:xfrm>
              <a:off x="5069989" y="2177550"/>
              <a:ext cx="401601" cy="311895"/>
              <a:chOff x="488670" y="1086737"/>
              <a:chExt cx="551142" cy="650615"/>
            </a:xfrm>
          </p:grpSpPr>
          <p:pic>
            <p:nvPicPr>
              <p:cNvPr id="41" name="Grafik 40" descr="Bildschirmausschnitt">
                <a:extLst>
                  <a:ext uri="{FF2B5EF4-FFF2-40B4-BE49-F238E27FC236}">
                    <a16:creationId xmlns:a16="http://schemas.microsoft.com/office/drawing/2014/main" id="{27FDC38A-BE94-48B2-88C6-5DD610C0EB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329" y="1086737"/>
                <a:ext cx="514376" cy="501676"/>
              </a:xfrm>
              <a:prstGeom prst="rect">
                <a:avLst/>
              </a:prstGeom>
            </p:spPr>
          </p:pic>
          <p:sp>
            <p:nvSpPr>
              <p:cNvPr id="93" name="Textfeld 92">
                <a:extLst>
                  <a:ext uri="{FF2B5EF4-FFF2-40B4-BE49-F238E27FC236}">
                    <a16:creationId xmlns:a16="http://schemas.microsoft.com/office/drawing/2014/main" id="{04938D06-2295-4097-B425-4D564224F6FB}"/>
                  </a:ext>
                </a:extLst>
              </p:cNvPr>
              <p:cNvSpPr txBox="1"/>
              <p:nvPr/>
            </p:nvSpPr>
            <p:spPr>
              <a:xfrm>
                <a:off x="488670" y="1528874"/>
                <a:ext cx="551142" cy="20847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/>
                  <a:t>Jena</a:t>
                </a:r>
              </a:p>
            </p:txBody>
          </p:sp>
        </p:grp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3216A8C9-B1B0-4F31-A86D-5E56B62D519B}"/>
                </a:ext>
              </a:extLst>
            </p:cNvPr>
            <p:cNvGrpSpPr/>
            <p:nvPr/>
          </p:nvGrpSpPr>
          <p:grpSpPr>
            <a:xfrm>
              <a:off x="5628912" y="2184125"/>
              <a:ext cx="374811" cy="333714"/>
              <a:chOff x="500329" y="1086737"/>
              <a:chExt cx="514376" cy="696130"/>
            </a:xfrm>
          </p:grpSpPr>
          <p:pic>
            <p:nvPicPr>
              <p:cNvPr id="95" name="Grafik 94" descr="Bildschirmausschnitt">
                <a:extLst>
                  <a:ext uri="{FF2B5EF4-FFF2-40B4-BE49-F238E27FC236}">
                    <a16:creationId xmlns:a16="http://schemas.microsoft.com/office/drawing/2014/main" id="{E3175448-11DC-4F02-8131-7937C8AE1F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329" y="1086737"/>
                <a:ext cx="514376" cy="501676"/>
              </a:xfrm>
              <a:prstGeom prst="rect">
                <a:avLst/>
              </a:prstGeom>
            </p:spPr>
          </p:pic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92CF6289-15E3-411B-90BD-5279CD8E1806}"/>
                  </a:ext>
                </a:extLst>
              </p:cNvPr>
              <p:cNvSpPr txBox="1"/>
              <p:nvPr/>
            </p:nvSpPr>
            <p:spPr>
              <a:xfrm>
                <a:off x="516151" y="1483358"/>
                <a:ext cx="496177" cy="29950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400" dirty="0"/>
                  <a:t>TBD</a:t>
                </a:r>
              </a:p>
            </p:txBody>
          </p:sp>
        </p:grpSp>
        <p:grpSp>
          <p:nvGrpSpPr>
            <p:cNvPr id="97" name="Gruppieren 96">
              <a:extLst>
                <a:ext uri="{FF2B5EF4-FFF2-40B4-BE49-F238E27FC236}">
                  <a16:creationId xmlns:a16="http://schemas.microsoft.com/office/drawing/2014/main" id="{C3E948C7-6D95-4B54-9667-51E28B6A1BB3}"/>
                </a:ext>
              </a:extLst>
            </p:cNvPr>
            <p:cNvGrpSpPr/>
            <p:nvPr/>
          </p:nvGrpSpPr>
          <p:grpSpPr>
            <a:xfrm>
              <a:off x="6136365" y="2188920"/>
              <a:ext cx="437225" cy="348074"/>
              <a:chOff x="464225" y="1086737"/>
              <a:chExt cx="600029" cy="726086"/>
            </a:xfrm>
          </p:grpSpPr>
          <p:pic>
            <p:nvPicPr>
              <p:cNvPr id="98" name="Grafik 97" descr="Bildschirmausschnitt">
                <a:extLst>
                  <a:ext uri="{FF2B5EF4-FFF2-40B4-BE49-F238E27FC236}">
                    <a16:creationId xmlns:a16="http://schemas.microsoft.com/office/drawing/2014/main" id="{83EA0596-F677-4D32-B6FE-F494A6B2B3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329" y="1086737"/>
                <a:ext cx="514376" cy="501676"/>
              </a:xfrm>
              <a:prstGeom prst="rect">
                <a:avLst/>
              </a:prstGeom>
            </p:spPr>
          </p:pic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03B30C2F-2717-48D9-A15C-7DEA859EDA8E}"/>
                  </a:ext>
                </a:extLst>
              </p:cNvPr>
              <p:cNvSpPr txBox="1"/>
              <p:nvPr/>
            </p:nvSpPr>
            <p:spPr>
              <a:xfrm>
                <a:off x="464225" y="1453411"/>
                <a:ext cx="600029" cy="35941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/>
                  <a:t>Fuseki</a:t>
                </a:r>
              </a:p>
            </p:txBody>
          </p:sp>
        </p:grp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015878A1-C64C-4A78-A871-74C9F823DACA}"/>
                </a:ext>
              </a:extLst>
            </p:cNvPr>
            <p:cNvSpPr txBox="1"/>
            <p:nvPr/>
          </p:nvSpPr>
          <p:spPr>
            <a:xfrm>
              <a:off x="6942456" y="2140739"/>
              <a:ext cx="1058673" cy="20811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Rest /SPARQL</a:t>
              </a:r>
            </a:p>
          </p:txBody>
        </p:sp>
        <p:sp>
          <p:nvSpPr>
            <p:cNvPr id="102" name="Rectangle 13">
              <a:extLst>
                <a:ext uri="{FF2B5EF4-FFF2-40B4-BE49-F238E27FC236}">
                  <a16:creationId xmlns:a16="http://schemas.microsoft.com/office/drawing/2014/main" id="{253D5B91-0E83-4DE5-8241-A851C315D4D5}"/>
                </a:ext>
              </a:extLst>
            </p:cNvPr>
            <p:cNvSpPr/>
            <p:nvPr/>
          </p:nvSpPr>
          <p:spPr bwMode="auto">
            <a:xfrm>
              <a:off x="2852231" y="1688655"/>
              <a:ext cx="1507400" cy="30092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Protégé’-UI</a:t>
              </a:r>
              <a:endParaRPr lang="en-US" sz="105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3" name="Grafik 102" descr="Bildschirmausschnitt">
              <a:extLst>
                <a:ext uri="{FF2B5EF4-FFF2-40B4-BE49-F238E27FC236}">
                  <a16:creationId xmlns:a16="http://schemas.microsoft.com/office/drawing/2014/main" id="{D6A2498D-DD9C-4E43-AEC7-596F4C26F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7118" y="2989121"/>
              <a:ext cx="914400" cy="276352"/>
            </a:xfrm>
            <a:prstGeom prst="rect">
              <a:avLst/>
            </a:prstGeom>
          </p:spPr>
        </p:pic>
        <p:sp>
          <p:nvSpPr>
            <p:cNvPr id="104" name="Rectangle 3">
              <a:extLst>
                <a:ext uri="{FF2B5EF4-FFF2-40B4-BE49-F238E27FC236}">
                  <a16:creationId xmlns:a16="http://schemas.microsoft.com/office/drawing/2014/main" id="{F3C53F8C-F079-4483-A246-A86B24F0262F}"/>
                </a:ext>
              </a:extLst>
            </p:cNvPr>
            <p:cNvSpPr/>
            <p:nvPr/>
          </p:nvSpPr>
          <p:spPr bwMode="auto">
            <a:xfrm>
              <a:off x="6869925" y="3239171"/>
              <a:ext cx="1188037" cy="328315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Semantic Schema</a:t>
              </a:r>
              <a:b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Repository</a:t>
              </a:r>
              <a:endParaRPr lang="en-US" sz="105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an 30"/>
            <p:cNvSpPr/>
            <p:nvPr/>
          </p:nvSpPr>
          <p:spPr>
            <a:xfrm>
              <a:off x="8014456" y="3038729"/>
              <a:ext cx="818201" cy="478300"/>
            </a:xfrm>
            <a:prstGeom prst="can">
              <a:avLst/>
            </a:prstGeom>
            <a:solidFill>
              <a:srgbClr val="D9D9D9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Jena TDB</a:t>
              </a:r>
            </a:p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Triple Store</a:t>
              </a:r>
            </a:p>
          </p:txBody>
        </p:sp>
        <p:sp>
          <p:nvSpPr>
            <p:cNvPr id="105" name="Rectangle 13">
              <a:extLst>
                <a:ext uri="{FF2B5EF4-FFF2-40B4-BE49-F238E27FC236}">
                  <a16:creationId xmlns:a16="http://schemas.microsoft.com/office/drawing/2014/main" id="{C70C9CF5-009F-4A0D-8AD3-8C1C413C8CD1}"/>
                </a:ext>
              </a:extLst>
            </p:cNvPr>
            <p:cNvSpPr/>
            <p:nvPr/>
          </p:nvSpPr>
          <p:spPr bwMode="auto">
            <a:xfrm>
              <a:off x="4359631" y="1682635"/>
              <a:ext cx="1591169" cy="306939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Gruff Graph-UI</a:t>
              </a:r>
              <a:endParaRPr lang="en-US" sz="105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Rectangle 3">
              <a:extLst>
                <a:ext uri="{FF2B5EF4-FFF2-40B4-BE49-F238E27FC236}">
                  <a16:creationId xmlns:a16="http://schemas.microsoft.com/office/drawing/2014/main" id="{24ADBD9B-0FB4-481D-B7BC-4D659004E515}"/>
                </a:ext>
              </a:extLst>
            </p:cNvPr>
            <p:cNvSpPr/>
            <p:nvPr/>
          </p:nvSpPr>
          <p:spPr bwMode="auto">
            <a:xfrm>
              <a:off x="6836305" y="2636087"/>
              <a:ext cx="1962732" cy="273347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/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Fuseki – SPARQL Protocol</a:t>
              </a:r>
            </a:p>
          </p:txBody>
        </p:sp>
        <p:cxnSp>
          <p:nvCxnSpPr>
            <p:cNvPr id="108" name="Straight Arrow Connector 58">
              <a:extLst>
                <a:ext uri="{FF2B5EF4-FFF2-40B4-BE49-F238E27FC236}">
                  <a16:creationId xmlns:a16="http://schemas.microsoft.com/office/drawing/2014/main" id="{AB3FFFBB-405E-4D3B-BE68-0391F064E393}"/>
                </a:ext>
              </a:extLst>
            </p:cNvPr>
            <p:cNvCxnSpPr>
              <a:cxnSpLocks noChangeShapeType="1"/>
              <a:stCxn id="168" idx="4"/>
              <a:endCxn id="166" idx="0"/>
            </p:cNvCxnSpPr>
            <p:nvPr/>
          </p:nvCxnSpPr>
          <p:spPr bwMode="auto">
            <a:xfrm>
              <a:off x="7956348" y="2002632"/>
              <a:ext cx="9992" cy="60680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" name="Verbinder: gewinkelt 116">
              <a:extLst>
                <a:ext uri="{FF2B5EF4-FFF2-40B4-BE49-F238E27FC236}">
                  <a16:creationId xmlns:a16="http://schemas.microsoft.com/office/drawing/2014/main" id="{8873E0FD-5B1A-468F-B705-9CB7DFC3B56E}"/>
                </a:ext>
              </a:extLst>
            </p:cNvPr>
            <p:cNvCxnSpPr>
              <a:cxnSpLocks/>
              <a:stCxn id="119" idx="6"/>
              <a:endCxn id="123" idx="2"/>
            </p:cNvCxnSpPr>
            <p:nvPr/>
          </p:nvCxnSpPr>
          <p:spPr>
            <a:xfrm flipV="1">
              <a:off x="6809578" y="4473072"/>
              <a:ext cx="562027" cy="31944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D790B865-3591-4E91-84C5-2CD34C6B6D74}"/>
                </a:ext>
              </a:extLst>
            </p:cNvPr>
            <p:cNvSpPr/>
            <p:nvPr/>
          </p:nvSpPr>
          <p:spPr>
            <a:xfrm>
              <a:off x="6722251" y="4764160"/>
              <a:ext cx="87327" cy="567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E5D3BAC2-BF3D-406B-8448-2E8A808DAF9A}"/>
                </a:ext>
              </a:extLst>
            </p:cNvPr>
            <p:cNvSpPr/>
            <p:nvPr/>
          </p:nvSpPr>
          <p:spPr>
            <a:xfrm>
              <a:off x="7371605" y="4444717"/>
              <a:ext cx="87327" cy="567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68A99167-6EF3-4B99-8B6B-F00B80ED872C}"/>
                </a:ext>
              </a:extLst>
            </p:cNvPr>
            <p:cNvSpPr/>
            <p:nvPr/>
          </p:nvSpPr>
          <p:spPr>
            <a:xfrm>
              <a:off x="6722251" y="4038271"/>
              <a:ext cx="87327" cy="567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9EEC7BBC-6ACE-4126-A08F-7B62B0EFCCAA}"/>
                </a:ext>
              </a:extLst>
            </p:cNvPr>
            <p:cNvSpPr/>
            <p:nvPr/>
          </p:nvSpPr>
          <p:spPr>
            <a:xfrm>
              <a:off x="6692202" y="3201743"/>
              <a:ext cx="87327" cy="567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0" name="Verbinder: gewinkelt 116">
              <a:extLst>
                <a:ext uri="{FF2B5EF4-FFF2-40B4-BE49-F238E27FC236}">
                  <a16:creationId xmlns:a16="http://schemas.microsoft.com/office/drawing/2014/main" id="{8551DC9D-AC31-458A-B6FE-2512D4E97C56}"/>
                </a:ext>
              </a:extLst>
            </p:cNvPr>
            <p:cNvCxnSpPr>
              <a:cxnSpLocks/>
              <a:stCxn id="129" idx="5"/>
              <a:endCxn id="104" idx="2"/>
            </p:cNvCxnSpPr>
            <p:nvPr/>
          </p:nvCxnSpPr>
          <p:spPr>
            <a:xfrm rot="16200000" flipH="1">
              <a:off x="6956673" y="3060214"/>
              <a:ext cx="317339" cy="697204"/>
            </a:xfrm>
            <a:prstGeom prst="curvedConnector3">
              <a:avLst>
                <a:gd name="adj1" fmla="val 17203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Verbinder: gewinkelt 116">
              <a:extLst>
                <a:ext uri="{FF2B5EF4-FFF2-40B4-BE49-F238E27FC236}">
                  <a16:creationId xmlns:a16="http://schemas.microsoft.com/office/drawing/2014/main" id="{682D877D-A0F7-4CE0-90B1-548ACFD6FB69}"/>
                </a:ext>
              </a:extLst>
            </p:cNvPr>
            <p:cNvCxnSpPr>
              <a:cxnSpLocks/>
              <a:stCxn id="129" idx="4"/>
              <a:endCxn id="30" idx="3"/>
            </p:cNvCxnSpPr>
            <p:nvPr/>
          </p:nvCxnSpPr>
          <p:spPr>
            <a:xfrm rot="16200000" flipH="1">
              <a:off x="7450423" y="2543894"/>
              <a:ext cx="258577" cy="1687691"/>
            </a:xfrm>
            <a:prstGeom prst="curvedConnector3">
              <a:avLst>
                <a:gd name="adj1" fmla="val 1884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2B2223F7-F16C-46A1-A27A-EF8A2BA89498}"/>
                </a:ext>
              </a:extLst>
            </p:cNvPr>
            <p:cNvGrpSpPr/>
            <p:nvPr/>
          </p:nvGrpSpPr>
          <p:grpSpPr>
            <a:xfrm>
              <a:off x="8787684" y="4098292"/>
              <a:ext cx="818201" cy="775052"/>
              <a:chOff x="8599420" y="4022970"/>
              <a:chExt cx="818201" cy="775052"/>
            </a:xfrm>
          </p:grpSpPr>
          <p:sp>
            <p:nvSpPr>
              <p:cNvPr id="138" name="Can 30">
                <a:extLst>
                  <a:ext uri="{FF2B5EF4-FFF2-40B4-BE49-F238E27FC236}">
                    <a16:creationId xmlns:a16="http://schemas.microsoft.com/office/drawing/2014/main" id="{B121612E-B422-4F71-9B8D-ED5A5CDB8398}"/>
                  </a:ext>
                </a:extLst>
              </p:cNvPr>
              <p:cNvSpPr/>
              <p:nvPr/>
            </p:nvSpPr>
            <p:spPr>
              <a:xfrm>
                <a:off x="8599420" y="4319722"/>
                <a:ext cx="818201" cy="478300"/>
              </a:xfrm>
              <a:prstGeom prst="can">
                <a:avLst/>
              </a:prstGeom>
              <a:solidFill>
                <a:srgbClr val="D9D9D9"/>
              </a:solidFill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PostgreSQL</a:t>
                </a:r>
              </a:p>
            </p:txBody>
          </p:sp>
          <p:sp>
            <p:nvSpPr>
              <p:cNvPr id="137" name="Can 30">
                <a:extLst>
                  <a:ext uri="{FF2B5EF4-FFF2-40B4-BE49-F238E27FC236}">
                    <a16:creationId xmlns:a16="http://schemas.microsoft.com/office/drawing/2014/main" id="{3126A7FD-2995-4F8D-9BBC-281B635D0659}"/>
                  </a:ext>
                </a:extLst>
              </p:cNvPr>
              <p:cNvSpPr/>
              <p:nvPr/>
            </p:nvSpPr>
            <p:spPr>
              <a:xfrm>
                <a:off x="8599420" y="4022970"/>
                <a:ext cx="818201" cy="478300"/>
              </a:xfrm>
              <a:prstGeom prst="can">
                <a:avLst/>
              </a:prstGeom>
              <a:solidFill>
                <a:srgbClr val="D9D9D9"/>
              </a:solidFill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Content </a:t>
                </a:r>
              </a:p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Repository</a:t>
                </a:r>
              </a:p>
            </p:txBody>
          </p:sp>
        </p:grp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55A3005A-2528-459E-BB91-87340062944F}"/>
                </a:ext>
              </a:extLst>
            </p:cNvPr>
            <p:cNvSpPr/>
            <p:nvPr/>
          </p:nvSpPr>
          <p:spPr>
            <a:xfrm>
              <a:off x="6724302" y="5415097"/>
              <a:ext cx="87327" cy="567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0" name="Verbinder: gewinkelt 116">
              <a:extLst>
                <a:ext uri="{FF2B5EF4-FFF2-40B4-BE49-F238E27FC236}">
                  <a16:creationId xmlns:a16="http://schemas.microsoft.com/office/drawing/2014/main" id="{2A6DF176-27F8-4DC0-B9C3-6D819EED8ACF}"/>
                </a:ext>
              </a:extLst>
            </p:cNvPr>
            <p:cNvCxnSpPr>
              <a:cxnSpLocks/>
              <a:stCxn id="139" idx="6"/>
              <a:endCxn id="138" idx="3"/>
            </p:cNvCxnSpPr>
            <p:nvPr/>
          </p:nvCxnSpPr>
          <p:spPr>
            <a:xfrm flipV="1">
              <a:off x="6811629" y="4873344"/>
              <a:ext cx="2385156" cy="57010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hteck 146">
              <a:extLst>
                <a:ext uri="{FF2B5EF4-FFF2-40B4-BE49-F238E27FC236}">
                  <a16:creationId xmlns:a16="http://schemas.microsoft.com/office/drawing/2014/main" id="{F65F995D-D48E-4B1B-942E-834BC12176C3}"/>
                </a:ext>
              </a:extLst>
            </p:cNvPr>
            <p:cNvSpPr/>
            <p:nvPr/>
          </p:nvSpPr>
          <p:spPr>
            <a:xfrm>
              <a:off x="7537704" y="5383273"/>
              <a:ext cx="1279643" cy="12635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Service Descriptions</a:t>
              </a:r>
            </a:p>
          </p:txBody>
        </p:sp>
        <p:sp>
          <p:nvSpPr>
            <p:cNvPr id="148" name="Rechteck 147">
              <a:extLst>
                <a:ext uri="{FF2B5EF4-FFF2-40B4-BE49-F238E27FC236}">
                  <a16:creationId xmlns:a16="http://schemas.microsoft.com/office/drawing/2014/main" id="{CDE936A3-B2D2-411F-832D-8B46A52F5DD0}"/>
                </a:ext>
              </a:extLst>
            </p:cNvPr>
            <p:cNvSpPr/>
            <p:nvPr/>
          </p:nvSpPr>
          <p:spPr>
            <a:xfrm>
              <a:off x="6892393" y="5237483"/>
              <a:ext cx="874014" cy="15288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Usage Notes</a:t>
              </a:r>
            </a:p>
          </p:txBody>
        </p:sp>
        <p:cxnSp>
          <p:nvCxnSpPr>
            <p:cNvPr id="149" name="Verbinder: gewinkelt 116">
              <a:extLst>
                <a:ext uri="{FF2B5EF4-FFF2-40B4-BE49-F238E27FC236}">
                  <a16:creationId xmlns:a16="http://schemas.microsoft.com/office/drawing/2014/main" id="{C93115D5-9B60-45B6-B87E-08824E0FEAC6}"/>
                </a:ext>
              </a:extLst>
            </p:cNvPr>
            <p:cNvCxnSpPr>
              <a:cxnSpLocks/>
              <a:stCxn id="128" idx="7"/>
              <a:endCxn id="137" idx="1"/>
            </p:cNvCxnSpPr>
            <p:nvPr/>
          </p:nvCxnSpPr>
          <p:spPr>
            <a:xfrm rot="16200000" flipH="1">
              <a:off x="7970929" y="2872436"/>
              <a:ext cx="51716" cy="2399996"/>
            </a:xfrm>
            <a:prstGeom prst="curvedConnector3">
              <a:avLst>
                <a:gd name="adj1" fmla="val -45808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0717B381-D83F-4B2F-9352-C05E2ADA77C4}"/>
                </a:ext>
              </a:extLst>
            </p:cNvPr>
            <p:cNvSpPr/>
            <p:nvPr/>
          </p:nvSpPr>
          <p:spPr>
            <a:xfrm>
              <a:off x="7508437" y="3854071"/>
              <a:ext cx="1057557" cy="12635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 Artefacts</a:t>
              </a:r>
            </a:p>
          </p:txBody>
        </p:sp>
        <p:cxnSp>
          <p:nvCxnSpPr>
            <p:cNvPr id="155" name="Straight Arrow Connector 58">
              <a:extLst>
                <a:ext uri="{FF2B5EF4-FFF2-40B4-BE49-F238E27FC236}">
                  <a16:creationId xmlns:a16="http://schemas.microsoft.com/office/drawing/2014/main" id="{EEA340DF-07E4-45E1-8747-C10EC07F0D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423556" y="2894421"/>
              <a:ext cx="0" cy="2000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" name="Straight Arrow Connector 58">
              <a:extLst>
                <a:ext uri="{FF2B5EF4-FFF2-40B4-BE49-F238E27FC236}">
                  <a16:creationId xmlns:a16="http://schemas.microsoft.com/office/drawing/2014/main" id="{E61985FA-21F9-42A8-9F66-612BE440CA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258148" y="2871997"/>
              <a:ext cx="0" cy="2000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9" name="Rectangle 3">
              <a:extLst>
                <a:ext uri="{FF2B5EF4-FFF2-40B4-BE49-F238E27FC236}">
                  <a16:creationId xmlns:a16="http://schemas.microsoft.com/office/drawing/2014/main" id="{747C6767-ED38-42DE-82AC-43E068D9DEF4}"/>
                </a:ext>
              </a:extLst>
            </p:cNvPr>
            <p:cNvSpPr/>
            <p:nvPr/>
          </p:nvSpPr>
          <p:spPr bwMode="auto">
            <a:xfrm>
              <a:off x="8087423" y="1682635"/>
              <a:ext cx="1326617" cy="29562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/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 Services</a:t>
              </a:r>
            </a:p>
          </p:txBody>
        </p:sp>
        <p:cxnSp>
          <p:nvCxnSpPr>
            <p:cNvPr id="160" name="Straight Arrow Connector 58">
              <a:extLst>
                <a:ext uri="{FF2B5EF4-FFF2-40B4-BE49-F238E27FC236}">
                  <a16:creationId xmlns:a16="http://schemas.microsoft.com/office/drawing/2014/main" id="{BA6F3ED6-BCE7-40A4-86EC-93BB7B8F924C}"/>
                </a:ext>
              </a:extLst>
            </p:cNvPr>
            <p:cNvCxnSpPr>
              <a:cxnSpLocks noChangeShapeType="1"/>
              <a:stCxn id="164" idx="4"/>
              <a:endCxn id="137" idx="1"/>
            </p:cNvCxnSpPr>
            <p:nvPr/>
          </p:nvCxnSpPr>
          <p:spPr bwMode="auto">
            <a:xfrm>
              <a:off x="9184583" y="2002632"/>
              <a:ext cx="12202" cy="20956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9527E912-4D73-43A6-9881-DE264536936E}"/>
                </a:ext>
              </a:extLst>
            </p:cNvPr>
            <p:cNvSpPr/>
            <p:nvPr/>
          </p:nvSpPr>
          <p:spPr>
            <a:xfrm>
              <a:off x="9140919" y="1945923"/>
              <a:ext cx="87327" cy="567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B8440DE6-A9CD-4307-B0FB-2EC147F9A38C}"/>
                </a:ext>
              </a:extLst>
            </p:cNvPr>
            <p:cNvSpPr/>
            <p:nvPr/>
          </p:nvSpPr>
          <p:spPr>
            <a:xfrm>
              <a:off x="7922676" y="2609440"/>
              <a:ext cx="87327" cy="567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3FBA051C-5B27-4E30-8C46-989DA4F71BDA}"/>
                </a:ext>
              </a:extLst>
            </p:cNvPr>
            <p:cNvSpPr/>
            <p:nvPr/>
          </p:nvSpPr>
          <p:spPr>
            <a:xfrm>
              <a:off x="6944911" y="2613984"/>
              <a:ext cx="87327" cy="567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id="{0E996916-BEF0-48F8-8E8D-85D45F85585F}"/>
                </a:ext>
              </a:extLst>
            </p:cNvPr>
            <p:cNvSpPr/>
            <p:nvPr/>
          </p:nvSpPr>
          <p:spPr>
            <a:xfrm>
              <a:off x="7912684" y="1945923"/>
              <a:ext cx="87327" cy="567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6F94D82D-9877-48DB-954A-FC8083456D71}"/>
                </a:ext>
              </a:extLst>
            </p:cNvPr>
            <p:cNvSpPr/>
            <p:nvPr/>
          </p:nvSpPr>
          <p:spPr>
            <a:xfrm>
              <a:off x="6932958" y="1952057"/>
              <a:ext cx="87327" cy="5670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Textfeld 173">
              <a:extLst>
                <a:ext uri="{FF2B5EF4-FFF2-40B4-BE49-F238E27FC236}">
                  <a16:creationId xmlns:a16="http://schemas.microsoft.com/office/drawing/2014/main" id="{414908AA-8628-4148-952D-95C712B5D41B}"/>
                </a:ext>
              </a:extLst>
            </p:cNvPr>
            <p:cNvSpPr txBox="1"/>
            <p:nvPr/>
          </p:nvSpPr>
          <p:spPr>
            <a:xfrm>
              <a:off x="8655836" y="2342062"/>
              <a:ext cx="96243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CMIS / Rest</a:t>
              </a:r>
            </a:p>
          </p:txBody>
        </p:sp>
        <p:sp>
          <p:nvSpPr>
            <p:cNvPr id="175" name="Rechteck 174">
              <a:extLst>
                <a:ext uri="{FF2B5EF4-FFF2-40B4-BE49-F238E27FC236}">
                  <a16:creationId xmlns:a16="http://schemas.microsoft.com/office/drawing/2014/main" id="{2DD9C460-F4A0-4355-BD0E-19A46EE41247}"/>
                </a:ext>
              </a:extLst>
            </p:cNvPr>
            <p:cNvSpPr/>
            <p:nvPr/>
          </p:nvSpPr>
          <p:spPr>
            <a:xfrm>
              <a:off x="6881052" y="4154974"/>
              <a:ext cx="1163313" cy="12635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Service Templates</a:t>
              </a:r>
            </a:p>
          </p:txBody>
        </p:sp>
        <p:grpSp>
          <p:nvGrpSpPr>
            <p:cNvPr id="182" name="Gruppieren 181">
              <a:extLst>
                <a:ext uri="{FF2B5EF4-FFF2-40B4-BE49-F238E27FC236}">
                  <a16:creationId xmlns:a16="http://schemas.microsoft.com/office/drawing/2014/main" id="{2D20908C-DD86-4887-A386-A29F992C07AD}"/>
                </a:ext>
              </a:extLst>
            </p:cNvPr>
            <p:cNvGrpSpPr/>
            <p:nvPr/>
          </p:nvGrpSpPr>
          <p:grpSpPr>
            <a:xfrm>
              <a:off x="9248548" y="2623189"/>
              <a:ext cx="802352" cy="467656"/>
              <a:chOff x="9248548" y="2623189"/>
              <a:chExt cx="802352" cy="467656"/>
            </a:xfrm>
          </p:grpSpPr>
          <p:grpSp>
            <p:nvGrpSpPr>
              <p:cNvPr id="180" name="Gruppieren 179">
                <a:extLst>
                  <a:ext uri="{FF2B5EF4-FFF2-40B4-BE49-F238E27FC236}">
                    <a16:creationId xmlns:a16="http://schemas.microsoft.com/office/drawing/2014/main" id="{232D634B-381C-43E9-9CB2-43FBA8512070}"/>
                  </a:ext>
                </a:extLst>
              </p:cNvPr>
              <p:cNvGrpSpPr/>
              <p:nvPr/>
            </p:nvGrpSpPr>
            <p:grpSpPr>
              <a:xfrm>
                <a:off x="9248548" y="2623189"/>
                <a:ext cx="802352" cy="467656"/>
                <a:chOff x="9248548" y="2623189"/>
                <a:chExt cx="802352" cy="467656"/>
              </a:xfrm>
            </p:grpSpPr>
            <p:sp>
              <p:nvSpPr>
                <p:cNvPr id="177" name="Flussdiagramm: Dokument 176">
                  <a:extLst>
                    <a:ext uri="{FF2B5EF4-FFF2-40B4-BE49-F238E27FC236}">
                      <a16:creationId xmlns:a16="http://schemas.microsoft.com/office/drawing/2014/main" id="{C6DEC486-358C-4EC9-A9FC-7D8E23CCC2D9}"/>
                    </a:ext>
                  </a:extLst>
                </p:cNvPr>
                <p:cNvSpPr/>
                <p:nvPr/>
              </p:nvSpPr>
              <p:spPr>
                <a:xfrm>
                  <a:off x="9248548" y="2623189"/>
                  <a:ext cx="629780" cy="355600"/>
                </a:xfrm>
                <a:prstGeom prst="flowChartDocumen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78" name="Flussdiagramm: Dokument 177">
                  <a:extLst>
                    <a:ext uri="{FF2B5EF4-FFF2-40B4-BE49-F238E27FC236}">
                      <a16:creationId xmlns:a16="http://schemas.microsoft.com/office/drawing/2014/main" id="{2392E89F-1FDE-4E21-8EAD-712041F2E0E4}"/>
                    </a:ext>
                  </a:extLst>
                </p:cNvPr>
                <p:cNvSpPr/>
                <p:nvPr/>
              </p:nvSpPr>
              <p:spPr>
                <a:xfrm>
                  <a:off x="9334179" y="2669392"/>
                  <a:ext cx="629780" cy="355600"/>
                </a:xfrm>
                <a:prstGeom prst="flowChartDocumen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79" name="Flussdiagramm: Dokument 178">
                  <a:extLst>
                    <a:ext uri="{FF2B5EF4-FFF2-40B4-BE49-F238E27FC236}">
                      <a16:creationId xmlns:a16="http://schemas.microsoft.com/office/drawing/2014/main" id="{2A9D5FDD-3368-4EB6-A683-F26BA4C26044}"/>
                    </a:ext>
                  </a:extLst>
                </p:cNvPr>
                <p:cNvSpPr/>
                <p:nvPr/>
              </p:nvSpPr>
              <p:spPr>
                <a:xfrm>
                  <a:off x="9421120" y="2735245"/>
                  <a:ext cx="629780" cy="355600"/>
                </a:xfrm>
                <a:prstGeom prst="flowChartDocumen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sp>
            <p:nvSpPr>
              <p:cNvPr id="181" name="Rechteck 180">
                <a:extLst>
                  <a:ext uri="{FF2B5EF4-FFF2-40B4-BE49-F238E27FC236}">
                    <a16:creationId xmlns:a16="http://schemas.microsoft.com/office/drawing/2014/main" id="{073BD7C1-1DFA-44E3-80B0-AA4A261B3F9E}"/>
                  </a:ext>
                </a:extLst>
              </p:cNvPr>
              <p:cNvSpPr/>
              <p:nvPr/>
            </p:nvSpPr>
            <p:spPr>
              <a:xfrm>
                <a:off x="9380058" y="2789104"/>
                <a:ext cx="635664" cy="196551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r>
                  <a:rPr lang="en-US" sz="11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Artefacts</a:t>
                </a:r>
                <a:endParaRPr lang="en-US" sz="1100" dirty="0"/>
              </a:p>
            </p:txBody>
          </p:sp>
        </p:grpSp>
        <p:cxnSp>
          <p:nvCxnSpPr>
            <p:cNvPr id="183" name="Verbinder: gewinkelt 116">
              <a:extLst>
                <a:ext uri="{FF2B5EF4-FFF2-40B4-BE49-F238E27FC236}">
                  <a16:creationId xmlns:a16="http://schemas.microsoft.com/office/drawing/2014/main" id="{71C2804C-2B6D-4162-B476-03C50477FE97}"/>
                </a:ext>
              </a:extLst>
            </p:cNvPr>
            <p:cNvCxnSpPr>
              <a:cxnSpLocks/>
              <a:stCxn id="137" idx="1"/>
              <a:endCxn id="179" idx="2"/>
            </p:cNvCxnSpPr>
            <p:nvPr/>
          </p:nvCxnSpPr>
          <p:spPr>
            <a:xfrm rot="5400000" flipH="1" flipV="1">
              <a:off x="8950919" y="3313202"/>
              <a:ext cx="1030956" cy="5392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2584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1FE42-A489-40E4-BE3A-D2CF77B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19" y="30239"/>
            <a:ext cx="9667875" cy="88577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b="1" dirty="0"/>
              <a:t>IGONTO Framework </a:t>
            </a:r>
            <a:br>
              <a:rPr lang="en-US" sz="3200" b="1" dirty="0"/>
            </a:br>
            <a:r>
              <a:rPr lang="en-US" sz="3200" b="1" dirty="0"/>
              <a:t>Data Pipeline</a:t>
            </a:r>
            <a:endParaRPr lang="en-US" sz="3200" b="1" dirty="0">
              <a:hlinkClick r:id="rId2"/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8F4E378-0C5C-418E-9113-CE03CF7E5A2B}"/>
              </a:ext>
            </a:extLst>
          </p:cNvPr>
          <p:cNvGrpSpPr/>
          <p:nvPr/>
        </p:nvGrpSpPr>
        <p:grpSpPr>
          <a:xfrm>
            <a:off x="1748589" y="3259159"/>
            <a:ext cx="1095378" cy="926293"/>
            <a:chOff x="7397643" y="4308850"/>
            <a:chExt cx="1021521" cy="790573"/>
          </a:xfrm>
        </p:grpSpPr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049E239F-9622-4A4F-9FD8-2F6252326483}"/>
                </a:ext>
              </a:extLst>
            </p:cNvPr>
            <p:cNvGrpSpPr/>
            <p:nvPr/>
          </p:nvGrpSpPr>
          <p:grpSpPr>
            <a:xfrm>
              <a:off x="7503741" y="4534677"/>
              <a:ext cx="833833" cy="564746"/>
              <a:chOff x="376124" y="858331"/>
              <a:chExt cx="833833" cy="564746"/>
            </a:xfrm>
          </p:grpSpPr>
          <p:pic>
            <p:nvPicPr>
              <p:cNvPr id="110" name="Grafik 109" descr="Bildschirmausschnitt">
                <a:extLst>
                  <a:ext uri="{FF2B5EF4-FFF2-40B4-BE49-F238E27FC236}">
                    <a16:creationId xmlns:a16="http://schemas.microsoft.com/office/drawing/2014/main" id="{E0E2A06A-890D-43F8-A6F6-6ACA40C76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3362" y="858331"/>
                <a:ext cx="652403" cy="421409"/>
              </a:xfrm>
              <a:prstGeom prst="rect">
                <a:avLst/>
              </a:prstGeom>
            </p:spPr>
          </p:pic>
          <p:sp>
            <p:nvSpPr>
              <p:cNvPr id="111" name="Textfeld 110">
                <a:extLst>
                  <a:ext uri="{FF2B5EF4-FFF2-40B4-BE49-F238E27FC236}">
                    <a16:creationId xmlns:a16="http://schemas.microsoft.com/office/drawing/2014/main" id="{44CF930A-87E4-4C21-A019-4B3105203011}"/>
                  </a:ext>
                </a:extLst>
              </p:cNvPr>
              <p:cNvSpPr txBox="1"/>
              <p:nvPr/>
            </p:nvSpPr>
            <p:spPr>
              <a:xfrm>
                <a:off x="376124" y="1195977"/>
                <a:ext cx="833833" cy="22710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OpenTOSCA</a:t>
                </a:r>
              </a:p>
            </p:txBody>
          </p:sp>
        </p:grpSp>
        <p:pic>
          <p:nvPicPr>
            <p:cNvPr id="115" name="Grafik 114" descr="Bildschirmausschnitt">
              <a:extLst>
                <a:ext uri="{FF2B5EF4-FFF2-40B4-BE49-F238E27FC236}">
                  <a16:creationId xmlns:a16="http://schemas.microsoft.com/office/drawing/2014/main" id="{3C58ABA7-79E0-4175-A543-1BB635FFD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7643" y="4308850"/>
              <a:ext cx="1021521" cy="271735"/>
            </a:xfrm>
            <a:prstGeom prst="rect">
              <a:avLst/>
            </a:prstGeom>
          </p:spPr>
        </p:pic>
      </p:grpSp>
      <p:sp>
        <p:nvSpPr>
          <p:cNvPr id="30" name="Can 30"/>
          <p:cNvSpPr/>
          <p:nvPr/>
        </p:nvSpPr>
        <p:spPr>
          <a:xfrm>
            <a:off x="2892590" y="3090331"/>
            <a:ext cx="877359" cy="1071377"/>
          </a:xfrm>
          <a:prstGeom prst="can">
            <a:avLst/>
          </a:prstGeom>
          <a:solidFill>
            <a:srgbClr val="D9D9D9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 Store</a:t>
            </a:r>
          </a:p>
        </p:txBody>
      </p: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2B2223F7-F16C-46A1-A27A-EF8A2BA89498}"/>
              </a:ext>
            </a:extLst>
          </p:cNvPr>
          <p:cNvGrpSpPr/>
          <p:nvPr/>
        </p:nvGrpSpPr>
        <p:grpSpPr>
          <a:xfrm>
            <a:off x="3881227" y="3084829"/>
            <a:ext cx="1275227" cy="1076875"/>
            <a:chOff x="8511402" y="4022970"/>
            <a:chExt cx="992130" cy="723287"/>
          </a:xfrm>
        </p:grpSpPr>
        <p:sp>
          <p:nvSpPr>
            <p:cNvPr id="138" name="Can 30">
              <a:extLst>
                <a:ext uri="{FF2B5EF4-FFF2-40B4-BE49-F238E27FC236}">
                  <a16:creationId xmlns:a16="http://schemas.microsoft.com/office/drawing/2014/main" id="{B121612E-B422-4F71-9B8D-ED5A5CDB8398}"/>
                </a:ext>
              </a:extLst>
            </p:cNvPr>
            <p:cNvSpPr/>
            <p:nvPr/>
          </p:nvSpPr>
          <p:spPr>
            <a:xfrm>
              <a:off x="8511402" y="4319722"/>
              <a:ext cx="990024" cy="426535"/>
            </a:xfrm>
            <a:prstGeom prst="can">
              <a:avLst/>
            </a:prstGeom>
            <a:solidFill>
              <a:srgbClr val="D9D9D9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/>
              </a:pPr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 Repository</a:t>
              </a:r>
            </a:p>
          </p:txBody>
        </p:sp>
        <p:sp>
          <p:nvSpPr>
            <p:cNvPr id="137" name="Can 30">
              <a:extLst>
                <a:ext uri="{FF2B5EF4-FFF2-40B4-BE49-F238E27FC236}">
                  <a16:creationId xmlns:a16="http://schemas.microsoft.com/office/drawing/2014/main" id="{3126A7FD-2995-4F8D-9BBC-281B635D0659}"/>
                </a:ext>
              </a:extLst>
            </p:cNvPr>
            <p:cNvSpPr/>
            <p:nvPr/>
          </p:nvSpPr>
          <p:spPr>
            <a:xfrm>
              <a:off x="8513509" y="4022970"/>
              <a:ext cx="990023" cy="478300"/>
            </a:xfrm>
            <a:prstGeom prst="can">
              <a:avLst/>
            </a:prstGeom>
            <a:solidFill>
              <a:srgbClr val="D9D9D9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 Artefacts</a:t>
              </a:r>
              <a:b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Usage Notes</a:t>
              </a:r>
            </a:p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Platform Build Plan</a:t>
              </a:r>
            </a:p>
          </p:txBody>
        </p:sp>
      </p:grpSp>
      <p:sp>
        <p:nvSpPr>
          <p:cNvPr id="175" name="Rechteck 174">
            <a:extLst>
              <a:ext uri="{FF2B5EF4-FFF2-40B4-BE49-F238E27FC236}">
                <a16:creationId xmlns:a16="http://schemas.microsoft.com/office/drawing/2014/main" id="{2DD9C460-F4A0-4355-BD0E-19A46EE41247}"/>
              </a:ext>
            </a:extLst>
          </p:cNvPr>
          <p:cNvSpPr/>
          <p:nvPr/>
        </p:nvSpPr>
        <p:spPr>
          <a:xfrm>
            <a:off x="1636432" y="3027801"/>
            <a:ext cx="1247422" cy="148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/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Templates</a:t>
            </a:r>
          </a:p>
        </p:txBody>
      </p:sp>
      <p:sp>
        <p:nvSpPr>
          <p:cNvPr id="107" name="Striped Right Arrow 47">
            <a:extLst>
              <a:ext uri="{FF2B5EF4-FFF2-40B4-BE49-F238E27FC236}">
                <a16:creationId xmlns:a16="http://schemas.microsoft.com/office/drawing/2014/main" id="{291C8E50-4DAB-4192-B713-2DBDB19B1CC8}"/>
              </a:ext>
            </a:extLst>
          </p:cNvPr>
          <p:cNvSpPr/>
          <p:nvPr/>
        </p:nvSpPr>
        <p:spPr>
          <a:xfrm>
            <a:off x="1790508" y="4269861"/>
            <a:ext cx="262276" cy="176359"/>
          </a:xfrm>
          <a:prstGeom prst="stripedRightArrow">
            <a:avLst/>
          </a:prstGeom>
          <a:solidFill>
            <a:schemeClr val="bg1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Striped Right Arrow 47">
            <a:extLst>
              <a:ext uri="{FF2B5EF4-FFF2-40B4-BE49-F238E27FC236}">
                <a16:creationId xmlns:a16="http://schemas.microsoft.com/office/drawing/2014/main" id="{924791F4-441F-400B-A7D2-D00CE0B77733}"/>
              </a:ext>
            </a:extLst>
          </p:cNvPr>
          <p:cNvSpPr/>
          <p:nvPr/>
        </p:nvSpPr>
        <p:spPr>
          <a:xfrm>
            <a:off x="3370190" y="4263846"/>
            <a:ext cx="262276" cy="176359"/>
          </a:xfrm>
          <a:prstGeom prst="stripedRightArrow">
            <a:avLst/>
          </a:prstGeom>
          <a:solidFill>
            <a:schemeClr val="bg1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Striped Right Arrow 47">
            <a:extLst>
              <a:ext uri="{FF2B5EF4-FFF2-40B4-BE49-F238E27FC236}">
                <a16:creationId xmlns:a16="http://schemas.microsoft.com/office/drawing/2014/main" id="{CCEA4BE5-30A1-483E-99DB-5FAE5FCBE4A4}"/>
              </a:ext>
            </a:extLst>
          </p:cNvPr>
          <p:cNvSpPr/>
          <p:nvPr/>
        </p:nvSpPr>
        <p:spPr>
          <a:xfrm>
            <a:off x="5074070" y="4283288"/>
            <a:ext cx="262276" cy="176359"/>
          </a:xfrm>
          <a:prstGeom prst="stripedRightArrow">
            <a:avLst/>
          </a:prstGeom>
          <a:solidFill>
            <a:schemeClr val="bg1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18B2F4D-5528-49F6-9BF9-66CA016CABE8}"/>
              </a:ext>
            </a:extLst>
          </p:cNvPr>
          <p:cNvGrpSpPr/>
          <p:nvPr/>
        </p:nvGrpSpPr>
        <p:grpSpPr>
          <a:xfrm>
            <a:off x="6244856" y="3651598"/>
            <a:ext cx="648733" cy="535534"/>
            <a:chOff x="8583181" y="2600207"/>
            <a:chExt cx="648733" cy="535534"/>
          </a:xfrm>
        </p:grpSpPr>
        <p:sp>
          <p:nvSpPr>
            <p:cNvPr id="48" name="Flussdiagramm: Dokument 47">
              <a:extLst>
                <a:ext uri="{FF2B5EF4-FFF2-40B4-BE49-F238E27FC236}">
                  <a16:creationId xmlns:a16="http://schemas.microsoft.com/office/drawing/2014/main" id="{9A136B08-FE28-42C3-A5DA-A1F3DD1463BA}"/>
                </a:ext>
              </a:extLst>
            </p:cNvPr>
            <p:cNvSpPr/>
            <p:nvPr/>
          </p:nvSpPr>
          <p:spPr>
            <a:xfrm>
              <a:off x="8583181" y="2621407"/>
              <a:ext cx="645355" cy="514334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4634D532-EB1D-4033-83E9-388E2642FF1F}"/>
                </a:ext>
              </a:extLst>
            </p:cNvPr>
            <p:cNvSpPr/>
            <p:nvPr/>
          </p:nvSpPr>
          <p:spPr>
            <a:xfrm>
              <a:off x="8585148" y="2600207"/>
              <a:ext cx="64676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Component</a:t>
              </a:r>
            </a:p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868AB39-C3CA-407B-9B79-236A1CDEDA67}"/>
              </a:ext>
            </a:extLst>
          </p:cNvPr>
          <p:cNvGrpSpPr/>
          <p:nvPr/>
        </p:nvGrpSpPr>
        <p:grpSpPr>
          <a:xfrm>
            <a:off x="5393871" y="3042880"/>
            <a:ext cx="675314" cy="416647"/>
            <a:chOff x="9286838" y="1891866"/>
            <a:chExt cx="675314" cy="416647"/>
          </a:xfrm>
        </p:grpSpPr>
        <p:sp>
          <p:nvSpPr>
            <p:cNvPr id="46" name="Flussdiagramm: Dokument 45">
              <a:extLst>
                <a:ext uri="{FF2B5EF4-FFF2-40B4-BE49-F238E27FC236}">
                  <a16:creationId xmlns:a16="http://schemas.microsoft.com/office/drawing/2014/main" id="{11D9E5F8-9EB2-4890-9ADA-C26D78D990F2}"/>
                </a:ext>
              </a:extLst>
            </p:cNvPr>
            <p:cNvSpPr/>
            <p:nvPr/>
          </p:nvSpPr>
          <p:spPr>
            <a:xfrm>
              <a:off x="9286838" y="1891866"/>
              <a:ext cx="675314" cy="416647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B966841-CF8B-4C41-B870-2B79CEBFC5EF}"/>
                </a:ext>
              </a:extLst>
            </p:cNvPr>
            <p:cNvSpPr/>
            <p:nvPr/>
          </p:nvSpPr>
          <p:spPr>
            <a:xfrm>
              <a:off x="9325374" y="1900901"/>
              <a:ext cx="598241" cy="30060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Sematic</a:t>
              </a:r>
            </a:p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CFD93C4-CE11-4069-A7C1-3EA6EA23795F}"/>
              </a:ext>
            </a:extLst>
          </p:cNvPr>
          <p:cNvGrpSpPr/>
          <p:nvPr/>
        </p:nvGrpSpPr>
        <p:grpSpPr>
          <a:xfrm>
            <a:off x="6205110" y="3051915"/>
            <a:ext cx="645355" cy="528866"/>
            <a:chOff x="7812010" y="3168801"/>
            <a:chExt cx="556893" cy="428419"/>
          </a:xfrm>
        </p:grpSpPr>
        <p:sp>
          <p:nvSpPr>
            <p:cNvPr id="40" name="Flussdiagramm: Dokument 39">
              <a:extLst>
                <a:ext uri="{FF2B5EF4-FFF2-40B4-BE49-F238E27FC236}">
                  <a16:creationId xmlns:a16="http://schemas.microsoft.com/office/drawing/2014/main" id="{F64A4DD4-CE50-4472-9454-7DEE280E08EE}"/>
                </a:ext>
              </a:extLst>
            </p:cNvPr>
            <p:cNvSpPr/>
            <p:nvPr/>
          </p:nvSpPr>
          <p:spPr>
            <a:xfrm>
              <a:off x="7812010" y="3180573"/>
              <a:ext cx="556893" cy="416647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98ACE22D-6CCC-427F-8D19-37DC4607BC2D}"/>
                </a:ext>
              </a:extLst>
            </p:cNvPr>
            <p:cNvSpPr/>
            <p:nvPr/>
          </p:nvSpPr>
          <p:spPr>
            <a:xfrm>
              <a:off x="7812010" y="3168801"/>
              <a:ext cx="548547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</a:t>
              </a:r>
            </a:p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020E895D-80BF-41D2-BBF3-0F0B95E57013}"/>
              </a:ext>
            </a:extLst>
          </p:cNvPr>
          <p:cNvGrpSpPr/>
          <p:nvPr/>
        </p:nvGrpSpPr>
        <p:grpSpPr>
          <a:xfrm>
            <a:off x="5366787" y="3560290"/>
            <a:ext cx="670375" cy="535534"/>
            <a:chOff x="8573344" y="2600207"/>
            <a:chExt cx="670375" cy="535534"/>
          </a:xfrm>
        </p:grpSpPr>
        <p:sp>
          <p:nvSpPr>
            <p:cNvPr id="51" name="Flussdiagramm: Dokument 50">
              <a:extLst>
                <a:ext uri="{FF2B5EF4-FFF2-40B4-BE49-F238E27FC236}">
                  <a16:creationId xmlns:a16="http://schemas.microsoft.com/office/drawing/2014/main" id="{12B60BD9-40CA-4BB0-BFF9-2381C86ACE3B}"/>
                </a:ext>
              </a:extLst>
            </p:cNvPr>
            <p:cNvSpPr/>
            <p:nvPr/>
          </p:nvSpPr>
          <p:spPr>
            <a:xfrm>
              <a:off x="8583181" y="2621407"/>
              <a:ext cx="645355" cy="514334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FF94A5EA-FFE3-47C0-8D9A-5F21B6F50B14}"/>
                </a:ext>
              </a:extLst>
            </p:cNvPr>
            <p:cNvSpPr/>
            <p:nvPr/>
          </p:nvSpPr>
          <p:spPr>
            <a:xfrm>
              <a:off x="8573344" y="2600207"/>
              <a:ext cx="670375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Service</a:t>
              </a:r>
            </a:p>
            <a:p>
              <a:pPr algn="ctr"/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Template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8301572-E8FD-4BFB-BA48-259A4AB8B224}"/>
              </a:ext>
            </a:extLst>
          </p:cNvPr>
          <p:cNvGrpSpPr/>
          <p:nvPr/>
        </p:nvGrpSpPr>
        <p:grpSpPr>
          <a:xfrm>
            <a:off x="1807456" y="1253181"/>
            <a:ext cx="6233020" cy="315272"/>
            <a:chOff x="1845236" y="2443719"/>
            <a:chExt cx="6240848" cy="31149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A69C0A88-7407-4158-83F5-8EF13A389597}"/>
                </a:ext>
              </a:extLst>
            </p:cNvPr>
            <p:cNvSpPr/>
            <p:nvPr/>
          </p:nvSpPr>
          <p:spPr>
            <a:xfrm>
              <a:off x="1845236" y="2447435"/>
              <a:ext cx="1130950" cy="3077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4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Acquisition</a:t>
              </a:r>
              <a:endPara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89804973-BDF1-4C62-9353-7816B856131C}"/>
                </a:ext>
              </a:extLst>
            </p:cNvPr>
            <p:cNvSpPr/>
            <p:nvPr/>
          </p:nvSpPr>
          <p:spPr>
            <a:xfrm>
              <a:off x="3837743" y="2443720"/>
              <a:ext cx="1093222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4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Processing</a:t>
              </a:r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235B9AE2-2DD9-4F6F-B2E3-7267F0B90AAF}"/>
                </a:ext>
              </a:extLst>
            </p:cNvPr>
            <p:cNvSpPr/>
            <p:nvPr/>
          </p:nvSpPr>
          <p:spPr>
            <a:xfrm>
              <a:off x="5744646" y="2443720"/>
              <a:ext cx="702231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4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</a:t>
              </a: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F16367A5-8ACE-457E-A205-10240033F8EA}"/>
                </a:ext>
              </a:extLst>
            </p:cNvPr>
            <p:cNvSpPr/>
            <p:nvPr/>
          </p:nvSpPr>
          <p:spPr>
            <a:xfrm>
              <a:off x="7227902" y="2443719"/>
              <a:ext cx="858182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4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Delivery</a:t>
              </a:r>
            </a:p>
          </p:txBody>
        </p:sp>
      </p:grpSp>
      <p:sp>
        <p:nvSpPr>
          <p:cNvPr id="179" name="Flussdiagramm: Dokument 178">
            <a:extLst>
              <a:ext uri="{FF2B5EF4-FFF2-40B4-BE49-F238E27FC236}">
                <a16:creationId xmlns:a16="http://schemas.microsoft.com/office/drawing/2014/main" id="{2A9D5FDD-3368-4EB6-A683-F26BA4C26044}"/>
              </a:ext>
            </a:extLst>
          </p:cNvPr>
          <p:cNvSpPr/>
          <p:nvPr/>
        </p:nvSpPr>
        <p:spPr>
          <a:xfrm>
            <a:off x="8375887" y="1423671"/>
            <a:ext cx="674467" cy="421703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073BD7C1-1DFA-44E3-80B0-AA4A261B3F9E}"/>
              </a:ext>
            </a:extLst>
          </p:cNvPr>
          <p:cNvSpPr/>
          <p:nvPr/>
        </p:nvSpPr>
        <p:spPr>
          <a:xfrm>
            <a:off x="8381016" y="1417109"/>
            <a:ext cx="667934" cy="4049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Blueprint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Rectangle 3">
            <a:extLst>
              <a:ext uri="{FF2B5EF4-FFF2-40B4-BE49-F238E27FC236}">
                <a16:creationId xmlns:a16="http://schemas.microsoft.com/office/drawing/2014/main" id="{4E480A09-C5ED-4371-B6B3-22DCFD1FC4D0}"/>
              </a:ext>
            </a:extLst>
          </p:cNvPr>
          <p:cNvSpPr/>
          <p:nvPr/>
        </p:nvSpPr>
        <p:spPr bwMode="auto">
          <a:xfrm>
            <a:off x="1505503" y="1575808"/>
            <a:ext cx="1732099" cy="455267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Knowledge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9FFF0BD9-2CD3-4C7A-BE9E-1D13EDA7F989}"/>
              </a:ext>
            </a:extLst>
          </p:cNvPr>
          <p:cNvSpPr/>
          <p:nvPr/>
        </p:nvSpPr>
        <p:spPr bwMode="auto">
          <a:xfrm>
            <a:off x="3514116" y="1575807"/>
            <a:ext cx="1669526" cy="464350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Taxonomy,</a:t>
            </a:r>
          </a:p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C1F7A99E-4C4B-4A2B-982A-495542632284}"/>
              </a:ext>
            </a:extLst>
          </p:cNvPr>
          <p:cNvSpPr/>
          <p:nvPr/>
        </p:nvSpPr>
        <p:spPr bwMode="auto">
          <a:xfrm>
            <a:off x="5510651" y="1575809"/>
            <a:ext cx="1254340" cy="464350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</a:p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Store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698FC68C-2A67-41D6-B587-FD7F0643B72F}"/>
              </a:ext>
            </a:extLst>
          </p:cNvPr>
          <p:cNvSpPr/>
          <p:nvPr/>
        </p:nvSpPr>
        <p:spPr bwMode="auto">
          <a:xfrm>
            <a:off x="7040474" y="1575809"/>
            <a:ext cx="1140309" cy="464350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Artefact Repository</a:t>
            </a:r>
          </a:p>
        </p:txBody>
      </p:sp>
      <p:sp>
        <p:nvSpPr>
          <p:cNvPr id="37" name="Striped Right Arrow 47">
            <a:extLst>
              <a:ext uri="{FF2B5EF4-FFF2-40B4-BE49-F238E27FC236}">
                <a16:creationId xmlns:a16="http://schemas.microsoft.com/office/drawing/2014/main" id="{BB247976-8CE7-401D-8E41-0A21CEB1E365}"/>
              </a:ext>
            </a:extLst>
          </p:cNvPr>
          <p:cNvSpPr/>
          <p:nvPr/>
        </p:nvSpPr>
        <p:spPr>
          <a:xfrm>
            <a:off x="5184066" y="1738440"/>
            <a:ext cx="316956" cy="178500"/>
          </a:xfrm>
          <a:prstGeom prst="stripedRightArrow">
            <a:avLst/>
          </a:prstGeom>
          <a:solidFill>
            <a:schemeClr val="bg1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Striped Right Arrow 47">
            <a:extLst>
              <a:ext uri="{FF2B5EF4-FFF2-40B4-BE49-F238E27FC236}">
                <a16:creationId xmlns:a16="http://schemas.microsoft.com/office/drawing/2014/main" id="{BBEEEE2D-DAEA-44D3-AB34-E45BD93793F2}"/>
              </a:ext>
            </a:extLst>
          </p:cNvPr>
          <p:cNvSpPr/>
          <p:nvPr/>
        </p:nvSpPr>
        <p:spPr>
          <a:xfrm>
            <a:off x="6767980" y="1742687"/>
            <a:ext cx="261947" cy="178500"/>
          </a:xfrm>
          <a:prstGeom prst="stripedRightArrow">
            <a:avLst/>
          </a:prstGeom>
          <a:solidFill>
            <a:schemeClr val="bg1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Striped Right Arrow 47">
            <a:extLst>
              <a:ext uri="{FF2B5EF4-FFF2-40B4-BE49-F238E27FC236}">
                <a16:creationId xmlns:a16="http://schemas.microsoft.com/office/drawing/2014/main" id="{9F427075-DA79-4C9D-953C-0E3C0E486ED4}"/>
              </a:ext>
            </a:extLst>
          </p:cNvPr>
          <p:cNvSpPr/>
          <p:nvPr/>
        </p:nvSpPr>
        <p:spPr>
          <a:xfrm>
            <a:off x="3231178" y="1733603"/>
            <a:ext cx="288142" cy="178500"/>
          </a:xfrm>
          <a:prstGeom prst="stripedRightArrow">
            <a:avLst/>
          </a:prstGeom>
          <a:solidFill>
            <a:schemeClr val="bg1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AFCCFFBD-B5EC-41B9-B6E6-3E6F8C42101F}"/>
              </a:ext>
            </a:extLst>
          </p:cNvPr>
          <p:cNvSpPr/>
          <p:nvPr/>
        </p:nvSpPr>
        <p:spPr>
          <a:xfrm>
            <a:off x="5610181" y="2050952"/>
            <a:ext cx="1008375" cy="170213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Sematic Model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CDB3AFC-5E34-49BB-9D11-DB494245CB7E}"/>
              </a:ext>
            </a:extLst>
          </p:cNvPr>
          <p:cNvSpPr/>
          <p:nvPr/>
        </p:nvSpPr>
        <p:spPr>
          <a:xfrm>
            <a:off x="7077086" y="2218792"/>
            <a:ext cx="1220134" cy="170213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Models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8C79B8B3-547E-46A7-BE44-C2A42DA40CF9}"/>
              </a:ext>
            </a:extLst>
          </p:cNvPr>
          <p:cNvSpPr/>
          <p:nvPr/>
        </p:nvSpPr>
        <p:spPr>
          <a:xfrm>
            <a:off x="7065067" y="2400110"/>
            <a:ext cx="1229010" cy="170213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Templates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2760EE0-44B7-43EB-A466-15DAC31069CA}"/>
              </a:ext>
            </a:extLst>
          </p:cNvPr>
          <p:cNvSpPr/>
          <p:nvPr/>
        </p:nvSpPr>
        <p:spPr>
          <a:xfrm>
            <a:off x="3858169" y="2231347"/>
            <a:ext cx="893283" cy="249209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Sets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85A69F1-A8C3-40CE-BACD-37B59CDA9DD7}"/>
              </a:ext>
            </a:extLst>
          </p:cNvPr>
          <p:cNvSpPr/>
          <p:nvPr/>
        </p:nvSpPr>
        <p:spPr>
          <a:xfrm>
            <a:off x="3698096" y="2052739"/>
            <a:ext cx="1438642" cy="249209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Vocabulary Terms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4235BCDC-3AC2-42A0-8687-D099FF86C384}"/>
              </a:ext>
            </a:extLst>
          </p:cNvPr>
          <p:cNvSpPr/>
          <p:nvPr/>
        </p:nvSpPr>
        <p:spPr>
          <a:xfrm>
            <a:off x="7085913" y="2048808"/>
            <a:ext cx="1015711" cy="188919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Models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E2C50CF-866B-4A4F-8D90-51DDC889EBF1}"/>
              </a:ext>
            </a:extLst>
          </p:cNvPr>
          <p:cNvSpPr/>
          <p:nvPr/>
        </p:nvSpPr>
        <p:spPr>
          <a:xfrm>
            <a:off x="1827963" y="2043053"/>
            <a:ext cx="982612" cy="71647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Vocabulary</a:t>
            </a:r>
          </a:p>
          <a:p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Guidelines</a:t>
            </a:r>
          </a:p>
          <a:p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</a:t>
            </a:r>
          </a:p>
          <a:p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F23CE1F1-8618-4401-B0C0-1A5CA254C6A5}"/>
              </a:ext>
            </a:extLst>
          </p:cNvPr>
          <p:cNvSpPr/>
          <p:nvPr/>
        </p:nvSpPr>
        <p:spPr>
          <a:xfrm>
            <a:off x="3858168" y="2417482"/>
            <a:ext cx="893283" cy="249209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sz="1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Descriptions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492BEB89-D050-4D8E-9173-70B9AC0ED7E4}"/>
              </a:ext>
            </a:extLst>
          </p:cNvPr>
          <p:cNvGrpSpPr/>
          <p:nvPr/>
        </p:nvGrpSpPr>
        <p:grpSpPr>
          <a:xfrm>
            <a:off x="8382649" y="1893310"/>
            <a:ext cx="859284" cy="554589"/>
            <a:chOff x="8623945" y="2282660"/>
            <a:chExt cx="859284" cy="554589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58B5D7DE-E7BB-4441-B1A3-81EFA902C470}"/>
                </a:ext>
              </a:extLst>
            </p:cNvPr>
            <p:cNvGrpSpPr/>
            <p:nvPr/>
          </p:nvGrpSpPr>
          <p:grpSpPr>
            <a:xfrm>
              <a:off x="8623945" y="2282660"/>
              <a:ext cx="859284" cy="554589"/>
              <a:chOff x="9248548" y="2623189"/>
              <a:chExt cx="802352" cy="467656"/>
            </a:xfrm>
          </p:grpSpPr>
          <p:sp>
            <p:nvSpPr>
              <p:cNvPr id="60" name="Flussdiagramm: Dokument 59">
                <a:extLst>
                  <a:ext uri="{FF2B5EF4-FFF2-40B4-BE49-F238E27FC236}">
                    <a16:creationId xmlns:a16="http://schemas.microsoft.com/office/drawing/2014/main" id="{ED34716C-FB3D-42B5-ADAE-C4BA036D6AEE}"/>
                  </a:ext>
                </a:extLst>
              </p:cNvPr>
              <p:cNvSpPr/>
              <p:nvPr/>
            </p:nvSpPr>
            <p:spPr>
              <a:xfrm>
                <a:off x="9248548" y="2623189"/>
                <a:ext cx="629780" cy="355600"/>
              </a:xfrm>
              <a:prstGeom prst="flowChartDocumen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Flussdiagramm: Dokument 60">
                <a:extLst>
                  <a:ext uri="{FF2B5EF4-FFF2-40B4-BE49-F238E27FC236}">
                    <a16:creationId xmlns:a16="http://schemas.microsoft.com/office/drawing/2014/main" id="{D1DAC87E-0AA1-489F-B157-9322BBCD0403}"/>
                  </a:ext>
                </a:extLst>
              </p:cNvPr>
              <p:cNvSpPr/>
              <p:nvPr/>
            </p:nvSpPr>
            <p:spPr>
              <a:xfrm>
                <a:off x="9334179" y="2669392"/>
                <a:ext cx="629780" cy="355600"/>
              </a:xfrm>
              <a:prstGeom prst="flowChartDocumen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Flussdiagramm: Dokument 61">
                <a:extLst>
                  <a:ext uri="{FF2B5EF4-FFF2-40B4-BE49-F238E27FC236}">
                    <a16:creationId xmlns:a16="http://schemas.microsoft.com/office/drawing/2014/main" id="{DD349C93-2944-48B0-9CBD-B1D5238B6DCA}"/>
                  </a:ext>
                </a:extLst>
              </p:cNvPr>
              <p:cNvSpPr/>
              <p:nvPr/>
            </p:nvSpPr>
            <p:spPr>
              <a:xfrm>
                <a:off x="9421120" y="2735245"/>
                <a:ext cx="629780" cy="355600"/>
              </a:xfrm>
              <a:prstGeom prst="flowChartDocumen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6BE17ADB-3976-471D-97AC-EF6AD17A8C23}"/>
                </a:ext>
              </a:extLst>
            </p:cNvPr>
            <p:cNvSpPr/>
            <p:nvPr/>
          </p:nvSpPr>
          <p:spPr>
            <a:xfrm>
              <a:off x="8844615" y="2445892"/>
              <a:ext cx="550504" cy="27328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 </a:t>
              </a:r>
            </a:p>
            <a:p>
              <a:r>
                <a:rPr lang="en-US" sz="10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Plans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Rectangle 3">
            <a:extLst>
              <a:ext uri="{FF2B5EF4-FFF2-40B4-BE49-F238E27FC236}">
                <a16:creationId xmlns:a16="http://schemas.microsoft.com/office/drawing/2014/main" id="{CF1DED7B-EB8E-4A9A-897D-718218653ECF}"/>
              </a:ext>
            </a:extLst>
          </p:cNvPr>
          <p:cNvSpPr/>
          <p:nvPr/>
        </p:nvSpPr>
        <p:spPr bwMode="auto">
          <a:xfrm>
            <a:off x="9180785" y="1483047"/>
            <a:ext cx="1254340" cy="51078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</a:p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765A4D01-7219-491E-BF61-94AC576657A3}"/>
              </a:ext>
            </a:extLst>
          </p:cNvPr>
          <p:cNvCxnSpPr>
            <a:stCxn id="62" idx="3"/>
            <a:endCxn id="68" idx="2"/>
          </p:cNvCxnSpPr>
          <p:nvPr/>
        </p:nvCxnSpPr>
        <p:spPr>
          <a:xfrm flipV="1">
            <a:off x="9241933" y="1993832"/>
            <a:ext cx="566022" cy="2432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0720411A-16A1-45F2-9B3E-5E2EBD91BA4F}"/>
              </a:ext>
            </a:extLst>
          </p:cNvPr>
          <p:cNvCxnSpPr>
            <a:cxnSpLocks/>
            <a:stCxn id="36" idx="3"/>
            <a:endCxn id="181" idx="1"/>
          </p:cNvCxnSpPr>
          <p:nvPr/>
        </p:nvCxnSpPr>
        <p:spPr>
          <a:xfrm flipV="1">
            <a:off x="8180783" y="1619592"/>
            <a:ext cx="200233" cy="1883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49DAC39E-9F07-46B3-A95A-763C9161C58A}"/>
              </a:ext>
            </a:extLst>
          </p:cNvPr>
          <p:cNvCxnSpPr>
            <a:cxnSpLocks/>
            <a:stCxn id="36" idx="3"/>
            <a:endCxn id="60" idx="1"/>
          </p:cNvCxnSpPr>
          <p:nvPr/>
        </p:nvCxnSpPr>
        <p:spPr>
          <a:xfrm>
            <a:off x="8180783" y="1807984"/>
            <a:ext cx="201866" cy="2961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305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1FE42-A489-40E4-BE3A-D2CF77B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19" y="30239"/>
            <a:ext cx="9667875" cy="88577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b="1" dirty="0" smtClean="0"/>
              <a:t>Appendix</a:t>
            </a:r>
            <a:br>
              <a:rPr lang="en-US" sz="3200" b="1" dirty="0" smtClean="0"/>
            </a:br>
            <a:r>
              <a:rPr lang="en-US" sz="3200" b="1" dirty="0" smtClean="0"/>
              <a:t>IGS Information Model</a:t>
            </a:r>
            <a:endParaRPr lang="en-US" sz="3200" b="1" dirty="0">
              <a:hlinkClick r:id="rId2"/>
            </a:endParaRPr>
          </a:p>
        </p:txBody>
      </p:sp>
      <p:pic>
        <p:nvPicPr>
          <p:cNvPr id="8" name="Grafik 7" descr="Bildschirmausschnitt">
            <a:extLst>
              <a:ext uri="{FF2B5EF4-FFF2-40B4-BE49-F238E27FC236}">
                <a16:creationId xmlns:a16="http://schemas.microsoft.com/office/drawing/2014/main" id="{89870994-BF23-46CE-8C10-9E1695F8C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28" y="1213368"/>
            <a:ext cx="10900973" cy="531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55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1FE42-A489-40E4-BE3A-D2CF77B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19" y="30239"/>
            <a:ext cx="9667875" cy="88577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b="1" dirty="0" smtClean="0"/>
              <a:t>Appendix</a:t>
            </a:r>
            <a:br>
              <a:rPr lang="en-US" sz="3200" b="1" dirty="0" smtClean="0"/>
            </a:br>
            <a:r>
              <a:rPr lang="en-US" sz="3200" b="1" dirty="0" smtClean="0"/>
              <a:t>W3C ODRL Information Model</a:t>
            </a:r>
            <a:endParaRPr lang="en-US" sz="3200" b="1" dirty="0">
              <a:hlinkClick r:id="rId2"/>
            </a:endParaRPr>
          </a:p>
        </p:txBody>
      </p:sp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421" y="1069196"/>
            <a:ext cx="6842870" cy="5371819"/>
          </a:xfrm>
          <a:prstGeom prst="rect">
            <a:avLst/>
          </a:prstGeom>
        </p:spPr>
      </p:pic>
      <p:sp>
        <p:nvSpPr>
          <p:cNvPr id="12" name="Textfeld 11">
            <a:hlinkClick r:id="rId4"/>
          </p:cNvPr>
          <p:cNvSpPr txBox="1"/>
          <p:nvPr/>
        </p:nvSpPr>
        <p:spPr>
          <a:xfrm>
            <a:off x="9240644" y="916015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57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1FE42-A489-40E4-BE3A-D2CF77B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19" y="30239"/>
            <a:ext cx="9667875" cy="88577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b="1" dirty="0" smtClean="0"/>
              <a:t>Appendix</a:t>
            </a:r>
            <a:br>
              <a:rPr lang="en-US" sz="3200" b="1" dirty="0" smtClean="0"/>
            </a:br>
            <a:r>
              <a:rPr lang="en-US" sz="3200" b="1" dirty="0" smtClean="0"/>
              <a:t>W3C Dataset Model</a:t>
            </a:r>
            <a:endParaRPr lang="en-US" sz="3200" b="1" dirty="0">
              <a:hlinkClick r:id="rId2"/>
            </a:endParaRPr>
          </a:p>
        </p:txBody>
      </p:sp>
      <p:sp>
        <p:nvSpPr>
          <p:cNvPr id="12" name="Textfeld 11">
            <a:hlinkClick r:id="rId3"/>
          </p:cNvPr>
          <p:cNvSpPr txBox="1"/>
          <p:nvPr/>
        </p:nvSpPr>
        <p:spPr>
          <a:xfrm>
            <a:off x="9240644" y="916015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</a:t>
            </a:r>
            <a:endParaRPr lang="en-US" dirty="0"/>
          </a:p>
        </p:txBody>
      </p:sp>
      <p:pic>
        <p:nvPicPr>
          <p:cNvPr id="3" name="Grafik 2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356" y="1285347"/>
            <a:ext cx="6711376" cy="507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6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1FE42-A489-40E4-BE3A-D2CF77B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19" y="30239"/>
            <a:ext cx="9667875" cy="8857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 smtClean="0"/>
              <a:t>IGSO - Semantic Data &amp; Policy Model</a:t>
            </a:r>
            <a:endParaRPr lang="en-US" sz="3200" b="1" dirty="0">
              <a:hlinkClick r:id="rId2"/>
            </a:endParaRPr>
          </a:p>
        </p:txBody>
      </p:sp>
      <p:pic>
        <p:nvPicPr>
          <p:cNvPr id="5" name="Grafik 4" descr="Bildschirmausschnitt">
            <a:extLst>
              <a:ext uri="{FF2B5EF4-FFF2-40B4-BE49-F238E27FC236}">
                <a16:creationId xmlns:a16="http://schemas.microsoft.com/office/drawing/2014/main" id="{C6959342-61A5-4225-8BD7-333BDB407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19" y="916015"/>
            <a:ext cx="5096465" cy="4759069"/>
          </a:xfrm>
          <a:prstGeom prst="rect">
            <a:avLst/>
          </a:prstGeom>
        </p:spPr>
      </p:pic>
      <p:pic>
        <p:nvPicPr>
          <p:cNvPr id="7" name="Grafik 6" descr="Bildschirmausschnitt">
            <a:extLst>
              <a:ext uri="{FF2B5EF4-FFF2-40B4-BE49-F238E27FC236}">
                <a16:creationId xmlns:a16="http://schemas.microsoft.com/office/drawing/2014/main" id="{157B1319-6F1A-4D9C-8E29-F58975B8E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834" y="771638"/>
            <a:ext cx="5428342" cy="537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7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1FE42-A489-40E4-BE3A-D2CF77B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19" y="30239"/>
            <a:ext cx="9667875" cy="8857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 smtClean="0"/>
              <a:t>IGSO - Semantic Organization Model</a:t>
            </a:r>
            <a:endParaRPr lang="en-US" sz="3200" b="1" dirty="0">
              <a:hlinkClick r:id="rId2"/>
            </a:endParaRPr>
          </a:p>
        </p:txBody>
      </p:sp>
      <p:grpSp>
        <p:nvGrpSpPr>
          <p:cNvPr id="120" name="Gruppieren 119"/>
          <p:cNvGrpSpPr/>
          <p:nvPr/>
        </p:nvGrpSpPr>
        <p:grpSpPr>
          <a:xfrm>
            <a:off x="756583" y="1179857"/>
            <a:ext cx="10955955" cy="5467520"/>
            <a:chOff x="756584" y="1178014"/>
            <a:chExt cx="7629012" cy="4566977"/>
          </a:xfrm>
        </p:grpSpPr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274117DF-C15D-4D60-AB46-99B32537D158}"/>
                </a:ext>
              </a:extLst>
            </p:cNvPr>
            <p:cNvSpPr txBox="1"/>
            <p:nvPr/>
          </p:nvSpPr>
          <p:spPr>
            <a:xfrm>
              <a:off x="7900455" y="3808627"/>
              <a:ext cx="435552" cy="218521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capture</a:t>
              </a:r>
            </a:p>
          </p:txBody>
        </p: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619BD530-603F-4EA9-9DE6-1DC8F7A1F80D}"/>
                </a:ext>
              </a:extLst>
            </p:cNvPr>
            <p:cNvCxnSpPr>
              <a:cxnSpLocks/>
              <a:stCxn id="162" idx="2"/>
              <a:endCxn id="129" idx="6"/>
            </p:cNvCxnSpPr>
            <p:nvPr/>
          </p:nvCxnSpPr>
          <p:spPr>
            <a:xfrm flipH="1" flipV="1">
              <a:off x="1964743" y="2094615"/>
              <a:ext cx="127377" cy="21587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3" name="Gerader Verbinder 81">
              <a:extLst>
                <a:ext uri="{FF2B5EF4-FFF2-40B4-BE49-F238E27FC236}">
                  <a16:creationId xmlns:a16="http://schemas.microsoft.com/office/drawing/2014/main" id="{518219BD-8523-4AFA-89B3-2277067DC8AE}"/>
                </a:ext>
              </a:extLst>
            </p:cNvPr>
            <p:cNvCxnSpPr>
              <a:cxnSpLocks/>
              <a:stCxn id="189" idx="0"/>
              <a:endCxn id="260" idx="4"/>
            </p:cNvCxnSpPr>
            <p:nvPr/>
          </p:nvCxnSpPr>
          <p:spPr>
            <a:xfrm flipV="1">
              <a:off x="6193245" y="3809767"/>
              <a:ext cx="364034" cy="82471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4" name="Gerader Verbinder 485">
              <a:extLst>
                <a:ext uri="{FF2B5EF4-FFF2-40B4-BE49-F238E27FC236}">
                  <a16:creationId xmlns:a16="http://schemas.microsoft.com/office/drawing/2014/main" id="{0E03247E-E6B6-4D38-9735-1D8E763BF0C5}"/>
                </a:ext>
              </a:extLst>
            </p:cNvPr>
            <p:cNvCxnSpPr>
              <a:cxnSpLocks/>
              <a:stCxn id="225" idx="3"/>
              <a:endCxn id="140" idx="3"/>
            </p:cNvCxnSpPr>
            <p:nvPr/>
          </p:nvCxnSpPr>
          <p:spPr>
            <a:xfrm flipH="1" flipV="1">
              <a:off x="4524326" y="4429210"/>
              <a:ext cx="54110" cy="407077"/>
            </a:xfrm>
            <a:prstGeom prst="bentConnector3">
              <a:avLst>
                <a:gd name="adj1" fmla="val -221296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D63B6845-A623-41C1-BEA1-5433A970E9A2}"/>
                </a:ext>
              </a:extLst>
            </p:cNvPr>
            <p:cNvCxnSpPr>
              <a:cxnSpLocks/>
              <a:stCxn id="265" idx="2"/>
              <a:endCxn id="147" idx="2"/>
            </p:cNvCxnSpPr>
            <p:nvPr/>
          </p:nvCxnSpPr>
          <p:spPr>
            <a:xfrm>
              <a:off x="1087469" y="3263305"/>
              <a:ext cx="430824" cy="38160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7DA95B4-2EA6-40E6-BEB3-907B14FFDAF5}"/>
                </a:ext>
              </a:extLst>
            </p:cNvPr>
            <p:cNvSpPr/>
            <p:nvPr/>
          </p:nvSpPr>
          <p:spPr>
            <a:xfrm>
              <a:off x="6457685" y="2175898"/>
              <a:ext cx="888664" cy="292472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Maturity</a:t>
              </a:r>
            </a:p>
          </p:txBody>
        </p: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602D6551-2AC7-4851-AFBB-43C9F7F58800}"/>
                </a:ext>
              </a:extLst>
            </p:cNvPr>
            <p:cNvCxnSpPr>
              <a:cxnSpLocks/>
              <a:stCxn id="126" idx="2"/>
              <a:endCxn id="163" idx="6"/>
            </p:cNvCxnSpPr>
            <p:nvPr/>
          </p:nvCxnSpPr>
          <p:spPr>
            <a:xfrm flipH="1" flipV="1">
              <a:off x="5715316" y="2311696"/>
              <a:ext cx="742369" cy="1043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3CF1A1F8-17D2-4235-9BCE-8AA06CDC6E4B}"/>
                </a:ext>
              </a:extLst>
            </p:cNvPr>
            <p:cNvSpPr/>
            <p:nvPr/>
          </p:nvSpPr>
          <p:spPr>
            <a:xfrm>
              <a:off x="7227952" y="3116481"/>
              <a:ext cx="888665" cy="292472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Metric</a:t>
              </a:r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DD1AA5FC-5447-4F19-AAAF-2162671DEE65}"/>
                </a:ext>
              </a:extLst>
            </p:cNvPr>
            <p:cNvSpPr/>
            <p:nvPr/>
          </p:nvSpPr>
          <p:spPr>
            <a:xfrm>
              <a:off x="889459" y="1984745"/>
              <a:ext cx="1075284" cy="219739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Regulation</a:t>
              </a:r>
            </a:p>
          </p:txBody>
        </p: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D34B49E0-E8B8-4C34-B31A-0357B50BA887}"/>
                </a:ext>
              </a:extLst>
            </p:cNvPr>
            <p:cNvCxnSpPr>
              <a:cxnSpLocks/>
              <a:stCxn id="138" idx="1"/>
              <a:endCxn id="216" idx="3"/>
            </p:cNvCxnSpPr>
            <p:nvPr/>
          </p:nvCxnSpPr>
          <p:spPr>
            <a:xfrm flipH="1">
              <a:off x="2223978" y="3992375"/>
              <a:ext cx="1464848" cy="318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E3705F75-02B3-4119-BE6B-0C5EF3FC871A}"/>
                </a:ext>
              </a:extLst>
            </p:cNvPr>
            <p:cNvCxnSpPr>
              <a:cxnSpLocks/>
              <a:stCxn id="269" idx="2"/>
              <a:endCxn id="147" idx="0"/>
            </p:cNvCxnSpPr>
            <p:nvPr/>
          </p:nvCxnSpPr>
          <p:spPr>
            <a:xfrm flipH="1">
              <a:off x="2305456" y="3259355"/>
              <a:ext cx="1038119" cy="29475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E537A018-9F00-42F6-8BEA-B46EF32F94A6}"/>
                </a:ext>
              </a:extLst>
            </p:cNvPr>
            <p:cNvSpPr/>
            <p:nvPr/>
          </p:nvSpPr>
          <p:spPr>
            <a:xfrm>
              <a:off x="7059827" y="2703798"/>
              <a:ext cx="977532" cy="219739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IG Level</a:t>
              </a:r>
            </a:p>
          </p:txBody>
        </p: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03957EA6-63C0-4459-ACF3-5E8557065BAF}"/>
                </a:ext>
              </a:extLst>
            </p:cNvPr>
            <p:cNvCxnSpPr>
              <a:cxnSpLocks/>
              <a:stCxn id="132" idx="4"/>
              <a:endCxn id="128" idx="0"/>
            </p:cNvCxnSpPr>
            <p:nvPr/>
          </p:nvCxnSpPr>
          <p:spPr>
            <a:xfrm>
              <a:off x="7548593" y="2923537"/>
              <a:ext cx="123692" cy="19294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1B6FA3E-A98C-4F37-93FD-D22471B957C9}"/>
                </a:ext>
              </a:extLst>
            </p:cNvPr>
            <p:cNvCxnSpPr>
              <a:cxnSpLocks/>
              <a:stCxn id="126" idx="4"/>
              <a:endCxn id="132" idx="0"/>
            </p:cNvCxnSpPr>
            <p:nvPr/>
          </p:nvCxnSpPr>
          <p:spPr>
            <a:xfrm>
              <a:off x="6902017" y="2468370"/>
              <a:ext cx="646576" cy="23542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35" name="Gerader Verbinder 81">
              <a:extLst>
                <a:ext uri="{FF2B5EF4-FFF2-40B4-BE49-F238E27FC236}">
                  <a16:creationId xmlns:a16="http://schemas.microsoft.com/office/drawing/2014/main" id="{8C5A9D3B-6314-4000-A175-DEC421B98720}"/>
                </a:ext>
              </a:extLst>
            </p:cNvPr>
            <p:cNvCxnSpPr>
              <a:cxnSpLocks/>
              <a:stCxn id="128" idx="3"/>
              <a:endCxn id="260" idx="6"/>
            </p:cNvCxnSpPr>
            <p:nvPr/>
          </p:nvCxnSpPr>
          <p:spPr>
            <a:xfrm flipH="1">
              <a:off x="7046045" y="3366121"/>
              <a:ext cx="312049" cy="29741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36" name="Gerader Verbinder 231">
              <a:extLst>
                <a:ext uri="{FF2B5EF4-FFF2-40B4-BE49-F238E27FC236}">
                  <a16:creationId xmlns:a16="http://schemas.microsoft.com/office/drawing/2014/main" id="{858545F6-482F-4AFF-9069-ABFF0393739A}"/>
                </a:ext>
              </a:extLst>
            </p:cNvPr>
            <p:cNvCxnSpPr>
              <a:cxnSpLocks/>
              <a:stCxn id="137" idx="0"/>
              <a:endCxn id="223" idx="3"/>
            </p:cNvCxnSpPr>
            <p:nvPr/>
          </p:nvCxnSpPr>
          <p:spPr>
            <a:xfrm rot="5400000" flipH="1" flipV="1">
              <a:off x="3442091" y="4625329"/>
              <a:ext cx="151499" cy="109752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37" name="Rechteck: abgerundete Ecken 19">
              <a:extLst>
                <a:ext uri="{FF2B5EF4-FFF2-40B4-BE49-F238E27FC236}">
                  <a16:creationId xmlns:a16="http://schemas.microsoft.com/office/drawing/2014/main" id="{1804B939-C685-4080-8904-00E2F2D90E34}"/>
                </a:ext>
              </a:extLst>
            </p:cNvPr>
            <p:cNvSpPr/>
            <p:nvPr/>
          </p:nvSpPr>
          <p:spPr>
            <a:xfrm>
              <a:off x="3045083" y="4755954"/>
              <a:ext cx="835761" cy="173341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Information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8" name="Rechteck: abgerundete Ecken 20">
              <a:extLst>
                <a:ext uri="{FF2B5EF4-FFF2-40B4-BE49-F238E27FC236}">
                  <a16:creationId xmlns:a16="http://schemas.microsoft.com/office/drawing/2014/main" id="{1614973F-DDE4-46B1-9CC1-7B688617EDAA}"/>
                </a:ext>
              </a:extLst>
            </p:cNvPr>
            <p:cNvSpPr/>
            <p:nvPr/>
          </p:nvSpPr>
          <p:spPr>
            <a:xfrm>
              <a:off x="3688826" y="3865480"/>
              <a:ext cx="518942" cy="253789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Data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9" name="Rechteck: abgerundete Ecken 21">
              <a:extLst>
                <a:ext uri="{FF2B5EF4-FFF2-40B4-BE49-F238E27FC236}">
                  <a16:creationId xmlns:a16="http://schemas.microsoft.com/office/drawing/2014/main" id="{7FD7293E-96BA-4595-BB69-83AFDA2CE1A3}"/>
                </a:ext>
              </a:extLst>
            </p:cNvPr>
            <p:cNvSpPr/>
            <p:nvPr/>
          </p:nvSpPr>
          <p:spPr>
            <a:xfrm>
              <a:off x="3240834" y="4351616"/>
              <a:ext cx="690712" cy="173341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Metadata</a:t>
              </a:r>
            </a:p>
          </p:txBody>
        </p:sp>
        <p:sp>
          <p:nvSpPr>
            <p:cNvPr id="140" name="Rechteck: abgerundete Ecken 22">
              <a:extLst>
                <a:ext uri="{FF2B5EF4-FFF2-40B4-BE49-F238E27FC236}">
                  <a16:creationId xmlns:a16="http://schemas.microsoft.com/office/drawing/2014/main" id="{20636094-C1BC-4DA1-ABDA-BBE30A7C2092}"/>
                </a:ext>
              </a:extLst>
            </p:cNvPr>
            <p:cNvSpPr/>
            <p:nvPr/>
          </p:nvSpPr>
          <p:spPr>
            <a:xfrm>
              <a:off x="4005384" y="4342539"/>
              <a:ext cx="518942" cy="173341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Asset</a:t>
              </a:r>
            </a:p>
          </p:txBody>
        </p:sp>
        <p:sp>
          <p:nvSpPr>
            <p:cNvPr id="141" name="Gleichschenkliges Dreieck 140">
              <a:extLst>
                <a:ext uri="{FF2B5EF4-FFF2-40B4-BE49-F238E27FC236}">
                  <a16:creationId xmlns:a16="http://schemas.microsoft.com/office/drawing/2014/main" id="{4F435508-4E5D-4581-A530-318954A29EEF}"/>
                </a:ext>
              </a:extLst>
            </p:cNvPr>
            <p:cNvSpPr/>
            <p:nvPr/>
          </p:nvSpPr>
          <p:spPr>
            <a:xfrm>
              <a:off x="3849599" y="4082192"/>
              <a:ext cx="211833" cy="92388"/>
            </a:xfrm>
            <a:prstGeom prst="triangle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2" name="Gerader Verbinder 231">
              <a:extLst>
                <a:ext uri="{FF2B5EF4-FFF2-40B4-BE49-F238E27FC236}">
                  <a16:creationId xmlns:a16="http://schemas.microsoft.com/office/drawing/2014/main" id="{01E52BB4-123F-4353-9FB4-6E7E26BF122D}"/>
                </a:ext>
              </a:extLst>
            </p:cNvPr>
            <p:cNvCxnSpPr>
              <a:cxnSpLocks/>
              <a:stCxn id="141" idx="3"/>
              <a:endCxn id="139" idx="0"/>
            </p:cNvCxnSpPr>
            <p:nvPr/>
          </p:nvCxnSpPr>
          <p:spPr>
            <a:xfrm rot="5400000">
              <a:off x="3682335" y="4078435"/>
              <a:ext cx="177036" cy="369326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3" name="Gerader Verbinder 231">
              <a:extLst>
                <a:ext uri="{FF2B5EF4-FFF2-40B4-BE49-F238E27FC236}">
                  <a16:creationId xmlns:a16="http://schemas.microsoft.com/office/drawing/2014/main" id="{15FF3917-4AD8-493C-AACE-716481ABF7A9}"/>
                </a:ext>
              </a:extLst>
            </p:cNvPr>
            <p:cNvCxnSpPr>
              <a:cxnSpLocks/>
              <a:stCxn id="141" idx="3"/>
              <a:endCxn id="140" idx="0"/>
            </p:cNvCxnSpPr>
            <p:nvPr/>
          </p:nvCxnSpPr>
          <p:spPr>
            <a:xfrm rot="16200000" flipH="1">
              <a:off x="4026206" y="4103889"/>
              <a:ext cx="167959" cy="309339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4" name="Gerader Verbinder 143">
              <a:extLst>
                <a:ext uri="{FF2B5EF4-FFF2-40B4-BE49-F238E27FC236}">
                  <a16:creationId xmlns:a16="http://schemas.microsoft.com/office/drawing/2014/main" id="{F55C7FC7-F6E1-42D7-96AC-E38877EA51D6}"/>
                </a:ext>
              </a:extLst>
            </p:cNvPr>
            <p:cNvCxnSpPr>
              <a:cxnSpLocks/>
              <a:stCxn id="237" idx="2"/>
              <a:endCxn id="264" idx="0"/>
            </p:cNvCxnSpPr>
            <p:nvPr/>
          </p:nvCxnSpPr>
          <p:spPr>
            <a:xfrm>
              <a:off x="3679150" y="2110504"/>
              <a:ext cx="345794" cy="44480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5" name="Gerader Verbinder 144">
              <a:extLst>
                <a:ext uri="{FF2B5EF4-FFF2-40B4-BE49-F238E27FC236}">
                  <a16:creationId xmlns:a16="http://schemas.microsoft.com/office/drawing/2014/main" id="{CB306E89-C6F8-4D40-860C-3B2DA72A881A}"/>
                </a:ext>
              </a:extLst>
            </p:cNvPr>
            <p:cNvCxnSpPr>
              <a:cxnSpLocks/>
              <a:stCxn id="234" idx="2"/>
              <a:endCxn id="264" idx="0"/>
            </p:cNvCxnSpPr>
            <p:nvPr/>
          </p:nvCxnSpPr>
          <p:spPr>
            <a:xfrm>
              <a:off x="3810292" y="1863859"/>
              <a:ext cx="214652" cy="69145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6" name="Gerader Verbinder 145">
              <a:extLst>
                <a:ext uri="{FF2B5EF4-FFF2-40B4-BE49-F238E27FC236}">
                  <a16:creationId xmlns:a16="http://schemas.microsoft.com/office/drawing/2014/main" id="{468DC5E8-1272-4DC4-BF0F-99323CDD64D0}"/>
                </a:ext>
              </a:extLst>
            </p:cNvPr>
            <p:cNvCxnSpPr>
              <a:cxnSpLocks/>
              <a:stCxn id="236" idx="2"/>
              <a:endCxn id="163" idx="1"/>
            </p:cNvCxnSpPr>
            <p:nvPr/>
          </p:nvCxnSpPr>
          <p:spPr>
            <a:xfrm>
              <a:off x="4615073" y="2102572"/>
              <a:ext cx="286182" cy="11512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44524DA2-0CBD-4BA5-B5EF-C8F188B41E90}"/>
                </a:ext>
              </a:extLst>
            </p:cNvPr>
            <p:cNvSpPr/>
            <p:nvPr/>
          </p:nvSpPr>
          <p:spPr>
            <a:xfrm>
              <a:off x="1518293" y="3554107"/>
              <a:ext cx="1574326" cy="181603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IG Requirements</a:t>
              </a:r>
            </a:p>
          </p:txBody>
        </p:sp>
        <p:grpSp>
          <p:nvGrpSpPr>
            <p:cNvPr id="148" name="Gruppieren 147">
              <a:extLst>
                <a:ext uri="{FF2B5EF4-FFF2-40B4-BE49-F238E27FC236}">
                  <a16:creationId xmlns:a16="http://schemas.microsoft.com/office/drawing/2014/main" id="{69ED1405-AFF8-45EE-9594-536E946C6FCD}"/>
                </a:ext>
              </a:extLst>
            </p:cNvPr>
            <p:cNvGrpSpPr/>
            <p:nvPr/>
          </p:nvGrpSpPr>
          <p:grpSpPr>
            <a:xfrm>
              <a:off x="844943" y="2555311"/>
              <a:ext cx="6091650" cy="707994"/>
              <a:chOff x="4474306" y="3263292"/>
              <a:chExt cx="6091650" cy="707994"/>
            </a:xfrm>
          </p:grpSpPr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500B035A-2B6B-4DC2-998C-D72599A4D932}"/>
                  </a:ext>
                </a:extLst>
              </p:cNvPr>
              <p:cNvSpPr txBox="1"/>
              <p:nvPr/>
            </p:nvSpPr>
            <p:spPr>
              <a:xfrm>
                <a:off x="5015146" y="3748345"/>
                <a:ext cx="1258095" cy="218521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6350">
                <a:solidFill>
                  <a:sysClr val="windowText" lastClr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Risk &amp; Compliance</a:t>
                </a:r>
              </a:p>
            </p:txBody>
          </p:sp>
          <p:sp>
            <p:nvSpPr>
              <p:cNvPr id="263" name="Textfeld 262">
                <a:extLst>
                  <a:ext uri="{FF2B5EF4-FFF2-40B4-BE49-F238E27FC236}">
                    <a16:creationId xmlns:a16="http://schemas.microsoft.com/office/drawing/2014/main" id="{64BEB69F-9B6B-4306-9CE5-CF02DAEE8F91}"/>
                  </a:ext>
                </a:extLst>
              </p:cNvPr>
              <p:cNvSpPr txBox="1"/>
              <p:nvPr/>
            </p:nvSpPr>
            <p:spPr>
              <a:xfrm>
                <a:off x="8736405" y="3750787"/>
                <a:ext cx="1383905" cy="218521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sysClr val="windowText" lastClr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Architecture &amp; Design</a:t>
                </a:r>
              </a:p>
            </p:txBody>
          </p:sp>
          <p:sp>
            <p:nvSpPr>
              <p:cNvPr id="264" name="Textfeld 263">
                <a:extLst>
                  <a:ext uri="{FF2B5EF4-FFF2-40B4-BE49-F238E27FC236}">
                    <a16:creationId xmlns:a16="http://schemas.microsoft.com/office/drawing/2014/main" id="{D877D720-493B-4A23-A640-8BBB47964AFF}"/>
                  </a:ext>
                </a:extLst>
              </p:cNvPr>
              <p:cNvSpPr txBox="1"/>
              <p:nvPr/>
            </p:nvSpPr>
            <p:spPr>
              <a:xfrm>
                <a:off x="7328279" y="3263292"/>
                <a:ext cx="652055" cy="218521"/>
              </a:xfrm>
              <a:prstGeom prst="rect">
                <a:avLst/>
              </a:prstGeom>
              <a:noFill/>
              <a:ln w="6350">
                <a:solidFill>
                  <a:sysClr val="windowText" lastClr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Org Unit</a:t>
                </a:r>
              </a:p>
            </p:txBody>
          </p:sp>
          <p:sp>
            <p:nvSpPr>
              <p:cNvPr id="265" name="Textfeld 264">
                <a:extLst>
                  <a:ext uri="{FF2B5EF4-FFF2-40B4-BE49-F238E27FC236}">
                    <a16:creationId xmlns:a16="http://schemas.microsoft.com/office/drawing/2014/main" id="{AE5C25EB-BFFF-4433-B5EB-1DF3EC6A9743}"/>
                  </a:ext>
                </a:extLst>
              </p:cNvPr>
              <p:cNvSpPr txBox="1"/>
              <p:nvPr/>
            </p:nvSpPr>
            <p:spPr>
              <a:xfrm>
                <a:off x="4474306" y="3752765"/>
                <a:ext cx="485051" cy="218521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6350">
                <a:solidFill>
                  <a:sysClr val="windowText" lastClr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Legal</a:t>
                </a:r>
              </a:p>
            </p:txBody>
          </p:sp>
          <p:sp>
            <p:nvSpPr>
              <p:cNvPr id="266" name="Gleichschenkliges Dreieck 265">
                <a:extLst>
                  <a:ext uri="{FF2B5EF4-FFF2-40B4-BE49-F238E27FC236}">
                    <a16:creationId xmlns:a16="http://schemas.microsoft.com/office/drawing/2014/main" id="{6D73B13A-B21D-44A8-951A-8036FC688B0B}"/>
                  </a:ext>
                </a:extLst>
              </p:cNvPr>
              <p:cNvSpPr/>
              <p:nvPr/>
            </p:nvSpPr>
            <p:spPr>
              <a:xfrm>
                <a:off x="7577704" y="3471173"/>
                <a:ext cx="211833" cy="92388"/>
              </a:xfrm>
              <a:prstGeom prst="triangl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7" name="Textfeld 266">
                <a:extLst>
                  <a:ext uri="{FF2B5EF4-FFF2-40B4-BE49-F238E27FC236}">
                    <a16:creationId xmlns:a16="http://schemas.microsoft.com/office/drawing/2014/main" id="{0AB82B3E-3B85-4A69-B629-2D46BF6BCEAD}"/>
                  </a:ext>
                </a:extLst>
              </p:cNvPr>
              <p:cNvSpPr txBox="1"/>
              <p:nvPr/>
            </p:nvSpPr>
            <p:spPr>
              <a:xfrm>
                <a:off x="7703769" y="3752640"/>
                <a:ext cx="954675" cy="218521"/>
              </a:xfrm>
              <a:prstGeom prst="rect">
                <a:avLst/>
              </a:prstGeom>
              <a:noFill/>
              <a:ln w="6350">
                <a:solidFill>
                  <a:sysClr val="windowText" lastClr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Business Unit</a:t>
                </a:r>
              </a:p>
            </p:txBody>
          </p:sp>
          <p:cxnSp>
            <p:nvCxnSpPr>
              <p:cNvPr id="268" name="Verbinder: gewinkelt 69">
                <a:extLst>
                  <a:ext uri="{FF2B5EF4-FFF2-40B4-BE49-F238E27FC236}">
                    <a16:creationId xmlns:a16="http://schemas.microsoft.com/office/drawing/2014/main" id="{DF5856E9-3C1C-4E90-830E-CB4D93FFB829}"/>
                  </a:ext>
                </a:extLst>
              </p:cNvPr>
              <p:cNvCxnSpPr>
                <a:cxnSpLocks/>
                <a:stCxn id="267" idx="0"/>
                <a:endCxn id="266" idx="3"/>
              </p:cNvCxnSpPr>
              <p:nvPr/>
            </p:nvCxnSpPr>
            <p:spPr>
              <a:xfrm rot="16200000" flipV="1">
                <a:off x="7837824" y="3409358"/>
                <a:ext cx="189079" cy="497485"/>
              </a:xfrm>
              <a:prstGeom prst="bent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69" name="Textfeld 268">
                <a:extLst>
                  <a:ext uri="{FF2B5EF4-FFF2-40B4-BE49-F238E27FC236}">
                    <a16:creationId xmlns:a16="http://schemas.microsoft.com/office/drawing/2014/main" id="{44C092B6-B300-450B-9E80-116103FD06FD}"/>
                  </a:ext>
                </a:extLst>
              </p:cNvPr>
              <p:cNvSpPr txBox="1"/>
              <p:nvPr/>
            </p:nvSpPr>
            <p:spPr>
              <a:xfrm>
                <a:off x="6304378" y="3748816"/>
                <a:ext cx="1337118" cy="218521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6350">
                <a:solidFill>
                  <a:sysClr val="windowText" lastClr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Records Management</a:t>
                </a:r>
              </a:p>
            </p:txBody>
          </p:sp>
          <p:cxnSp>
            <p:nvCxnSpPr>
              <p:cNvPr id="270" name="Verbinder: gewinkelt 69">
                <a:extLst>
                  <a:ext uri="{FF2B5EF4-FFF2-40B4-BE49-F238E27FC236}">
                    <a16:creationId xmlns:a16="http://schemas.microsoft.com/office/drawing/2014/main" id="{3C70AE31-C895-426E-9A9B-609EA2523439}"/>
                  </a:ext>
                </a:extLst>
              </p:cNvPr>
              <p:cNvCxnSpPr>
                <a:cxnSpLocks/>
                <a:stCxn id="265" idx="0"/>
                <a:endCxn id="266" idx="3"/>
              </p:cNvCxnSpPr>
              <p:nvPr/>
            </p:nvCxnSpPr>
            <p:spPr>
              <a:xfrm rot="5400000" flipH="1" flipV="1">
                <a:off x="6105624" y="2174769"/>
                <a:ext cx="189204" cy="2966789"/>
              </a:xfrm>
              <a:prstGeom prst="bent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1" name="Verbinder: gewinkelt 69">
                <a:extLst>
                  <a:ext uri="{FF2B5EF4-FFF2-40B4-BE49-F238E27FC236}">
                    <a16:creationId xmlns:a16="http://schemas.microsoft.com/office/drawing/2014/main" id="{54FDA10B-7D5D-47A9-813E-1478734D0C0F}"/>
                  </a:ext>
                </a:extLst>
              </p:cNvPr>
              <p:cNvCxnSpPr>
                <a:cxnSpLocks/>
                <a:stCxn id="262" idx="0"/>
                <a:endCxn id="266" idx="3"/>
              </p:cNvCxnSpPr>
              <p:nvPr/>
            </p:nvCxnSpPr>
            <p:spPr>
              <a:xfrm rot="5400000" flipH="1" flipV="1">
                <a:off x="6571515" y="2636240"/>
                <a:ext cx="184784" cy="2039427"/>
              </a:xfrm>
              <a:prstGeom prst="bent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2" name="Verbinder: gewinkelt 69">
                <a:extLst>
                  <a:ext uri="{FF2B5EF4-FFF2-40B4-BE49-F238E27FC236}">
                    <a16:creationId xmlns:a16="http://schemas.microsoft.com/office/drawing/2014/main" id="{A6EFA111-E5A8-4B9C-8F70-414BE55F0B0C}"/>
                  </a:ext>
                </a:extLst>
              </p:cNvPr>
              <p:cNvCxnSpPr>
                <a:cxnSpLocks/>
                <a:stCxn id="269" idx="0"/>
                <a:endCxn id="266" idx="3"/>
              </p:cNvCxnSpPr>
              <p:nvPr/>
            </p:nvCxnSpPr>
            <p:spPr>
              <a:xfrm rot="5400000" flipH="1" flipV="1">
                <a:off x="7235652" y="3300847"/>
                <a:ext cx="185255" cy="710683"/>
              </a:xfrm>
              <a:prstGeom prst="bent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73" name="Textfeld 272">
                <a:extLst>
                  <a:ext uri="{FF2B5EF4-FFF2-40B4-BE49-F238E27FC236}">
                    <a16:creationId xmlns:a16="http://schemas.microsoft.com/office/drawing/2014/main" id="{004D6B6F-5CF0-42FB-B093-6797D90A0C07}"/>
                  </a:ext>
                </a:extLst>
              </p:cNvPr>
              <p:cNvSpPr txBox="1"/>
              <p:nvPr/>
            </p:nvSpPr>
            <p:spPr>
              <a:xfrm>
                <a:off x="10201531" y="3746865"/>
                <a:ext cx="364425" cy="218521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sysClr val="windowText" lastClr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IT</a:t>
                </a:r>
              </a:p>
            </p:txBody>
          </p:sp>
          <p:cxnSp>
            <p:nvCxnSpPr>
              <p:cNvPr id="274" name="Verbinder: gewinkelt 69">
                <a:extLst>
                  <a:ext uri="{FF2B5EF4-FFF2-40B4-BE49-F238E27FC236}">
                    <a16:creationId xmlns:a16="http://schemas.microsoft.com/office/drawing/2014/main" id="{5E92DBAC-F4AC-4001-8E62-D58CE0188512}"/>
                  </a:ext>
                </a:extLst>
              </p:cNvPr>
              <p:cNvCxnSpPr>
                <a:cxnSpLocks/>
                <a:stCxn id="273" idx="0"/>
                <a:endCxn id="266" idx="3"/>
              </p:cNvCxnSpPr>
              <p:nvPr/>
            </p:nvCxnSpPr>
            <p:spPr>
              <a:xfrm rot="16200000" flipV="1">
                <a:off x="8942031" y="2305151"/>
                <a:ext cx="183303" cy="2700123"/>
              </a:xfrm>
              <a:prstGeom prst="bent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5" name="Verbinder: gewinkelt 69">
                <a:extLst>
                  <a:ext uri="{FF2B5EF4-FFF2-40B4-BE49-F238E27FC236}">
                    <a16:creationId xmlns:a16="http://schemas.microsoft.com/office/drawing/2014/main" id="{D1DF6FF7-188F-41D3-92A9-66E74F6C2142}"/>
                  </a:ext>
                </a:extLst>
              </p:cNvPr>
              <p:cNvCxnSpPr>
                <a:cxnSpLocks/>
                <a:stCxn id="263" idx="0"/>
                <a:endCxn id="266" idx="3"/>
              </p:cNvCxnSpPr>
              <p:nvPr/>
            </p:nvCxnSpPr>
            <p:spPr>
              <a:xfrm rot="16200000" flipV="1">
                <a:off x="8462376" y="2784806"/>
                <a:ext cx="187226" cy="1744736"/>
              </a:xfrm>
              <a:prstGeom prst="bent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49" name="Rechteck: abgerundete Ecken 45">
              <a:extLst>
                <a:ext uri="{FF2B5EF4-FFF2-40B4-BE49-F238E27FC236}">
                  <a16:creationId xmlns:a16="http://schemas.microsoft.com/office/drawing/2014/main" id="{84168CD7-EF9F-46BB-A17B-778F5507A8EB}"/>
                </a:ext>
              </a:extLst>
            </p:cNvPr>
            <p:cNvSpPr/>
            <p:nvPr/>
          </p:nvSpPr>
          <p:spPr>
            <a:xfrm>
              <a:off x="4686864" y="5074680"/>
              <a:ext cx="1112398" cy="209743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Knowledge Base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0" name="Rechteck: abgerundete Ecken 46">
              <a:extLst>
                <a:ext uri="{FF2B5EF4-FFF2-40B4-BE49-F238E27FC236}">
                  <a16:creationId xmlns:a16="http://schemas.microsoft.com/office/drawing/2014/main" id="{6749FC78-31A6-4B5D-BC02-0EEC821C9DEE}"/>
                </a:ext>
              </a:extLst>
            </p:cNvPr>
            <p:cNvSpPr/>
            <p:nvPr/>
          </p:nvSpPr>
          <p:spPr>
            <a:xfrm>
              <a:off x="4827054" y="4314595"/>
              <a:ext cx="835761" cy="173341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Best Practice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151" name="Gerader Verbinder 150">
              <a:extLst>
                <a:ext uri="{FF2B5EF4-FFF2-40B4-BE49-F238E27FC236}">
                  <a16:creationId xmlns:a16="http://schemas.microsoft.com/office/drawing/2014/main" id="{52AD42B2-D36C-4232-8048-561A5D78E73A}"/>
                </a:ext>
              </a:extLst>
            </p:cNvPr>
            <p:cNvCxnSpPr>
              <a:cxnSpLocks/>
              <a:stCxn id="149" idx="1"/>
              <a:endCxn id="248" idx="3"/>
            </p:cNvCxnSpPr>
            <p:nvPr/>
          </p:nvCxnSpPr>
          <p:spPr>
            <a:xfrm flipH="1">
              <a:off x="4299487" y="5179552"/>
              <a:ext cx="387377" cy="1050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2" name="Gerader Verbinder 151">
              <a:extLst>
                <a:ext uri="{FF2B5EF4-FFF2-40B4-BE49-F238E27FC236}">
                  <a16:creationId xmlns:a16="http://schemas.microsoft.com/office/drawing/2014/main" id="{27954B1A-5588-4992-87AC-270EE937DA90}"/>
                </a:ext>
              </a:extLst>
            </p:cNvPr>
            <p:cNvCxnSpPr>
              <a:cxnSpLocks/>
              <a:stCxn id="150" idx="2"/>
              <a:endCxn id="149" idx="0"/>
            </p:cNvCxnSpPr>
            <p:nvPr/>
          </p:nvCxnSpPr>
          <p:spPr>
            <a:xfrm flipH="1">
              <a:off x="5243063" y="4487936"/>
              <a:ext cx="1872" cy="58674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53" name="Textfeld 152">
              <a:extLst>
                <a:ext uri="{FF2B5EF4-FFF2-40B4-BE49-F238E27FC236}">
                  <a16:creationId xmlns:a16="http://schemas.microsoft.com/office/drawing/2014/main" id="{F616DD14-EF1B-48F2-967C-183012AE9D4C}"/>
                </a:ext>
              </a:extLst>
            </p:cNvPr>
            <p:cNvSpPr txBox="1"/>
            <p:nvPr/>
          </p:nvSpPr>
          <p:spPr>
            <a:xfrm>
              <a:off x="5815242" y="2211657"/>
              <a:ext cx="453411" cy="218521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has goal</a:t>
              </a:r>
            </a:p>
          </p:txBody>
        </p:sp>
        <p:cxnSp>
          <p:nvCxnSpPr>
            <p:cNvPr id="154" name="Gerader Verbinder 153">
              <a:extLst>
                <a:ext uri="{FF2B5EF4-FFF2-40B4-BE49-F238E27FC236}">
                  <a16:creationId xmlns:a16="http://schemas.microsoft.com/office/drawing/2014/main" id="{1E09106F-4670-4642-83A1-440C5985AD76}"/>
                </a:ext>
              </a:extLst>
            </p:cNvPr>
            <p:cNvCxnSpPr>
              <a:cxnSpLocks/>
              <a:stCxn id="248" idx="0"/>
              <a:endCxn id="225" idx="2"/>
            </p:cNvCxnSpPr>
            <p:nvPr/>
          </p:nvCxnSpPr>
          <p:spPr>
            <a:xfrm flipV="1">
              <a:off x="3954131" y="4922957"/>
              <a:ext cx="310345" cy="16222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55" name="Textfeld 154">
              <a:extLst>
                <a:ext uri="{FF2B5EF4-FFF2-40B4-BE49-F238E27FC236}">
                  <a16:creationId xmlns:a16="http://schemas.microsoft.com/office/drawing/2014/main" id="{D8C471C7-B192-4861-81C1-AD1472028E32}"/>
                </a:ext>
              </a:extLst>
            </p:cNvPr>
            <p:cNvSpPr txBox="1"/>
            <p:nvPr/>
          </p:nvSpPr>
          <p:spPr>
            <a:xfrm>
              <a:off x="4916820" y="4850172"/>
              <a:ext cx="419925" cy="218521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Include</a:t>
              </a:r>
            </a:p>
          </p:txBody>
        </p:sp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B5A043AB-3CD6-453C-BEF3-FAC248082F72}"/>
                </a:ext>
              </a:extLst>
            </p:cNvPr>
            <p:cNvGrpSpPr/>
            <p:nvPr/>
          </p:nvGrpSpPr>
          <p:grpSpPr>
            <a:xfrm>
              <a:off x="5652379" y="3517295"/>
              <a:ext cx="1788124" cy="796224"/>
              <a:chOff x="7794252" y="5517001"/>
              <a:chExt cx="1788124" cy="796224"/>
            </a:xfrm>
          </p:grpSpPr>
          <p:cxnSp>
            <p:nvCxnSpPr>
              <p:cNvPr id="257" name="Gerader Verbinder 256">
                <a:extLst>
                  <a:ext uri="{FF2B5EF4-FFF2-40B4-BE49-F238E27FC236}">
                    <a16:creationId xmlns:a16="http://schemas.microsoft.com/office/drawing/2014/main" id="{0F5107DB-D00A-4C6E-8880-F85C89FD79C1}"/>
                  </a:ext>
                </a:extLst>
              </p:cNvPr>
              <p:cNvCxnSpPr>
                <a:cxnSpLocks/>
                <a:stCxn id="260" idx="4"/>
                <a:endCxn id="258" idx="0"/>
              </p:cNvCxnSpPr>
              <p:nvPr/>
            </p:nvCxnSpPr>
            <p:spPr>
              <a:xfrm flipH="1">
                <a:off x="8238585" y="5809473"/>
                <a:ext cx="460567" cy="21128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58" name="Ellipse 257">
                <a:extLst>
                  <a:ext uri="{FF2B5EF4-FFF2-40B4-BE49-F238E27FC236}">
                    <a16:creationId xmlns:a16="http://schemas.microsoft.com/office/drawing/2014/main" id="{2DADFA85-1510-43EA-9A5B-945B74BD44AE}"/>
                  </a:ext>
                </a:extLst>
              </p:cNvPr>
              <p:cNvSpPr/>
              <p:nvPr/>
            </p:nvSpPr>
            <p:spPr>
              <a:xfrm>
                <a:off x="7794252" y="6020753"/>
                <a:ext cx="888665" cy="292472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Process</a:t>
                </a:r>
              </a:p>
            </p:txBody>
          </p:sp>
          <p:sp>
            <p:nvSpPr>
              <p:cNvPr id="259" name="Ellipse 258">
                <a:extLst>
                  <a:ext uri="{FF2B5EF4-FFF2-40B4-BE49-F238E27FC236}">
                    <a16:creationId xmlns:a16="http://schemas.microsoft.com/office/drawing/2014/main" id="{8F4385F4-6C2B-4A6B-85E3-4F3B6C4ED874}"/>
                  </a:ext>
                </a:extLst>
              </p:cNvPr>
              <p:cNvSpPr/>
              <p:nvPr/>
            </p:nvSpPr>
            <p:spPr>
              <a:xfrm>
                <a:off x="8774499" y="6019878"/>
                <a:ext cx="807877" cy="292472"/>
              </a:xfrm>
              <a:prstGeom prst="ellips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Service</a:t>
                </a:r>
              </a:p>
            </p:txBody>
          </p:sp>
          <p:sp>
            <p:nvSpPr>
              <p:cNvPr id="260" name="Ellipse 259">
                <a:extLst>
                  <a:ext uri="{FF2B5EF4-FFF2-40B4-BE49-F238E27FC236}">
                    <a16:creationId xmlns:a16="http://schemas.microsoft.com/office/drawing/2014/main" id="{F00A96F9-2D15-4743-B92E-FFE6F1EE1663}"/>
                  </a:ext>
                </a:extLst>
              </p:cNvPr>
              <p:cNvSpPr/>
              <p:nvPr/>
            </p:nvSpPr>
            <p:spPr>
              <a:xfrm>
                <a:off x="8210386" y="5517001"/>
                <a:ext cx="977532" cy="292472"/>
              </a:xfrm>
              <a:prstGeom prst="ellips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Lifecycle</a:t>
                </a:r>
              </a:p>
            </p:txBody>
          </p:sp>
          <p:cxnSp>
            <p:nvCxnSpPr>
              <p:cNvPr id="261" name="Gerader Verbinder 260">
                <a:extLst>
                  <a:ext uri="{FF2B5EF4-FFF2-40B4-BE49-F238E27FC236}">
                    <a16:creationId xmlns:a16="http://schemas.microsoft.com/office/drawing/2014/main" id="{9A1FF3C0-DC23-4399-91E2-87648CBD793C}"/>
                  </a:ext>
                </a:extLst>
              </p:cNvPr>
              <p:cNvCxnSpPr>
                <a:cxnSpLocks/>
                <a:stCxn id="260" idx="4"/>
                <a:endCxn id="259" idx="0"/>
              </p:cNvCxnSpPr>
              <p:nvPr/>
            </p:nvCxnSpPr>
            <p:spPr>
              <a:xfrm>
                <a:off x="8699152" y="5809473"/>
                <a:ext cx="479286" cy="210405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157" name="Gerader Verbinder 81">
              <a:extLst>
                <a:ext uri="{FF2B5EF4-FFF2-40B4-BE49-F238E27FC236}">
                  <a16:creationId xmlns:a16="http://schemas.microsoft.com/office/drawing/2014/main" id="{8F789B99-A2C5-49DF-9644-E4B0D50341E9}"/>
                </a:ext>
              </a:extLst>
            </p:cNvPr>
            <p:cNvCxnSpPr>
              <a:cxnSpLocks/>
              <a:stCxn id="189" idx="0"/>
              <a:endCxn id="259" idx="4"/>
            </p:cNvCxnSpPr>
            <p:nvPr/>
          </p:nvCxnSpPr>
          <p:spPr>
            <a:xfrm flipV="1">
              <a:off x="6193245" y="4312644"/>
              <a:ext cx="843320" cy="321838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8" name="Gerader Verbinder 81">
              <a:extLst>
                <a:ext uri="{FF2B5EF4-FFF2-40B4-BE49-F238E27FC236}">
                  <a16:creationId xmlns:a16="http://schemas.microsoft.com/office/drawing/2014/main" id="{7AA16FFC-036A-41A7-A62F-6A59F1297C53}"/>
                </a:ext>
              </a:extLst>
            </p:cNvPr>
            <p:cNvCxnSpPr>
              <a:cxnSpLocks/>
              <a:stCxn id="189" idx="0"/>
              <a:endCxn id="258" idx="4"/>
            </p:cNvCxnSpPr>
            <p:nvPr/>
          </p:nvCxnSpPr>
          <p:spPr>
            <a:xfrm flipH="1" flipV="1">
              <a:off x="6096712" y="4313519"/>
              <a:ext cx="96533" cy="32096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05D48BA0-5A84-48DF-9E93-015AC2C7D90F}"/>
                </a:ext>
              </a:extLst>
            </p:cNvPr>
            <p:cNvSpPr/>
            <p:nvPr/>
          </p:nvSpPr>
          <p:spPr>
            <a:xfrm>
              <a:off x="4387887" y="3515522"/>
              <a:ext cx="1431205" cy="292472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IG Compliance</a:t>
              </a:r>
            </a:p>
          </p:txBody>
        </p:sp>
        <p:sp>
          <p:nvSpPr>
            <p:cNvPr id="160" name="Textfeld 159">
              <a:extLst>
                <a:ext uri="{FF2B5EF4-FFF2-40B4-BE49-F238E27FC236}">
                  <a16:creationId xmlns:a16="http://schemas.microsoft.com/office/drawing/2014/main" id="{F2B3166D-C201-4F48-BAA1-9DE9AFE2F790}"/>
                </a:ext>
              </a:extLst>
            </p:cNvPr>
            <p:cNvSpPr txBox="1"/>
            <p:nvPr/>
          </p:nvSpPr>
          <p:spPr>
            <a:xfrm>
              <a:off x="6738786" y="2465532"/>
              <a:ext cx="1134159" cy="21852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Is computed from</a:t>
              </a:r>
            </a:p>
          </p:txBody>
        </p:sp>
        <p:sp>
          <p:nvSpPr>
            <p:cNvPr id="161" name="Textfeld 160">
              <a:extLst>
                <a:ext uri="{FF2B5EF4-FFF2-40B4-BE49-F238E27FC236}">
                  <a16:creationId xmlns:a16="http://schemas.microsoft.com/office/drawing/2014/main" id="{69C16842-17FB-4490-BC58-ED21017409A7}"/>
                </a:ext>
              </a:extLst>
            </p:cNvPr>
            <p:cNvSpPr txBox="1"/>
            <p:nvPr/>
          </p:nvSpPr>
          <p:spPr>
            <a:xfrm>
              <a:off x="6863161" y="3361498"/>
              <a:ext cx="524850" cy="21852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>
              <a:solidFill>
                <a:sysClr val="windowText" lastClr="000000"/>
              </a:solidFill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generates</a:t>
              </a:r>
            </a:p>
          </p:txBody>
        </p:sp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5411B453-1D27-431A-8627-F3E0BC9772BA}"/>
                </a:ext>
              </a:extLst>
            </p:cNvPr>
            <p:cNvSpPr/>
            <p:nvPr/>
          </p:nvSpPr>
          <p:spPr>
            <a:xfrm>
              <a:off x="2092120" y="2177546"/>
              <a:ext cx="1154016" cy="265884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IG-Program</a:t>
              </a:r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95CE4A77-165A-4F58-804F-592BE222E624}"/>
                </a:ext>
              </a:extLst>
            </p:cNvPr>
            <p:cNvSpPr/>
            <p:nvPr/>
          </p:nvSpPr>
          <p:spPr>
            <a:xfrm>
              <a:off x="4761584" y="2178754"/>
              <a:ext cx="953732" cy="265884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IG-Goal</a:t>
              </a:r>
            </a:p>
          </p:txBody>
        </p:sp>
        <p:cxnSp>
          <p:nvCxnSpPr>
            <p:cNvPr id="164" name="Gerader Verbinder 163">
              <a:extLst>
                <a:ext uri="{FF2B5EF4-FFF2-40B4-BE49-F238E27FC236}">
                  <a16:creationId xmlns:a16="http://schemas.microsoft.com/office/drawing/2014/main" id="{1613BCA9-01F4-4CEF-A9B1-7E10877FBBFF}"/>
                </a:ext>
              </a:extLst>
            </p:cNvPr>
            <p:cNvCxnSpPr>
              <a:cxnSpLocks/>
              <a:stCxn id="163" idx="2"/>
              <a:endCxn id="234" idx="2"/>
            </p:cNvCxnSpPr>
            <p:nvPr/>
          </p:nvCxnSpPr>
          <p:spPr>
            <a:xfrm flipH="1" flipV="1">
              <a:off x="3810292" y="1863859"/>
              <a:ext cx="951292" cy="44783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5" name="Gerader Verbinder 164">
              <a:extLst>
                <a:ext uri="{FF2B5EF4-FFF2-40B4-BE49-F238E27FC236}">
                  <a16:creationId xmlns:a16="http://schemas.microsoft.com/office/drawing/2014/main" id="{6E422A89-377B-4C90-A67C-32CB1C088893}"/>
                </a:ext>
              </a:extLst>
            </p:cNvPr>
            <p:cNvCxnSpPr>
              <a:cxnSpLocks/>
              <a:stCxn id="234" idx="2"/>
              <a:endCxn id="162" idx="6"/>
            </p:cNvCxnSpPr>
            <p:nvPr/>
          </p:nvCxnSpPr>
          <p:spPr>
            <a:xfrm flipH="1">
              <a:off x="3246136" y="1863859"/>
              <a:ext cx="564156" cy="44662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166" name="Gruppieren 165">
              <a:extLst>
                <a:ext uri="{FF2B5EF4-FFF2-40B4-BE49-F238E27FC236}">
                  <a16:creationId xmlns:a16="http://schemas.microsoft.com/office/drawing/2014/main" id="{473F904C-4DDB-489C-A5ED-D87DB3B75C07}"/>
                </a:ext>
              </a:extLst>
            </p:cNvPr>
            <p:cNvGrpSpPr/>
            <p:nvPr/>
          </p:nvGrpSpPr>
          <p:grpSpPr>
            <a:xfrm>
              <a:off x="1115616" y="5085184"/>
              <a:ext cx="3590097" cy="659807"/>
              <a:chOff x="1466382" y="5416079"/>
              <a:chExt cx="3590097" cy="659807"/>
            </a:xfrm>
          </p:grpSpPr>
          <p:cxnSp>
            <p:nvCxnSpPr>
              <p:cNvPr id="243" name="Verbinder: gewinkelt 69">
                <a:extLst>
                  <a:ext uri="{FF2B5EF4-FFF2-40B4-BE49-F238E27FC236}">
                    <a16:creationId xmlns:a16="http://schemas.microsoft.com/office/drawing/2014/main" id="{4C3777D1-153D-4B3E-A9EF-98F5C56F5128}"/>
                  </a:ext>
                </a:extLst>
              </p:cNvPr>
              <p:cNvCxnSpPr>
                <a:cxnSpLocks/>
                <a:stCxn id="249" idx="2"/>
                <a:endCxn id="247" idx="0"/>
              </p:cNvCxnSpPr>
              <p:nvPr/>
            </p:nvCxnSpPr>
            <p:spPr>
              <a:xfrm rot="16200000" flipH="1">
                <a:off x="4358103" y="5627267"/>
                <a:ext cx="138171" cy="339245"/>
              </a:xfrm>
              <a:prstGeom prst="bent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44" name="Rechteck: abgerundete Ecken 69">
                <a:extLst>
                  <a:ext uri="{FF2B5EF4-FFF2-40B4-BE49-F238E27FC236}">
                    <a16:creationId xmlns:a16="http://schemas.microsoft.com/office/drawing/2014/main" id="{BF56DA50-7458-4178-8FEF-AD3F28C02E05}"/>
                  </a:ext>
                </a:extLst>
              </p:cNvPr>
              <p:cNvSpPr/>
              <p:nvPr/>
            </p:nvSpPr>
            <p:spPr>
              <a:xfrm>
                <a:off x="1466382" y="5858584"/>
                <a:ext cx="835761" cy="209743"/>
              </a:xfrm>
              <a:prstGeom prst="roundRect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Vocabulary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5" name="Rechteck: abgerundete Ecken 70">
                <a:extLst>
                  <a:ext uri="{FF2B5EF4-FFF2-40B4-BE49-F238E27FC236}">
                    <a16:creationId xmlns:a16="http://schemas.microsoft.com/office/drawing/2014/main" id="{BAF3B5C8-5414-4DBF-8640-09376119ECAA}"/>
                  </a:ext>
                </a:extLst>
              </p:cNvPr>
              <p:cNvSpPr/>
              <p:nvPr/>
            </p:nvSpPr>
            <p:spPr>
              <a:xfrm>
                <a:off x="2344602" y="5858919"/>
                <a:ext cx="919337" cy="209743"/>
              </a:xfrm>
              <a:prstGeom prst="roundRect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Relationship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" name="Rechteck: abgerundete Ecken 71">
                <a:extLst>
                  <a:ext uri="{FF2B5EF4-FFF2-40B4-BE49-F238E27FC236}">
                    <a16:creationId xmlns:a16="http://schemas.microsoft.com/office/drawing/2014/main" id="{DA90C92F-0482-43C5-BDDC-54C2D9AE1995}"/>
                  </a:ext>
                </a:extLst>
              </p:cNvPr>
              <p:cNvSpPr/>
              <p:nvPr/>
            </p:nvSpPr>
            <p:spPr>
              <a:xfrm>
                <a:off x="3320649" y="5866143"/>
                <a:ext cx="759783" cy="209743"/>
              </a:xfrm>
              <a:prstGeom prst="roundRect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Attribute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7" name="Rechteck: abgerundete Ecken 72">
                <a:extLst>
                  <a:ext uri="{FF2B5EF4-FFF2-40B4-BE49-F238E27FC236}">
                    <a16:creationId xmlns:a16="http://schemas.microsoft.com/office/drawing/2014/main" id="{EC718199-8B24-4B57-8515-E61B72A3A2AB}"/>
                  </a:ext>
                </a:extLst>
              </p:cNvPr>
              <p:cNvSpPr/>
              <p:nvPr/>
            </p:nvSpPr>
            <p:spPr>
              <a:xfrm>
                <a:off x="4137142" y="5865976"/>
                <a:ext cx="919337" cy="209743"/>
              </a:xfrm>
              <a:prstGeom prst="roundRect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Constraint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8" name="Rechteck: abgerundete Ecken 73">
                <a:extLst>
                  <a:ext uri="{FF2B5EF4-FFF2-40B4-BE49-F238E27FC236}">
                    <a16:creationId xmlns:a16="http://schemas.microsoft.com/office/drawing/2014/main" id="{B8CE4E6C-3458-4E0C-A5D2-BE69BC74DC36}"/>
                  </a:ext>
                </a:extLst>
              </p:cNvPr>
              <p:cNvSpPr/>
              <p:nvPr/>
            </p:nvSpPr>
            <p:spPr>
              <a:xfrm>
                <a:off x="3959541" y="5416079"/>
                <a:ext cx="690712" cy="209743"/>
              </a:xfrm>
              <a:prstGeom prst="roundRect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Ontology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9" name="Raute 248">
                <a:extLst>
                  <a:ext uri="{FF2B5EF4-FFF2-40B4-BE49-F238E27FC236}">
                    <a16:creationId xmlns:a16="http://schemas.microsoft.com/office/drawing/2014/main" id="{D273F946-2044-455B-B9DC-8B442077BDC0}"/>
                  </a:ext>
                </a:extLst>
              </p:cNvPr>
              <p:cNvSpPr/>
              <p:nvPr/>
            </p:nvSpPr>
            <p:spPr>
              <a:xfrm>
                <a:off x="4208421" y="5597870"/>
                <a:ext cx="98289" cy="129935"/>
              </a:xfrm>
              <a:prstGeom prst="diamond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50" name="Verbinder: gewinkelt 69">
                <a:extLst>
                  <a:ext uri="{FF2B5EF4-FFF2-40B4-BE49-F238E27FC236}">
                    <a16:creationId xmlns:a16="http://schemas.microsoft.com/office/drawing/2014/main" id="{5F2B9F31-6D87-4E50-9B57-93D40A764A82}"/>
                  </a:ext>
                </a:extLst>
              </p:cNvPr>
              <p:cNvCxnSpPr>
                <a:cxnSpLocks/>
                <a:stCxn id="249" idx="2"/>
                <a:endCxn id="244" idx="0"/>
              </p:cNvCxnSpPr>
              <p:nvPr/>
            </p:nvCxnSpPr>
            <p:spPr>
              <a:xfrm rot="5400000">
                <a:off x="3005526" y="4606543"/>
                <a:ext cx="130779" cy="2373303"/>
              </a:xfrm>
              <a:prstGeom prst="bent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51" name="Verbinder: gewinkelt 69">
                <a:extLst>
                  <a:ext uri="{FF2B5EF4-FFF2-40B4-BE49-F238E27FC236}">
                    <a16:creationId xmlns:a16="http://schemas.microsoft.com/office/drawing/2014/main" id="{EE8E148D-F555-4148-81C6-F1BE63F1F092}"/>
                  </a:ext>
                </a:extLst>
              </p:cNvPr>
              <p:cNvCxnSpPr>
                <a:cxnSpLocks/>
                <a:stCxn id="249" idx="2"/>
                <a:endCxn id="245" idx="0"/>
              </p:cNvCxnSpPr>
              <p:nvPr/>
            </p:nvCxnSpPr>
            <p:spPr>
              <a:xfrm rot="5400000">
                <a:off x="3465362" y="5066715"/>
                <a:ext cx="131114" cy="1453295"/>
              </a:xfrm>
              <a:prstGeom prst="bent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52" name="Verbinder: gewinkelt 69">
                <a:extLst>
                  <a:ext uri="{FF2B5EF4-FFF2-40B4-BE49-F238E27FC236}">
                    <a16:creationId xmlns:a16="http://schemas.microsoft.com/office/drawing/2014/main" id="{A2641556-A242-43D5-8C3E-A13DCF5FC0CE}"/>
                  </a:ext>
                </a:extLst>
              </p:cNvPr>
              <p:cNvCxnSpPr>
                <a:cxnSpLocks/>
                <a:stCxn id="249" idx="2"/>
                <a:endCxn id="246" idx="0"/>
              </p:cNvCxnSpPr>
              <p:nvPr/>
            </p:nvCxnSpPr>
            <p:spPr>
              <a:xfrm rot="5400000">
                <a:off x="3909885" y="5518462"/>
                <a:ext cx="138338" cy="557025"/>
              </a:xfrm>
              <a:prstGeom prst="bent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53" name="Rechteck: abgerundete Ecken 78">
                <a:extLst>
                  <a:ext uri="{FF2B5EF4-FFF2-40B4-BE49-F238E27FC236}">
                    <a16:creationId xmlns:a16="http://schemas.microsoft.com/office/drawing/2014/main" id="{0A271715-DF48-4BDE-826F-8DE762EED56D}"/>
                  </a:ext>
                </a:extLst>
              </p:cNvPr>
              <p:cNvSpPr/>
              <p:nvPr/>
            </p:nvSpPr>
            <p:spPr>
              <a:xfrm>
                <a:off x="2077608" y="5447303"/>
                <a:ext cx="1346002" cy="209743"/>
              </a:xfrm>
              <a:prstGeom prst="roundRect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Semantic Data Model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" name="Gleichschenkliges Dreieck 253">
                <a:extLst>
                  <a:ext uri="{FF2B5EF4-FFF2-40B4-BE49-F238E27FC236}">
                    <a16:creationId xmlns:a16="http://schemas.microsoft.com/office/drawing/2014/main" id="{58822EDD-04DC-4524-82AA-3FE31455C6CB}"/>
                  </a:ext>
                </a:extLst>
              </p:cNvPr>
              <p:cNvSpPr/>
              <p:nvPr/>
            </p:nvSpPr>
            <p:spPr>
              <a:xfrm rot="5400000">
                <a:off x="3860196" y="5501584"/>
                <a:ext cx="144685" cy="76354"/>
              </a:xfrm>
              <a:prstGeom prst="triangl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55" name="Gerader Verbinder 254">
                <a:extLst>
                  <a:ext uri="{FF2B5EF4-FFF2-40B4-BE49-F238E27FC236}">
                    <a16:creationId xmlns:a16="http://schemas.microsoft.com/office/drawing/2014/main" id="{39C39210-867D-4A9E-9C42-F117A262D069}"/>
                  </a:ext>
                </a:extLst>
              </p:cNvPr>
              <p:cNvCxnSpPr>
                <a:cxnSpLocks/>
                <a:stCxn id="254" idx="3"/>
                <a:endCxn id="253" idx="3"/>
              </p:cNvCxnSpPr>
              <p:nvPr/>
            </p:nvCxnSpPr>
            <p:spPr>
              <a:xfrm flipH="1">
                <a:off x="3423610" y="5539762"/>
                <a:ext cx="470752" cy="12413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56" name="Textfeld 255">
                <a:extLst>
                  <a:ext uri="{FF2B5EF4-FFF2-40B4-BE49-F238E27FC236}">
                    <a16:creationId xmlns:a16="http://schemas.microsoft.com/office/drawing/2014/main" id="{4535FF61-7335-4238-B71B-EFF7CD138706}"/>
                  </a:ext>
                </a:extLst>
              </p:cNvPr>
              <p:cNvSpPr txBox="1"/>
              <p:nvPr/>
            </p:nvSpPr>
            <p:spPr>
              <a:xfrm>
                <a:off x="3477742" y="5451728"/>
                <a:ext cx="352982" cy="218521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is a</a:t>
                </a:r>
              </a:p>
            </p:txBody>
          </p:sp>
        </p:grpSp>
        <p:cxnSp>
          <p:nvCxnSpPr>
            <p:cNvPr id="167" name="Gerader Verbinder 166">
              <a:extLst>
                <a:ext uri="{FF2B5EF4-FFF2-40B4-BE49-F238E27FC236}">
                  <a16:creationId xmlns:a16="http://schemas.microsoft.com/office/drawing/2014/main" id="{DA33D014-CB76-4F5A-9EF9-6A0AE575160F}"/>
                </a:ext>
              </a:extLst>
            </p:cNvPr>
            <p:cNvCxnSpPr>
              <a:cxnSpLocks/>
              <a:stCxn id="264" idx="1"/>
              <a:endCxn id="162" idx="6"/>
            </p:cNvCxnSpPr>
            <p:nvPr/>
          </p:nvCxnSpPr>
          <p:spPr>
            <a:xfrm flipH="1" flipV="1">
              <a:off x="3246136" y="2310488"/>
              <a:ext cx="452781" cy="35408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168" name="Gruppieren 167">
              <a:extLst>
                <a:ext uri="{FF2B5EF4-FFF2-40B4-BE49-F238E27FC236}">
                  <a16:creationId xmlns:a16="http://schemas.microsoft.com/office/drawing/2014/main" id="{942AECD5-2C6A-480F-B6D7-AF62A6BE4A60}"/>
                </a:ext>
              </a:extLst>
            </p:cNvPr>
            <p:cNvGrpSpPr/>
            <p:nvPr/>
          </p:nvGrpSpPr>
          <p:grpSpPr>
            <a:xfrm>
              <a:off x="3005502" y="1178014"/>
              <a:ext cx="1985924" cy="932490"/>
              <a:chOff x="4474537" y="1051731"/>
              <a:chExt cx="1985924" cy="932490"/>
            </a:xfrm>
          </p:grpSpPr>
          <p:cxnSp>
            <p:nvCxnSpPr>
              <p:cNvPr id="231" name="Gerader Verbinder 230">
                <a:extLst>
                  <a:ext uri="{FF2B5EF4-FFF2-40B4-BE49-F238E27FC236}">
                    <a16:creationId xmlns:a16="http://schemas.microsoft.com/office/drawing/2014/main" id="{A5747E77-26CC-4D6E-A8E5-F0A8574C49E5}"/>
                  </a:ext>
                </a:extLst>
              </p:cNvPr>
              <p:cNvCxnSpPr>
                <a:cxnSpLocks/>
                <a:stCxn id="234" idx="0"/>
                <a:endCxn id="239" idx="2"/>
              </p:cNvCxnSpPr>
              <p:nvPr/>
            </p:nvCxnSpPr>
            <p:spPr>
              <a:xfrm flipV="1">
                <a:off x="5279327" y="1371667"/>
                <a:ext cx="216761" cy="14738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232" name="Gruppieren 231">
                <a:extLst>
                  <a:ext uri="{FF2B5EF4-FFF2-40B4-BE49-F238E27FC236}">
                    <a16:creationId xmlns:a16="http://schemas.microsoft.com/office/drawing/2014/main" id="{54FE0AAE-0025-460D-B631-5379250DD133}"/>
                  </a:ext>
                </a:extLst>
              </p:cNvPr>
              <p:cNvGrpSpPr/>
              <p:nvPr/>
            </p:nvGrpSpPr>
            <p:grpSpPr>
              <a:xfrm>
                <a:off x="4474537" y="1051731"/>
                <a:ext cx="1985924" cy="358230"/>
                <a:chOff x="4409644" y="969140"/>
                <a:chExt cx="1985924" cy="358230"/>
              </a:xfrm>
            </p:grpSpPr>
            <p:sp>
              <p:nvSpPr>
                <p:cNvPr id="239" name="Textfeld 238">
                  <a:extLst>
                    <a:ext uri="{FF2B5EF4-FFF2-40B4-BE49-F238E27FC236}">
                      <a16:creationId xmlns:a16="http://schemas.microsoft.com/office/drawing/2014/main" id="{6FBFE590-B02D-4C39-A7DC-6AFF0ABAA2F0}"/>
                    </a:ext>
                  </a:extLst>
                </p:cNvPr>
                <p:cNvSpPr txBox="1"/>
                <p:nvPr/>
              </p:nvSpPr>
              <p:spPr>
                <a:xfrm>
                  <a:off x="4466822" y="969140"/>
                  <a:ext cx="1928746" cy="319936"/>
                </a:xfrm>
                <a:prstGeom prst="rect">
                  <a:avLst/>
                </a:prstGeom>
                <a:noFill/>
                <a:ln w="6350">
                  <a:solidFill>
                    <a:sysClr val="windowText" lastClr="0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Higher Management</a:t>
                  </a:r>
                </a:p>
              </p:txBody>
            </p:sp>
            <p:sp>
              <p:nvSpPr>
                <p:cNvPr id="240" name="Textfeld 239">
                  <a:extLst>
                    <a:ext uri="{FF2B5EF4-FFF2-40B4-BE49-F238E27FC236}">
                      <a16:creationId xmlns:a16="http://schemas.microsoft.com/office/drawing/2014/main" id="{341ACADE-C305-4D13-B4BA-CE5C4AB1B4B6}"/>
                    </a:ext>
                  </a:extLst>
                </p:cNvPr>
                <p:cNvSpPr txBox="1"/>
                <p:nvPr/>
              </p:nvSpPr>
              <p:spPr>
                <a:xfrm>
                  <a:off x="4409644" y="1099644"/>
                  <a:ext cx="400949" cy="218521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rtlCol="0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instate</a:t>
                  </a:r>
                </a:p>
              </p:txBody>
            </p:sp>
            <p:sp>
              <p:nvSpPr>
                <p:cNvPr id="241" name="Textfeld 240">
                  <a:extLst>
                    <a:ext uri="{FF2B5EF4-FFF2-40B4-BE49-F238E27FC236}">
                      <a16:creationId xmlns:a16="http://schemas.microsoft.com/office/drawing/2014/main" id="{63754165-A67C-409C-882B-B4DA213E0ABA}"/>
                    </a:ext>
                  </a:extLst>
                </p:cNvPr>
                <p:cNvSpPr txBox="1"/>
                <p:nvPr/>
              </p:nvSpPr>
              <p:spPr>
                <a:xfrm>
                  <a:off x="5925064" y="1108849"/>
                  <a:ext cx="248026" cy="218521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rtlCol="0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set</a:t>
                  </a:r>
                </a:p>
              </p:txBody>
            </p:sp>
            <p:sp>
              <p:nvSpPr>
                <p:cNvPr id="242" name="Textfeld 241">
                  <a:extLst>
                    <a:ext uri="{FF2B5EF4-FFF2-40B4-BE49-F238E27FC236}">
                      <a16:creationId xmlns:a16="http://schemas.microsoft.com/office/drawing/2014/main" id="{5C7DFB47-5E7B-4AE9-877D-EA7406D5FE8A}"/>
                    </a:ext>
                  </a:extLst>
                </p:cNvPr>
                <p:cNvSpPr txBox="1"/>
                <p:nvPr/>
              </p:nvSpPr>
              <p:spPr>
                <a:xfrm>
                  <a:off x="5113801" y="1097275"/>
                  <a:ext cx="381973" cy="218521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rtlCol="0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define</a:t>
                  </a:r>
                </a:p>
              </p:txBody>
            </p:sp>
          </p:grpSp>
          <p:grpSp>
            <p:nvGrpSpPr>
              <p:cNvPr id="233" name="Gruppieren 232">
                <a:extLst>
                  <a:ext uri="{FF2B5EF4-FFF2-40B4-BE49-F238E27FC236}">
                    <a16:creationId xmlns:a16="http://schemas.microsoft.com/office/drawing/2014/main" id="{5AE6E7D9-43F1-41DE-87F3-12F47C1AC27A}"/>
                  </a:ext>
                </a:extLst>
              </p:cNvPr>
              <p:cNvGrpSpPr/>
              <p:nvPr/>
            </p:nvGrpSpPr>
            <p:grpSpPr>
              <a:xfrm>
                <a:off x="4611604" y="1519055"/>
                <a:ext cx="1695861" cy="465166"/>
                <a:chOff x="4546715" y="1519055"/>
                <a:chExt cx="1695861" cy="465166"/>
              </a:xfrm>
            </p:grpSpPr>
            <p:sp>
              <p:nvSpPr>
                <p:cNvPr id="234" name="Textfeld 233">
                  <a:extLst>
                    <a:ext uri="{FF2B5EF4-FFF2-40B4-BE49-F238E27FC236}">
                      <a16:creationId xmlns:a16="http://schemas.microsoft.com/office/drawing/2014/main" id="{37770D64-5F41-4E05-B7CC-8EA2D36EE09D}"/>
                    </a:ext>
                  </a:extLst>
                </p:cNvPr>
                <p:cNvSpPr txBox="1"/>
                <p:nvPr/>
              </p:nvSpPr>
              <p:spPr>
                <a:xfrm>
                  <a:off x="4547938" y="1519055"/>
                  <a:ext cx="1332999" cy="218521"/>
                </a:xfrm>
                <a:prstGeom prst="rect">
                  <a:avLst/>
                </a:prstGeom>
                <a:noFill/>
                <a:ln w="6350">
                  <a:solidFill>
                    <a:sysClr val="windowText" lastClr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Committee &amp; Execution Team</a:t>
                  </a:r>
                </a:p>
              </p:txBody>
            </p:sp>
            <p:sp>
              <p:nvSpPr>
                <p:cNvPr id="235" name="Textfeld 234">
                  <a:extLst>
                    <a:ext uri="{FF2B5EF4-FFF2-40B4-BE49-F238E27FC236}">
                      <a16:creationId xmlns:a16="http://schemas.microsoft.com/office/drawing/2014/main" id="{388CC8B0-14B8-4527-922F-381F558A64B5}"/>
                    </a:ext>
                  </a:extLst>
                </p:cNvPr>
                <p:cNvSpPr txBox="1"/>
                <p:nvPr/>
              </p:nvSpPr>
              <p:spPr>
                <a:xfrm>
                  <a:off x="5296093" y="1760542"/>
                  <a:ext cx="386438" cy="218521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rtlCol="0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guides</a:t>
                  </a:r>
                </a:p>
              </p:txBody>
            </p:sp>
            <p:sp>
              <p:nvSpPr>
                <p:cNvPr id="236" name="Textfeld 235">
                  <a:extLst>
                    <a:ext uri="{FF2B5EF4-FFF2-40B4-BE49-F238E27FC236}">
                      <a16:creationId xmlns:a16="http://schemas.microsoft.com/office/drawing/2014/main" id="{66C8CF89-9765-4E79-A3F5-1C03712CE1F1}"/>
                    </a:ext>
                  </a:extLst>
                </p:cNvPr>
                <p:cNvSpPr txBox="1"/>
                <p:nvPr/>
              </p:nvSpPr>
              <p:spPr>
                <a:xfrm>
                  <a:off x="5795862" y="1757768"/>
                  <a:ext cx="446714" cy="218521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rtlCol="0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manage</a:t>
                  </a:r>
                </a:p>
              </p:txBody>
            </p:sp>
            <p:sp>
              <p:nvSpPr>
                <p:cNvPr id="237" name="Textfeld 236">
                  <a:extLst>
                    <a:ext uri="{FF2B5EF4-FFF2-40B4-BE49-F238E27FC236}">
                      <a16:creationId xmlns:a16="http://schemas.microsoft.com/office/drawing/2014/main" id="{8BD06E7D-0AF1-410F-99E5-60158DB27B3A}"/>
                    </a:ext>
                  </a:extLst>
                </p:cNvPr>
                <p:cNvSpPr txBox="1"/>
                <p:nvPr/>
              </p:nvSpPr>
              <p:spPr>
                <a:xfrm>
                  <a:off x="4891192" y="1765700"/>
                  <a:ext cx="384206" cy="218521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rtlCol="0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advice</a:t>
                  </a:r>
                </a:p>
              </p:txBody>
            </p:sp>
            <p:sp>
              <p:nvSpPr>
                <p:cNvPr id="238" name="Textfeld 237">
                  <a:extLst>
                    <a:ext uri="{FF2B5EF4-FFF2-40B4-BE49-F238E27FC236}">
                      <a16:creationId xmlns:a16="http://schemas.microsoft.com/office/drawing/2014/main" id="{2767A6E1-31F7-4D09-B7A5-3950D626D1BA}"/>
                    </a:ext>
                  </a:extLst>
                </p:cNvPr>
                <p:cNvSpPr txBox="1"/>
                <p:nvPr/>
              </p:nvSpPr>
              <p:spPr>
                <a:xfrm>
                  <a:off x="4546715" y="1753317"/>
                  <a:ext cx="381973" cy="218521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rtlCol="0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define</a:t>
                  </a:r>
                </a:p>
              </p:txBody>
            </p:sp>
          </p:grpSp>
        </p:grpSp>
        <p:cxnSp>
          <p:nvCxnSpPr>
            <p:cNvPr id="169" name="Gerader Verbinder 168">
              <a:extLst>
                <a:ext uri="{FF2B5EF4-FFF2-40B4-BE49-F238E27FC236}">
                  <a16:creationId xmlns:a16="http://schemas.microsoft.com/office/drawing/2014/main" id="{6135D86A-172D-49F8-B04A-6B6A79D8C88E}"/>
                </a:ext>
              </a:extLst>
            </p:cNvPr>
            <p:cNvCxnSpPr>
              <a:cxnSpLocks/>
              <a:stCxn id="238" idx="2"/>
              <a:endCxn id="162" idx="7"/>
            </p:cNvCxnSpPr>
            <p:nvPr/>
          </p:nvCxnSpPr>
          <p:spPr>
            <a:xfrm flipH="1">
              <a:off x="3077134" y="2098121"/>
              <a:ext cx="256422" cy="11836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8079B88B-5FDE-4BC6-B2C5-7DCC0B197EDD}"/>
                </a:ext>
              </a:extLst>
            </p:cNvPr>
            <p:cNvCxnSpPr>
              <a:cxnSpLocks/>
              <a:stCxn id="264" idx="3"/>
              <a:endCxn id="163" idx="2"/>
            </p:cNvCxnSpPr>
            <p:nvPr/>
          </p:nvCxnSpPr>
          <p:spPr>
            <a:xfrm flipV="1">
              <a:off x="4350971" y="2311696"/>
              <a:ext cx="410613" cy="35287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1" name="Gerader Verbinder 170">
              <a:extLst>
                <a:ext uri="{FF2B5EF4-FFF2-40B4-BE49-F238E27FC236}">
                  <a16:creationId xmlns:a16="http://schemas.microsoft.com/office/drawing/2014/main" id="{73B7D91B-F819-420D-8E59-287A981F13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17449" y="2309280"/>
              <a:ext cx="1515448" cy="120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72" name="Rechteck: abgerundete Ecken 99">
              <a:extLst>
                <a:ext uri="{FF2B5EF4-FFF2-40B4-BE49-F238E27FC236}">
                  <a16:creationId xmlns:a16="http://schemas.microsoft.com/office/drawing/2014/main" id="{D09FB8A2-9E52-46FE-BF7D-CA5536955698}"/>
                </a:ext>
              </a:extLst>
            </p:cNvPr>
            <p:cNvSpPr/>
            <p:nvPr/>
          </p:nvSpPr>
          <p:spPr>
            <a:xfrm>
              <a:off x="860437" y="4761787"/>
              <a:ext cx="705609" cy="173830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Retention</a:t>
              </a:r>
            </a:p>
          </p:txBody>
        </p:sp>
        <p:cxnSp>
          <p:nvCxnSpPr>
            <p:cNvPr id="173" name="Gerader Verbinder 172">
              <a:extLst>
                <a:ext uri="{FF2B5EF4-FFF2-40B4-BE49-F238E27FC236}">
                  <a16:creationId xmlns:a16="http://schemas.microsoft.com/office/drawing/2014/main" id="{06F51051-A951-477B-8981-767BAD252359}"/>
                </a:ext>
              </a:extLst>
            </p:cNvPr>
            <p:cNvCxnSpPr>
              <a:cxnSpLocks/>
              <a:stCxn id="262" idx="2"/>
              <a:endCxn id="147" idx="1"/>
            </p:cNvCxnSpPr>
            <p:nvPr/>
          </p:nvCxnSpPr>
          <p:spPr>
            <a:xfrm flipH="1">
              <a:off x="1748847" y="3258885"/>
              <a:ext cx="265984" cy="3218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4" name="Gerader Verbinder 173">
              <a:extLst>
                <a:ext uri="{FF2B5EF4-FFF2-40B4-BE49-F238E27FC236}">
                  <a16:creationId xmlns:a16="http://schemas.microsoft.com/office/drawing/2014/main" id="{4620D9DB-C7C6-40D5-AC3E-ACDF7CCA91B1}"/>
                </a:ext>
              </a:extLst>
            </p:cNvPr>
            <p:cNvCxnSpPr>
              <a:cxnSpLocks/>
              <a:stCxn id="267" idx="2"/>
              <a:endCxn id="147" idx="0"/>
            </p:cNvCxnSpPr>
            <p:nvPr/>
          </p:nvCxnSpPr>
          <p:spPr>
            <a:xfrm flipH="1">
              <a:off x="2305456" y="3263179"/>
              <a:ext cx="2246287" cy="29092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id="{D509F8E4-C2DA-49C4-944A-8F36A2110860}"/>
                </a:ext>
              </a:extLst>
            </p:cNvPr>
            <p:cNvSpPr/>
            <p:nvPr/>
          </p:nvSpPr>
          <p:spPr>
            <a:xfrm>
              <a:off x="847241" y="2389268"/>
              <a:ext cx="1182812" cy="219739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Governance</a:t>
              </a:r>
            </a:p>
          </p:txBody>
        </p:sp>
        <p:cxnSp>
          <p:nvCxnSpPr>
            <p:cNvPr id="176" name="Gerader Verbinder 175">
              <a:extLst>
                <a:ext uri="{FF2B5EF4-FFF2-40B4-BE49-F238E27FC236}">
                  <a16:creationId xmlns:a16="http://schemas.microsoft.com/office/drawing/2014/main" id="{FFAB296C-83C5-4B19-8093-6FD34A1F3166}"/>
                </a:ext>
              </a:extLst>
            </p:cNvPr>
            <p:cNvCxnSpPr>
              <a:cxnSpLocks/>
              <a:stCxn id="162" idx="2"/>
              <a:endCxn id="175" idx="6"/>
            </p:cNvCxnSpPr>
            <p:nvPr/>
          </p:nvCxnSpPr>
          <p:spPr>
            <a:xfrm flipH="1">
              <a:off x="2030053" y="2310488"/>
              <a:ext cx="62067" cy="18865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7" name="Gerader Verbinder 267">
              <a:extLst>
                <a:ext uri="{FF2B5EF4-FFF2-40B4-BE49-F238E27FC236}">
                  <a16:creationId xmlns:a16="http://schemas.microsoft.com/office/drawing/2014/main" id="{9FA03296-6F52-41A3-AB35-856DF995C186}"/>
                </a:ext>
              </a:extLst>
            </p:cNvPr>
            <p:cNvCxnSpPr>
              <a:cxnSpLocks/>
              <a:stCxn id="216" idx="1"/>
              <a:endCxn id="147" idx="2"/>
            </p:cNvCxnSpPr>
            <p:nvPr/>
          </p:nvCxnSpPr>
          <p:spPr>
            <a:xfrm rot="10800000">
              <a:off x="1518294" y="3644909"/>
              <a:ext cx="122537" cy="350650"/>
            </a:xfrm>
            <a:prstGeom prst="bentConnector3">
              <a:avLst>
                <a:gd name="adj1" fmla="val 730737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8" name="Gerader Verbinder 177">
              <a:extLst>
                <a:ext uri="{FF2B5EF4-FFF2-40B4-BE49-F238E27FC236}">
                  <a16:creationId xmlns:a16="http://schemas.microsoft.com/office/drawing/2014/main" id="{CB1D308E-F14B-4C4E-8103-D868A5AB1993}"/>
                </a:ext>
              </a:extLst>
            </p:cNvPr>
            <p:cNvCxnSpPr>
              <a:cxnSpLocks/>
              <a:stCxn id="147" idx="6"/>
              <a:endCxn id="138" idx="0"/>
            </p:cNvCxnSpPr>
            <p:nvPr/>
          </p:nvCxnSpPr>
          <p:spPr>
            <a:xfrm>
              <a:off x="3092619" y="3644909"/>
              <a:ext cx="855678" cy="22057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9" name="Gerader Verbinder 178">
              <a:extLst>
                <a:ext uri="{FF2B5EF4-FFF2-40B4-BE49-F238E27FC236}">
                  <a16:creationId xmlns:a16="http://schemas.microsoft.com/office/drawing/2014/main" id="{547BC5BC-5FC9-45CA-AF9F-FFD05923EC29}"/>
                </a:ext>
              </a:extLst>
            </p:cNvPr>
            <p:cNvCxnSpPr>
              <a:cxnSpLocks/>
              <a:stCxn id="147" idx="6"/>
              <a:endCxn id="159" idx="2"/>
            </p:cNvCxnSpPr>
            <p:nvPr/>
          </p:nvCxnSpPr>
          <p:spPr>
            <a:xfrm>
              <a:off x="3092619" y="3644909"/>
              <a:ext cx="1295268" cy="1684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0" name="Gerader Verbinder 179">
              <a:extLst>
                <a:ext uri="{FF2B5EF4-FFF2-40B4-BE49-F238E27FC236}">
                  <a16:creationId xmlns:a16="http://schemas.microsoft.com/office/drawing/2014/main" id="{A5FC1353-B6BB-4730-BD57-A0F1A17164D7}"/>
                </a:ext>
              </a:extLst>
            </p:cNvPr>
            <p:cNvCxnSpPr>
              <a:cxnSpLocks/>
              <a:stCxn id="138" idx="0"/>
              <a:endCxn id="159" idx="2"/>
            </p:cNvCxnSpPr>
            <p:nvPr/>
          </p:nvCxnSpPr>
          <p:spPr>
            <a:xfrm flipV="1">
              <a:off x="3948297" y="3661758"/>
              <a:ext cx="439590" cy="20372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1" name="Verbinder: gewinkelt 69">
              <a:extLst>
                <a:ext uri="{FF2B5EF4-FFF2-40B4-BE49-F238E27FC236}">
                  <a16:creationId xmlns:a16="http://schemas.microsoft.com/office/drawing/2014/main" id="{3C670605-DD2B-4FD8-9BFD-257D698758DD}"/>
                </a:ext>
              </a:extLst>
            </p:cNvPr>
            <p:cNvCxnSpPr>
              <a:cxnSpLocks/>
              <a:stCxn id="188" idx="3"/>
              <a:endCxn id="184" idx="0"/>
            </p:cNvCxnSpPr>
            <p:nvPr/>
          </p:nvCxnSpPr>
          <p:spPr>
            <a:xfrm rot="16200000" flipH="1">
              <a:off x="7074974" y="5027187"/>
              <a:ext cx="183264" cy="827626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82" name="Rechteck: abgerundete Ecken 109">
              <a:extLst>
                <a:ext uri="{FF2B5EF4-FFF2-40B4-BE49-F238E27FC236}">
                  <a16:creationId xmlns:a16="http://schemas.microsoft.com/office/drawing/2014/main" id="{BD533E27-E4D5-45A1-9709-AD97019A09A1}"/>
                </a:ext>
              </a:extLst>
            </p:cNvPr>
            <p:cNvSpPr/>
            <p:nvPr/>
          </p:nvSpPr>
          <p:spPr>
            <a:xfrm>
              <a:off x="4842797" y="5531123"/>
              <a:ext cx="853068" cy="212191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Data Model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3" name="Rechteck: abgerundete Ecken 110">
              <a:extLst>
                <a:ext uri="{FF2B5EF4-FFF2-40B4-BE49-F238E27FC236}">
                  <a16:creationId xmlns:a16="http://schemas.microsoft.com/office/drawing/2014/main" id="{60DD337F-8E89-47CC-B261-10A177D2530B}"/>
                </a:ext>
              </a:extLst>
            </p:cNvPr>
            <p:cNvSpPr/>
            <p:nvPr/>
          </p:nvSpPr>
          <p:spPr>
            <a:xfrm>
              <a:off x="5722390" y="5525494"/>
              <a:ext cx="1032213" cy="212191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Concept Model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4" name="Rechteck: abgerundete Ecken 111">
              <a:extLst>
                <a:ext uri="{FF2B5EF4-FFF2-40B4-BE49-F238E27FC236}">
                  <a16:creationId xmlns:a16="http://schemas.microsoft.com/office/drawing/2014/main" id="{69A709BA-F41B-4AE8-A45B-957C41843605}"/>
                </a:ext>
              </a:extLst>
            </p:cNvPr>
            <p:cNvSpPr/>
            <p:nvPr/>
          </p:nvSpPr>
          <p:spPr>
            <a:xfrm>
              <a:off x="6824788" y="5532633"/>
              <a:ext cx="1511263" cy="212191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Architecture Blueprint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5" name="Rechteck: abgerundete Ecken 112">
              <a:extLst>
                <a:ext uri="{FF2B5EF4-FFF2-40B4-BE49-F238E27FC236}">
                  <a16:creationId xmlns:a16="http://schemas.microsoft.com/office/drawing/2014/main" id="{87332FE3-E3A4-4FD5-ABD4-59ABFFA23559}"/>
                </a:ext>
              </a:extLst>
            </p:cNvPr>
            <p:cNvSpPr/>
            <p:nvPr/>
          </p:nvSpPr>
          <p:spPr>
            <a:xfrm>
              <a:off x="6398913" y="5077485"/>
              <a:ext cx="705016" cy="212191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Model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186" name="Verbinder: gewinkelt 69">
              <a:extLst>
                <a:ext uri="{FF2B5EF4-FFF2-40B4-BE49-F238E27FC236}">
                  <a16:creationId xmlns:a16="http://schemas.microsoft.com/office/drawing/2014/main" id="{3DFB0F34-F024-4A71-930B-C354072258E6}"/>
                </a:ext>
              </a:extLst>
            </p:cNvPr>
            <p:cNvCxnSpPr>
              <a:cxnSpLocks/>
              <a:stCxn id="188" idx="3"/>
              <a:endCxn id="182" idx="0"/>
            </p:cNvCxnSpPr>
            <p:nvPr/>
          </p:nvCxnSpPr>
          <p:spPr>
            <a:xfrm rot="5400000">
              <a:off x="5920187" y="4698515"/>
              <a:ext cx="181754" cy="1483462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7" name="Verbinder: gewinkelt 69">
              <a:extLst>
                <a:ext uri="{FF2B5EF4-FFF2-40B4-BE49-F238E27FC236}">
                  <a16:creationId xmlns:a16="http://schemas.microsoft.com/office/drawing/2014/main" id="{F22C3C1E-539E-43E4-8292-D0EB6C6BEE58}"/>
                </a:ext>
              </a:extLst>
            </p:cNvPr>
            <p:cNvCxnSpPr>
              <a:cxnSpLocks/>
              <a:stCxn id="188" idx="3"/>
              <a:endCxn id="183" idx="0"/>
            </p:cNvCxnSpPr>
            <p:nvPr/>
          </p:nvCxnSpPr>
          <p:spPr>
            <a:xfrm rot="5400000">
              <a:off x="6407583" y="5180283"/>
              <a:ext cx="176125" cy="514296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88" name="Gleichschenkliges Dreieck 187">
              <a:extLst>
                <a:ext uri="{FF2B5EF4-FFF2-40B4-BE49-F238E27FC236}">
                  <a16:creationId xmlns:a16="http://schemas.microsoft.com/office/drawing/2014/main" id="{9AD9F1FD-9A49-4AFA-9F04-7D9F640BABD2}"/>
                </a:ext>
              </a:extLst>
            </p:cNvPr>
            <p:cNvSpPr/>
            <p:nvPr/>
          </p:nvSpPr>
          <p:spPr>
            <a:xfrm>
              <a:off x="6644683" y="5255902"/>
              <a:ext cx="216220" cy="93466"/>
            </a:xfrm>
            <a:prstGeom prst="triangle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Rechteck: abgerundete Ecken 116">
              <a:extLst>
                <a:ext uri="{FF2B5EF4-FFF2-40B4-BE49-F238E27FC236}">
                  <a16:creationId xmlns:a16="http://schemas.microsoft.com/office/drawing/2014/main" id="{459D612E-D356-4A34-8011-624A3BC28E30}"/>
                </a:ext>
              </a:extLst>
            </p:cNvPr>
            <p:cNvSpPr/>
            <p:nvPr/>
          </p:nvSpPr>
          <p:spPr>
            <a:xfrm>
              <a:off x="5506307" y="4634482"/>
              <a:ext cx="1373875" cy="159423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Implementation Model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0" name="Rechteck: abgerundete Ecken 117">
              <a:extLst>
                <a:ext uri="{FF2B5EF4-FFF2-40B4-BE49-F238E27FC236}">
                  <a16:creationId xmlns:a16="http://schemas.microsoft.com/office/drawing/2014/main" id="{2D64D505-5DD4-4157-9F38-6055089013E9}"/>
                </a:ext>
              </a:extLst>
            </p:cNvPr>
            <p:cNvSpPr/>
            <p:nvPr/>
          </p:nvSpPr>
          <p:spPr>
            <a:xfrm>
              <a:off x="6958734" y="4628021"/>
              <a:ext cx="1135435" cy="159423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Deployment Model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191" name="Verbinder: gewinkelt 69">
              <a:extLst>
                <a:ext uri="{FF2B5EF4-FFF2-40B4-BE49-F238E27FC236}">
                  <a16:creationId xmlns:a16="http://schemas.microsoft.com/office/drawing/2014/main" id="{8F05A516-42CC-4201-888D-CDE5457AC2DD}"/>
                </a:ext>
              </a:extLst>
            </p:cNvPr>
            <p:cNvCxnSpPr>
              <a:cxnSpLocks/>
              <a:stCxn id="193" idx="3"/>
              <a:endCxn id="190" idx="2"/>
            </p:cNvCxnSpPr>
            <p:nvPr/>
          </p:nvCxnSpPr>
          <p:spPr>
            <a:xfrm rot="5400000" flipH="1" flipV="1">
              <a:off x="7033574" y="4517177"/>
              <a:ext cx="222610" cy="763145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2" name="Verbinder: gewinkelt 69">
              <a:extLst>
                <a:ext uri="{FF2B5EF4-FFF2-40B4-BE49-F238E27FC236}">
                  <a16:creationId xmlns:a16="http://schemas.microsoft.com/office/drawing/2014/main" id="{8DACD1A7-DFF1-48F5-8906-BD6B22C0F674}"/>
                </a:ext>
              </a:extLst>
            </p:cNvPr>
            <p:cNvCxnSpPr>
              <a:cxnSpLocks/>
              <a:stCxn id="193" idx="3"/>
              <a:endCxn id="189" idx="2"/>
            </p:cNvCxnSpPr>
            <p:nvPr/>
          </p:nvCxnSpPr>
          <p:spPr>
            <a:xfrm rot="16200000" flipV="1">
              <a:off x="6370202" y="4616949"/>
              <a:ext cx="216149" cy="570062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93" name="Gleichschenkliges Dreieck 192">
              <a:extLst>
                <a:ext uri="{FF2B5EF4-FFF2-40B4-BE49-F238E27FC236}">
                  <a16:creationId xmlns:a16="http://schemas.microsoft.com/office/drawing/2014/main" id="{BE36C2EB-513D-4D1A-852A-3F7EA8E28248}"/>
                </a:ext>
              </a:extLst>
            </p:cNvPr>
            <p:cNvSpPr/>
            <p:nvPr/>
          </p:nvSpPr>
          <p:spPr>
            <a:xfrm rot="10800000">
              <a:off x="6655197" y="5010054"/>
              <a:ext cx="216220" cy="93466"/>
            </a:xfrm>
            <a:prstGeom prst="triangle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D7F7FBFD-CC52-40AB-872C-DE9A025441C1}"/>
                </a:ext>
              </a:extLst>
            </p:cNvPr>
            <p:cNvCxnSpPr>
              <a:cxnSpLocks/>
              <a:stCxn id="185" idx="1"/>
              <a:endCxn id="149" idx="3"/>
            </p:cNvCxnSpPr>
            <p:nvPr/>
          </p:nvCxnSpPr>
          <p:spPr>
            <a:xfrm flipH="1" flipV="1">
              <a:off x="5799262" y="5179552"/>
              <a:ext cx="599651" cy="402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6A3F16FC-799A-49D7-AEAA-B7456D417ABF}"/>
                </a:ext>
              </a:extLst>
            </p:cNvPr>
            <p:cNvCxnSpPr>
              <a:cxnSpLocks/>
              <a:stCxn id="150" idx="0"/>
              <a:endCxn id="159" idx="4"/>
            </p:cNvCxnSpPr>
            <p:nvPr/>
          </p:nvCxnSpPr>
          <p:spPr>
            <a:xfrm flipH="1" flipV="1">
              <a:off x="5103490" y="3807994"/>
              <a:ext cx="141445" cy="50660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6" name="Gerader Verbinder 81">
              <a:extLst>
                <a:ext uri="{FF2B5EF4-FFF2-40B4-BE49-F238E27FC236}">
                  <a16:creationId xmlns:a16="http://schemas.microsoft.com/office/drawing/2014/main" id="{5BBF6A9C-61DB-44B9-9434-48EAB21FB910}"/>
                </a:ext>
              </a:extLst>
            </p:cNvPr>
            <p:cNvCxnSpPr>
              <a:cxnSpLocks/>
              <a:stCxn id="190" idx="0"/>
              <a:endCxn id="259" idx="4"/>
            </p:cNvCxnSpPr>
            <p:nvPr/>
          </p:nvCxnSpPr>
          <p:spPr>
            <a:xfrm flipH="1" flipV="1">
              <a:off x="7036565" y="4312644"/>
              <a:ext cx="489887" cy="315377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7" name="Gerader Verbinder 81">
              <a:extLst>
                <a:ext uri="{FF2B5EF4-FFF2-40B4-BE49-F238E27FC236}">
                  <a16:creationId xmlns:a16="http://schemas.microsoft.com/office/drawing/2014/main" id="{82644D7F-6F29-4427-BD4E-F7B324EA1581}"/>
                </a:ext>
              </a:extLst>
            </p:cNvPr>
            <p:cNvCxnSpPr>
              <a:cxnSpLocks/>
              <a:stCxn id="190" idx="0"/>
              <a:endCxn id="258" idx="4"/>
            </p:cNvCxnSpPr>
            <p:nvPr/>
          </p:nvCxnSpPr>
          <p:spPr>
            <a:xfrm flipH="1" flipV="1">
              <a:off x="6096712" y="4313519"/>
              <a:ext cx="1429740" cy="31450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8" name="Gerader Verbinder 197">
              <a:extLst>
                <a:ext uri="{FF2B5EF4-FFF2-40B4-BE49-F238E27FC236}">
                  <a16:creationId xmlns:a16="http://schemas.microsoft.com/office/drawing/2014/main" id="{9FAC7A4E-DA87-43FE-8090-A6B5B3217630}"/>
                </a:ext>
              </a:extLst>
            </p:cNvPr>
            <p:cNvCxnSpPr>
              <a:cxnSpLocks/>
              <a:stCxn id="260" idx="2"/>
              <a:endCxn id="159" idx="6"/>
            </p:cNvCxnSpPr>
            <p:nvPr/>
          </p:nvCxnSpPr>
          <p:spPr>
            <a:xfrm flipH="1" flipV="1">
              <a:off x="5819092" y="3661758"/>
              <a:ext cx="249421" cy="177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99" name="Textfeld 198">
              <a:extLst>
                <a:ext uri="{FF2B5EF4-FFF2-40B4-BE49-F238E27FC236}">
                  <a16:creationId xmlns:a16="http://schemas.microsoft.com/office/drawing/2014/main" id="{8DF454F3-97BC-4A21-964C-ED0917B955FA}"/>
                </a:ext>
              </a:extLst>
            </p:cNvPr>
            <p:cNvSpPr txBox="1"/>
            <p:nvPr/>
          </p:nvSpPr>
          <p:spPr>
            <a:xfrm>
              <a:off x="7604419" y="4042706"/>
              <a:ext cx="781177" cy="218521"/>
            </a:xfrm>
            <a:prstGeom prst="rect">
              <a:avLst/>
            </a:prstGeom>
            <a:noFill/>
            <a:ln w="6350"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Operations</a:t>
              </a:r>
            </a:p>
          </p:txBody>
        </p:sp>
        <p:cxnSp>
          <p:nvCxnSpPr>
            <p:cNvPr id="200" name="Gerader Verbinder 199">
              <a:extLst>
                <a:ext uri="{FF2B5EF4-FFF2-40B4-BE49-F238E27FC236}">
                  <a16:creationId xmlns:a16="http://schemas.microsoft.com/office/drawing/2014/main" id="{606438DD-2E28-4E34-9864-2D9C84E238BD}"/>
                </a:ext>
              </a:extLst>
            </p:cNvPr>
            <p:cNvCxnSpPr>
              <a:cxnSpLocks/>
              <a:stCxn id="199" idx="1"/>
              <a:endCxn id="259" idx="6"/>
            </p:cNvCxnSpPr>
            <p:nvPr/>
          </p:nvCxnSpPr>
          <p:spPr>
            <a:xfrm flipH="1">
              <a:off x="7440503" y="4151966"/>
              <a:ext cx="163916" cy="1444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01" name="Textfeld 200">
              <a:extLst>
                <a:ext uri="{FF2B5EF4-FFF2-40B4-BE49-F238E27FC236}">
                  <a16:creationId xmlns:a16="http://schemas.microsoft.com/office/drawing/2014/main" id="{D4A8F65B-E33A-4116-AEB1-1BA645169DD7}"/>
                </a:ext>
              </a:extLst>
            </p:cNvPr>
            <p:cNvSpPr txBox="1"/>
            <p:nvPr/>
          </p:nvSpPr>
          <p:spPr>
            <a:xfrm>
              <a:off x="3092619" y="3643892"/>
              <a:ext cx="405414" cy="21852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govern</a:t>
              </a:r>
            </a:p>
          </p:txBody>
        </p:sp>
        <p:sp>
          <p:nvSpPr>
            <p:cNvPr id="202" name="Textfeld 201">
              <a:extLst>
                <a:ext uri="{FF2B5EF4-FFF2-40B4-BE49-F238E27FC236}">
                  <a16:creationId xmlns:a16="http://schemas.microsoft.com/office/drawing/2014/main" id="{6C864980-AEEF-4F06-94F5-89951D8857A4}"/>
                </a:ext>
              </a:extLst>
            </p:cNvPr>
            <p:cNvSpPr txBox="1"/>
            <p:nvPr/>
          </p:nvSpPr>
          <p:spPr>
            <a:xfrm>
              <a:off x="756584" y="3788304"/>
              <a:ext cx="919467" cy="21852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created from</a:t>
              </a:r>
            </a:p>
          </p:txBody>
        </p:sp>
        <p:cxnSp>
          <p:nvCxnSpPr>
            <p:cNvPr id="203" name="Gerader Verbinder 202">
              <a:extLst>
                <a:ext uri="{FF2B5EF4-FFF2-40B4-BE49-F238E27FC236}">
                  <a16:creationId xmlns:a16="http://schemas.microsoft.com/office/drawing/2014/main" id="{C646361A-7971-4697-B51F-0A8CBB8006BB}"/>
                </a:ext>
              </a:extLst>
            </p:cNvPr>
            <p:cNvCxnSpPr>
              <a:cxnSpLocks/>
              <a:stCxn id="234" idx="3"/>
              <a:endCxn id="163" idx="0"/>
            </p:cNvCxnSpPr>
            <p:nvPr/>
          </p:nvCxnSpPr>
          <p:spPr>
            <a:xfrm>
              <a:off x="4476791" y="1754599"/>
              <a:ext cx="761659" cy="42415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04" name="Textfeld 203">
              <a:extLst>
                <a:ext uri="{FF2B5EF4-FFF2-40B4-BE49-F238E27FC236}">
                  <a16:creationId xmlns:a16="http://schemas.microsoft.com/office/drawing/2014/main" id="{5C8D7466-35F1-4288-A97F-51A405605CA7}"/>
                </a:ext>
              </a:extLst>
            </p:cNvPr>
            <p:cNvSpPr txBox="1"/>
            <p:nvPr/>
          </p:nvSpPr>
          <p:spPr>
            <a:xfrm>
              <a:off x="4930828" y="1921068"/>
              <a:ext cx="547525" cy="21852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review</a:t>
              </a:r>
            </a:p>
          </p:txBody>
        </p:sp>
        <p:sp>
          <p:nvSpPr>
            <p:cNvPr id="205" name="Textfeld 204">
              <a:extLst>
                <a:ext uri="{FF2B5EF4-FFF2-40B4-BE49-F238E27FC236}">
                  <a16:creationId xmlns:a16="http://schemas.microsoft.com/office/drawing/2014/main" id="{B5DC8D6B-7213-470E-AF77-C3079C7108EE}"/>
                </a:ext>
              </a:extLst>
            </p:cNvPr>
            <p:cNvSpPr txBox="1"/>
            <p:nvPr/>
          </p:nvSpPr>
          <p:spPr>
            <a:xfrm>
              <a:off x="1245220" y="2178386"/>
              <a:ext cx="521501" cy="21852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Is used by</a:t>
              </a:r>
            </a:p>
          </p:txBody>
        </p:sp>
        <p:cxnSp>
          <p:nvCxnSpPr>
            <p:cNvPr id="206" name="Gerader Verbinder 205">
              <a:extLst>
                <a:ext uri="{FF2B5EF4-FFF2-40B4-BE49-F238E27FC236}">
                  <a16:creationId xmlns:a16="http://schemas.microsoft.com/office/drawing/2014/main" id="{7FB7D43D-F991-442E-8041-EAC19C2F9B42}"/>
                </a:ext>
              </a:extLst>
            </p:cNvPr>
            <p:cNvCxnSpPr>
              <a:cxnSpLocks/>
              <a:stCxn id="260" idx="6"/>
              <a:endCxn id="199" idx="1"/>
            </p:cNvCxnSpPr>
            <p:nvPr/>
          </p:nvCxnSpPr>
          <p:spPr>
            <a:xfrm>
              <a:off x="7046045" y="3663531"/>
              <a:ext cx="558374" cy="48843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07" name="Textfeld 206">
              <a:extLst>
                <a:ext uri="{FF2B5EF4-FFF2-40B4-BE49-F238E27FC236}">
                  <a16:creationId xmlns:a16="http://schemas.microsoft.com/office/drawing/2014/main" id="{1CD2B76F-97D7-44F0-B056-69EDA3479E4B}"/>
                </a:ext>
              </a:extLst>
            </p:cNvPr>
            <p:cNvSpPr txBox="1"/>
            <p:nvPr/>
          </p:nvSpPr>
          <p:spPr>
            <a:xfrm rot="1815165">
              <a:off x="7317077" y="3692219"/>
              <a:ext cx="488014" cy="218521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monitors</a:t>
              </a:r>
            </a:p>
          </p:txBody>
        </p:sp>
        <p:sp>
          <p:nvSpPr>
            <p:cNvPr id="208" name="Textfeld 207">
              <a:extLst>
                <a:ext uri="{FF2B5EF4-FFF2-40B4-BE49-F238E27FC236}">
                  <a16:creationId xmlns:a16="http://schemas.microsoft.com/office/drawing/2014/main" id="{8F3A25D2-42AE-47F9-AC46-27630F23C54E}"/>
                </a:ext>
              </a:extLst>
            </p:cNvPr>
            <p:cNvSpPr txBox="1"/>
            <p:nvPr/>
          </p:nvSpPr>
          <p:spPr>
            <a:xfrm>
              <a:off x="1298807" y="3321804"/>
              <a:ext cx="551640" cy="218521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defined by</a:t>
              </a:r>
            </a:p>
          </p:txBody>
        </p:sp>
        <p:sp>
          <p:nvSpPr>
            <p:cNvPr id="209" name="Textfeld 208">
              <a:extLst>
                <a:ext uri="{FF2B5EF4-FFF2-40B4-BE49-F238E27FC236}">
                  <a16:creationId xmlns:a16="http://schemas.microsoft.com/office/drawing/2014/main" id="{B1C84093-9E60-48EC-85B9-14C07F9EC1EC}"/>
                </a:ext>
              </a:extLst>
            </p:cNvPr>
            <p:cNvSpPr txBox="1"/>
            <p:nvPr/>
          </p:nvSpPr>
          <p:spPr>
            <a:xfrm>
              <a:off x="2769869" y="3319921"/>
              <a:ext cx="551640" cy="218521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defined by</a:t>
              </a:r>
            </a:p>
          </p:txBody>
        </p:sp>
        <p:sp>
          <p:nvSpPr>
            <p:cNvPr id="210" name="Textfeld 209">
              <a:extLst>
                <a:ext uri="{FF2B5EF4-FFF2-40B4-BE49-F238E27FC236}">
                  <a16:creationId xmlns:a16="http://schemas.microsoft.com/office/drawing/2014/main" id="{215EA13F-9F5C-48F3-908E-008E92E2B841}"/>
                </a:ext>
              </a:extLst>
            </p:cNvPr>
            <p:cNvSpPr txBox="1"/>
            <p:nvPr/>
          </p:nvSpPr>
          <p:spPr>
            <a:xfrm>
              <a:off x="3408980" y="2194815"/>
              <a:ext cx="402065" cy="21852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ensure</a:t>
              </a:r>
            </a:p>
          </p:txBody>
        </p:sp>
        <p:cxnSp>
          <p:nvCxnSpPr>
            <p:cNvPr id="211" name="Gerader Verbinder 210">
              <a:extLst>
                <a:ext uri="{FF2B5EF4-FFF2-40B4-BE49-F238E27FC236}">
                  <a16:creationId xmlns:a16="http://schemas.microsoft.com/office/drawing/2014/main" id="{6D5987C0-AD99-48B2-A9FC-06BE0E654CF1}"/>
                </a:ext>
              </a:extLst>
            </p:cNvPr>
            <p:cNvCxnSpPr>
              <a:cxnSpLocks/>
              <a:stCxn id="128" idx="5"/>
              <a:endCxn id="199" idx="0"/>
            </p:cNvCxnSpPr>
            <p:nvPr/>
          </p:nvCxnSpPr>
          <p:spPr>
            <a:xfrm>
              <a:off x="7986475" y="3366122"/>
              <a:ext cx="8533" cy="67658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12" name="Gerader Verbinder 231">
              <a:extLst>
                <a:ext uri="{FF2B5EF4-FFF2-40B4-BE49-F238E27FC236}">
                  <a16:creationId xmlns:a16="http://schemas.microsoft.com/office/drawing/2014/main" id="{73F8AD17-3730-454A-B398-E8E09AE4D6AE}"/>
                </a:ext>
              </a:extLst>
            </p:cNvPr>
            <p:cNvCxnSpPr>
              <a:cxnSpLocks/>
              <a:stCxn id="126" idx="3"/>
              <a:endCxn id="162" idx="3"/>
            </p:cNvCxnSpPr>
            <p:nvPr/>
          </p:nvCxnSpPr>
          <p:spPr>
            <a:xfrm rot="5400000" flipH="1">
              <a:off x="4413952" y="251663"/>
              <a:ext cx="21046" cy="4326705"/>
            </a:xfrm>
            <a:prstGeom prst="bentConnector3">
              <a:avLst>
                <a:gd name="adj1" fmla="val -438368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13" name="Textfeld 212">
              <a:extLst>
                <a:ext uri="{FF2B5EF4-FFF2-40B4-BE49-F238E27FC236}">
                  <a16:creationId xmlns:a16="http://schemas.microsoft.com/office/drawing/2014/main" id="{BF0A46F2-901E-4A2A-B3BB-9A0A486D7E82}"/>
                </a:ext>
              </a:extLst>
            </p:cNvPr>
            <p:cNvSpPr txBox="1"/>
            <p:nvPr/>
          </p:nvSpPr>
          <p:spPr>
            <a:xfrm>
              <a:off x="2643265" y="2395819"/>
              <a:ext cx="787163" cy="218521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achives</a:t>
              </a: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maturity</a:t>
              </a:r>
            </a:p>
          </p:txBody>
        </p:sp>
        <p:cxnSp>
          <p:nvCxnSpPr>
            <p:cNvPr id="214" name="Gerader Verbinder 231">
              <a:extLst>
                <a:ext uri="{FF2B5EF4-FFF2-40B4-BE49-F238E27FC236}">
                  <a16:creationId xmlns:a16="http://schemas.microsoft.com/office/drawing/2014/main" id="{FCFB2731-0111-4F81-8933-ADB6E0E93F6D}"/>
                </a:ext>
              </a:extLst>
            </p:cNvPr>
            <p:cNvCxnSpPr>
              <a:cxnSpLocks/>
              <a:stCxn id="215" idx="0"/>
              <a:endCxn id="220" idx="2"/>
            </p:cNvCxnSpPr>
            <p:nvPr/>
          </p:nvCxnSpPr>
          <p:spPr>
            <a:xfrm rot="16200000" flipV="1">
              <a:off x="2184519" y="4307163"/>
              <a:ext cx="215815" cy="697231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15" name="Rechteck: abgerundete Ecken 142">
              <a:extLst>
                <a:ext uri="{FF2B5EF4-FFF2-40B4-BE49-F238E27FC236}">
                  <a16:creationId xmlns:a16="http://schemas.microsoft.com/office/drawing/2014/main" id="{8F42FD24-4A40-4A63-BAFC-79CA3F5A634F}"/>
                </a:ext>
              </a:extLst>
            </p:cNvPr>
            <p:cNvSpPr/>
            <p:nvPr/>
          </p:nvSpPr>
          <p:spPr>
            <a:xfrm>
              <a:off x="2320309" y="4763686"/>
              <a:ext cx="641464" cy="158027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Transfer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6" name="Rechteck: abgerundete Ecken 143">
              <a:extLst>
                <a:ext uri="{FF2B5EF4-FFF2-40B4-BE49-F238E27FC236}">
                  <a16:creationId xmlns:a16="http://schemas.microsoft.com/office/drawing/2014/main" id="{5C06C3F4-853F-4FFC-81EC-D7F9AD3A1F12}"/>
                </a:ext>
              </a:extLst>
            </p:cNvPr>
            <p:cNvSpPr/>
            <p:nvPr/>
          </p:nvSpPr>
          <p:spPr>
            <a:xfrm>
              <a:off x="1640830" y="3868307"/>
              <a:ext cx="583148" cy="254504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Policy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217" name="Gerader Verbinder 231">
              <a:extLst>
                <a:ext uri="{FF2B5EF4-FFF2-40B4-BE49-F238E27FC236}">
                  <a16:creationId xmlns:a16="http://schemas.microsoft.com/office/drawing/2014/main" id="{DD01A54C-00A4-4F41-94D7-41E83A33C062}"/>
                </a:ext>
              </a:extLst>
            </p:cNvPr>
            <p:cNvCxnSpPr>
              <a:cxnSpLocks/>
              <a:stCxn id="221" idx="2"/>
              <a:endCxn id="220" idx="0"/>
            </p:cNvCxnSpPr>
            <p:nvPr/>
          </p:nvCxnSpPr>
          <p:spPr>
            <a:xfrm rot="5400000">
              <a:off x="1912919" y="4226215"/>
              <a:ext cx="64631" cy="2848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18" name="Gerader Verbinder 231">
              <a:extLst>
                <a:ext uri="{FF2B5EF4-FFF2-40B4-BE49-F238E27FC236}">
                  <a16:creationId xmlns:a16="http://schemas.microsoft.com/office/drawing/2014/main" id="{F58F678A-4C79-4C9F-8FFB-6A595FF3239B}"/>
                </a:ext>
              </a:extLst>
            </p:cNvPr>
            <p:cNvCxnSpPr>
              <a:cxnSpLocks/>
              <a:stCxn id="220" idx="2"/>
              <a:endCxn id="219" idx="0"/>
            </p:cNvCxnSpPr>
            <p:nvPr/>
          </p:nvCxnSpPr>
          <p:spPr>
            <a:xfrm rot="16200000" flipH="1">
              <a:off x="1836910" y="4654771"/>
              <a:ext cx="215815" cy="2014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19" name="Rechteck: abgerundete Ecken 146">
              <a:extLst>
                <a:ext uri="{FF2B5EF4-FFF2-40B4-BE49-F238E27FC236}">
                  <a16:creationId xmlns:a16="http://schemas.microsoft.com/office/drawing/2014/main" id="{C61CD680-538F-4836-BDBA-B14801266437}"/>
                </a:ext>
              </a:extLst>
            </p:cNvPr>
            <p:cNvSpPr/>
            <p:nvPr/>
          </p:nvSpPr>
          <p:spPr>
            <a:xfrm>
              <a:off x="1625092" y="4763686"/>
              <a:ext cx="641463" cy="158027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Deletion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0" name="Rechteck: abgerundete Ecken 99">
              <a:extLst>
                <a:ext uri="{FF2B5EF4-FFF2-40B4-BE49-F238E27FC236}">
                  <a16:creationId xmlns:a16="http://schemas.microsoft.com/office/drawing/2014/main" id="{5B60F644-2095-4B64-AA39-2D55E52419E2}"/>
                </a:ext>
              </a:extLst>
            </p:cNvPr>
            <p:cNvSpPr/>
            <p:nvPr/>
          </p:nvSpPr>
          <p:spPr>
            <a:xfrm>
              <a:off x="1639779" y="4259955"/>
              <a:ext cx="608062" cy="287916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Rule</a:t>
              </a:r>
            </a:p>
          </p:txBody>
        </p:sp>
        <p:sp>
          <p:nvSpPr>
            <p:cNvPr id="221" name="Raute 220">
              <a:extLst>
                <a:ext uri="{FF2B5EF4-FFF2-40B4-BE49-F238E27FC236}">
                  <a16:creationId xmlns:a16="http://schemas.microsoft.com/office/drawing/2014/main" id="{66AF5148-A6EA-43C4-B2E9-EF66747FC07D}"/>
                </a:ext>
              </a:extLst>
            </p:cNvPr>
            <p:cNvSpPr/>
            <p:nvPr/>
          </p:nvSpPr>
          <p:spPr>
            <a:xfrm>
              <a:off x="1892599" y="4065389"/>
              <a:ext cx="108118" cy="129935"/>
            </a:xfrm>
            <a:prstGeom prst="diamond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2" name="Gerader Verbinder 231">
              <a:extLst>
                <a:ext uri="{FF2B5EF4-FFF2-40B4-BE49-F238E27FC236}">
                  <a16:creationId xmlns:a16="http://schemas.microsoft.com/office/drawing/2014/main" id="{2D7F97C2-5E96-4785-969F-F46FE8D0C9C8}"/>
                </a:ext>
              </a:extLst>
            </p:cNvPr>
            <p:cNvCxnSpPr>
              <a:cxnSpLocks/>
              <a:stCxn id="220" idx="2"/>
              <a:endCxn id="172" idx="0"/>
            </p:cNvCxnSpPr>
            <p:nvPr/>
          </p:nvCxnSpPr>
          <p:spPr>
            <a:xfrm rot="5400000">
              <a:off x="1471568" y="4289545"/>
              <a:ext cx="213916" cy="730568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23" name="Gleichschenkliges Dreieck 222">
              <a:extLst>
                <a:ext uri="{FF2B5EF4-FFF2-40B4-BE49-F238E27FC236}">
                  <a16:creationId xmlns:a16="http://schemas.microsoft.com/office/drawing/2014/main" id="{668B68C5-36FA-4ECC-BDBB-F6B885D3982E}"/>
                </a:ext>
              </a:extLst>
            </p:cNvPr>
            <p:cNvSpPr/>
            <p:nvPr/>
          </p:nvSpPr>
          <p:spPr>
            <a:xfrm>
              <a:off x="3466799" y="4512067"/>
              <a:ext cx="211833" cy="92388"/>
            </a:xfrm>
            <a:prstGeom prst="triangle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224" name="Gerader Verbinder 41">
              <a:extLst>
                <a:ext uri="{FF2B5EF4-FFF2-40B4-BE49-F238E27FC236}">
                  <a16:creationId xmlns:a16="http://schemas.microsoft.com/office/drawing/2014/main" id="{77BCAB71-D797-4855-A570-61C6E8051C00}"/>
                </a:ext>
              </a:extLst>
            </p:cNvPr>
            <p:cNvCxnSpPr>
              <a:cxnSpLocks/>
              <a:stCxn id="223" idx="3"/>
              <a:endCxn id="225" idx="0"/>
            </p:cNvCxnSpPr>
            <p:nvPr/>
          </p:nvCxnSpPr>
          <p:spPr>
            <a:xfrm rot="16200000" flipH="1">
              <a:off x="3846016" y="4331155"/>
              <a:ext cx="145161" cy="691760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25" name="Rechteck: abgerundete Ecken 152">
              <a:extLst>
                <a:ext uri="{FF2B5EF4-FFF2-40B4-BE49-F238E27FC236}">
                  <a16:creationId xmlns:a16="http://schemas.microsoft.com/office/drawing/2014/main" id="{2F622B6E-194D-45D7-BBA3-4ACD55FEB594}"/>
                </a:ext>
              </a:extLst>
            </p:cNvPr>
            <p:cNvSpPr/>
            <p:nvPr/>
          </p:nvSpPr>
          <p:spPr>
            <a:xfrm>
              <a:off x="3950516" y="4749616"/>
              <a:ext cx="627920" cy="173341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Record</a:t>
              </a:r>
            </a:p>
          </p:txBody>
        </p:sp>
        <p:cxnSp>
          <p:nvCxnSpPr>
            <p:cNvPr id="226" name="Gerader Verbinder 225">
              <a:extLst>
                <a:ext uri="{FF2B5EF4-FFF2-40B4-BE49-F238E27FC236}">
                  <a16:creationId xmlns:a16="http://schemas.microsoft.com/office/drawing/2014/main" id="{9A200A46-F2B7-433F-9C19-BEC62DC9F07C}"/>
                </a:ext>
              </a:extLst>
            </p:cNvPr>
            <p:cNvCxnSpPr>
              <a:cxnSpLocks/>
              <a:stCxn id="137" idx="2"/>
              <a:endCxn id="248" idx="0"/>
            </p:cNvCxnSpPr>
            <p:nvPr/>
          </p:nvCxnSpPr>
          <p:spPr>
            <a:xfrm>
              <a:off x="3462964" y="4929295"/>
              <a:ext cx="491167" cy="15588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27" name="Gerader Verbinder 225">
              <a:extLst>
                <a:ext uri="{FF2B5EF4-FFF2-40B4-BE49-F238E27FC236}">
                  <a16:creationId xmlns:a16="http://schemas.microsoft.com/office/drawing/2014/main" id="{E0E6E55A-E3EF-4D58-B880-D92C37C65FB4}"/>
                </a:ext>
              </a:extLst>
            </p:cNvPr>
            <p:cNvCxnSpPr>
              <a:cxnSpLocks/>
              <a:stCxn id="150" idx="2"/>
              <a:endCxn id="248" idx="3"/>
            </p:cNvCxnSpPr>
            <p:nvPr/>
          </p:nvCxnSpPr>
          <p:spPr>
            <a:xfrm flipH="1">
              <a:off x="4299487" y="4487936"/>
              <a:ext cx="945448" cy="70212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28" name="Gerader Verbinder 227">
              <a:extLst>
                <a:ext uri="{FF2B5EF4-FFF2-40B4-BE49-F238E27FC236}">
                  <a16:creationId xmlns:a16="http://schemas.microsoft.com/office/drawing/2014/main" id="{6A51B6C0-3500-4F54-AFD0-ED96E1660683}"/>
                </a:ext>
              </a:extLst>
            </p:cNvPr>
            <p:cNvCxnSpPr>
              <a:cxnSpLocks/>
              <a:stCxn id="138" idx="1"/>
              <a:endCxn id="220" idx="3"/>
            </p:cNvCxnSpPr>
            <p:nvPr/>
          </p:nvCxnSpPr>
          <p:spPr>
            <a:xfrm flipH="1">
              <a:off x="2247841" y="3992375"/>
              <a:ext cx="1440985" cy="41153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29" name="Textfeld 228">
              <a:extLst>
                <a:ext uri="{FF2B5EF4-FFF2-40B4-BE49-F238E27FC236}">
                  <a16:creationId xmlns:a16="http://schemas.microsoft.com/office/drawing/2014/main" id="{4C6EC3FA-C82E-4578-B8F4-997F6F49266C}"/>
                </a:ext>
              </a:extLst>
            </p:cNvPr>
            <p:cNvSpPr txBox="1"/>
            <p:nvPr/>
          </p:nvSpPr>
          <p:spPr>
            <a:xfrm>
              <a:off x="2245833" y="4332794"/>
              <a:ext cx="515920" cy="218521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applies to</a:t>
              </a:r>
            </a:p>
          </p:txBody>
        </p:sp>
        <p:sp>
          <p:nvSpPr>
            <p:cNvPr id="230" name="Textfeld 229">
              <a:extLst>
                <a:ext uri="{FF2B5EF4-FFF2-40B4-BE49-F238E27FC236}">
                  <a16:creationId xmlns:a16="http://schemas.microsoft.com/office/drawing/2014/main" id="{1DAACFAA-6DDB-4674-90C4-C2E9D01C12AF}"/>
                </a:ext>
              </a:extLst>
            </p:cNvPr>
            <p:cNvSpPr txBox="1"/>
            <p:nvPr/>
          </p:nvSpPr>
          <p:spPr>
            <a:xfrm>
              <a:off x="4089085" y="4505477"/>
              <a:ext cx="699200" cy="218521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classifies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362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1FE42-A489-40E4-BE3A-D2CF77B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19" y="30239"/>
            <a:ext cx="9667875" cy="8857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IGSO </a:t>
            </a:r>
            <a:r>
              <a:rPr lang="en-US" sz="3200" b="1" dirty="0" smtClean="0"/>
              <a:t>- Information </a:t>
            </a:r>
            <a:r>
              <a:rPr lang="en-US" sz="3200" b="1" dirty="0"/>
              <a:t>Governance Semantic Model</a:t>
            </a:r>
            <a:endParaRPr lang="en-US" sz="3200" b="1" dirty="0">
              <a:hlinkClick r:id="rId2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1A07E653-0950-48B5-BDB4-3C5FF467C322}"/>
              </a:ext>
            </a:extLst>
          </p:cNvPr>
          <p:cNvGrpSpPr/>
          <p:nvPr/>
        </p:nvGrpSpPr>
        <p:grpSpPr>
          <a:xfrm>
            <a:off x="577084" y="1155744"/>
            <a:ext cx="10108039" cy="5327249"/>
            <a:chOff x="145008" y="653527"/>
            <a:chExt cx="4427357" cy="4117233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DB084CA2-EBB2-4096-A85E-ADA602110145}"/>
                </a:ext>
              </a:extLst>
            </p:cNvPr>
            <p:cNvSpPr/>
            <p:nvPr/>
          </p:nvSpPr>
          <p:spPr>
            <a:xfrm>
              <a:off x="145008" y="2272866"/>
              <a:ext cx="1075285" cy="16509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B-Process</a:t>
              </a:r>
            </a:p>
          </p:txBody>
        </p:sp>
        <p:cxnSp>
          <p:nvCxnSpPr>
            <p:cNvPr id="9" name="Gerader Verbinder 527">
              <a:extLst>
                <a:ext uri="{FF2B5EF4-FFF2-40B4-BE49-F238E27FC236}">
                  <a16:creationId xmlns:a16="http://schemas.microsoft.com/office/drawing/2014/main" id="{680587C6-E56A-4818-BFD8-28827061E5EE}"/>
                </a:ext>
              </a:extLst>
            </p:cNvPr>
            <p:cNvCxnSpPr>
              <a:cxnSpLocks/>
              <a:stCxn id="91" idx="2"/>
              <a:endCxn id="18" idx="0"/>
            </p:cNvCxnSpPr>
            <p:nvPr/>
          </p:nvCxnSpPr>
          <p:spPr>
            <a:xfrm rot="16200000" flipH="1">
              <a:off x="1785498" y="1742950"/>
              <a:ext cx="118952" cy="72600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00813C2C-2942-44C7-B1E2-3DAA0A135F92}"/>
                </a:ext>
              </a:extLst>
            </p:cNvPr>
            <p:cNvSpPr txBox="1"/>
            <p:nvPr/>
          </p:nvSpPr>
          <p:spPr>
            <a:xfrm>
              <a:off x="1537237" y="2097117"/>
              <a:ext cx="621991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sz="12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supports</a:t>
              </a:r>
            </a:p>
          </p:txBody>
        </p:sp>
        <p:cxnSp>
          <p:nvCxnSpPr>
            <p:cNvPr id="11" name="Gerader Verbinder 11">
              <a:extLst>
                <a:ext uri="{FF2B5EF4-FFF2-40B4-BE49-F238E27FC236}">
                  <a16:creationId xmlns:a16="http://schemas.microsoft.com/office/drawing/2014/main" id="{3147B9CE-6AD1-43A5-865C-3476637E6D9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03541" y="1133694"/>
              <a:ext cx="281740" cy="555224"/>
            </a:xfrm>
            <a:prstGeom prst="bentConnector3">
              <a:avLst>
                <a:gd name="adj1" fmla="val 41108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FE244A4-24CD-409A-8589-FC0086936992}"/>
                </a:ext>
              </a:extLst>
            </p:cNvPr>
            <p:cNvSpPr/>
            <p:nvPr/>
          </p:nvSpPr>
          <p:spPr>
            <a:xfrm>
              <a:off x="1026347" y="2278382"/>
              <a:ext cx="807877" cy="16509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B-Goal</a:t>
              </a:r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C05B694-06C4-4F68-8906-77D20279E193}"/>
                </a:ext>
              </a:extLst>
            </p:cNvPr>
            <p:cNvCxnSpPr>
              <a:cxnSpLocks/>
              <a:stCxn id="12" idx="0"/>
              <a:endCxn id="23" idx="2"/>
            </p:cNvCxnSpPr>
            <p:nvPr/>
          </p:nvCxnSpPr>
          <p:spPr>
            <a:xfrm flipH="1" flipV="1">
              <a:off x="766799" y="1732278"/>
              <a:ext cx="663487" cy="54610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208">
              <a:extLst>
                <a:ext uri="{FF2B5EF4-FFF2-40B4-BE49-F238E27FC236}">
                  <a16:creationId xmlns:a16="http://schemas.microsoft.com/office/drawing/2014/main" id="{39171162-04EE-4772-83AF-8D5F4922A7A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rot="5400000" flipH="1" flipV="1">
              <a:off x="1763015" y="403799"/>
              <a:ext cx="211429" cy="1093412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EF441382-85E2-4CCC-8F3F-DB4630A9BE42}"/>
                </a:ext>
              </a:extLst>
            </p:cNvPr>
            <p:cNvCxnSpPr>
              <a:cxnSpLocks/>
              <a:stCxn id="8" idx="0"/>
              <a:endCxn id="23" idx="2"/>
            </p:cNvCxnSpPr>
            <p:nvPr/>
          </p:nvCxnSpPr>
          <p:spPr>
            <a:xfrm flipV="1">
              <a:off x="682651" y="1732278"/>
              <a:ext cx="84148" cy="54058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04">
              <a:extLst>
                <a:ext uri="{FF2B5EF4-FFF2-40B4-BE49-F238E27FC236}">
                  <a16:creationId xmlns:a16="http://schemas.microsoft.com/office/drawing/2014/main" id="{33C78784-0564-4336-922A-4687CC1E4949}"/>
                </a:ext>
              </a:extLst>
            </p:cNvPr>
            <p:cNvCxnSpPr>
              <a:cxnSpLocks/>
              <a:stCxn id="118" idx="1"/>
              <a:endCxn id="8" idx="3"/>
            </p:cNvCxnSpPr>
            <p:nvPr/>
          </p:nvCxnSpPr>
          <p:spPr>
            <a:xfrm rot="10800000">
              <a:off x="302480" y="2413784"/>
              <a:ext cx="786632" cy="713355"/>
            </a:xfrm>
            <a:prstGeom prst="bentConnector2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873439E5-885D-4696-94B8-448845CF61C7}"/>
                </a:ext>
              </a:extLst>
            </p:cNvPr>
            <p:cNvCxnSpPr>
              <a:cxnSpLocks/>
              <a:stCxn id="23" idx="2"/>
              <a:endCxn id="18" idx="1"/>
            </p:cNvCxnSpPr>
            <p:nvPr/>
          </p:nvCxnSpPr>
          <p:spPr>
            <a:xfrm>
              <a:off x="766799" y="1732278"/>
              <a:ext cx="502656" cy="20178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hteck: abgerundete Ecken 14">
              <a:extLst>
                <a:ext uri="{FF2B5EF4-FFF2-40B4-BE49-F238E27FC236}">
                  <a16:creationId xmlns:a16="http://schemas.microsoft.com/office/drawing/2014/main" id="{575F90AE-F7E8-4238-85C4-DDEDADE9878A}"/>
                </a:ext>
              </a:extLst>
            </p:cNvPr>
            <p:cNvSpPr/>
            <p:nvPr/>
          </p:nvSpPr>
          <p:spPr>
            <a:xfrm>
              <a:off x="1269455" y="1838726"/>
              <a:ext cx="1223638" cy="190675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Information Model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DC395CF9-EB54-46A3-A784-CC61694A0CA2}"/>
                </a:ext>
              </a:extLst>
            </p:cNvPr>
            <p:cNvCxnSpPr>
              <a:cxnSpLocks/>
              <a:stCxn id="12" idx="0"/>
              <a:endCxn id="18" idx="2"/>
            </p:cNvCxnSpPr>
            <p:nvPr/>
          </p:nvCxnSpPr>
          <p:spPr>
            <a:xfrm flipV="1">
              <a:off x="1430286" y="2029401"/>
              <a:ext cx="450988" cy="24898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84FC273E-59F8-4C2F-AB67-0C273AC05961}"/>
                </a:ext>
              </a:extLst>
            </p:cNvPr>
            <p:cNvCxnSpPr>
              <a:cxnSpLocks/>
              <a:stCxn id="8" idx="0"/>
              <a:endCxn id="18" idx="2"/>
            </p:cNvCxnSpPr>
            <p:nvPr/>
          </p:nvCxnSpPr>
          <p:spPr>
            <a:xfrm flipV="1">
              <a:off x="682651" y="2029401"/>
              <a:ext cx="1198623" cy="24346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hteck: abgerundete Ecken 103">
              <a:extLst>
                <a:ext uri="{FF2B5EF4-FFF2-40B4-BE49-F238E27FC236}">
                  <a16:creationId xmlns:a16="http://schemas.microsoft.com/office/drawing/2014/main" id="{E53D3ECC-4AE8-491B-AB96-10B2F9E389EC}"/>
                </a:ext>
              </a:extLst>
            </p:cNvPr>
            <p:cNvSpPr/>
            <p:nvPr/>
          </p:nvSpPr>
          <p:spPr>
            <a:xfrm>
              <a:off x="1969827" y="653527"/>
              <a:ext cx="891216" cy="216315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Organization</a:t>
              </a:r>
            </a:p>
          </p:txBody>
        </p:sp>
        <p:sp>
          <p:nvSpPr>
            <p:cNvPr id="22" name="Rechteck: abgerundete Ecken 103">
              <a:extLst>
                <a:ext uri="{FF2B5EF4-FFF2-40B4-BE49-F238E27FC236}">
                  <a16:creationId xmlns:a16="http://schemas.microsoft.com/office/drawing/2014/main" id="{8E636E6A-09EF-45F4-A5EE-FDE13F2683E8}"/>
                </a:ext>
              </a:extLst>
            </p:cNvPr>
            <p:cNvSpPr/>
            <p:nvPr/>
          </p:nvSpPr>
          <p:spPr>
            <a:xfrm>
              <a:off x="876415" y="1056219"/>
              <a:ext cx="891216" cy="216315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Enterprise</a:t>
              </a:r>
            </a:p>
          </p:txBody>
        </p:sp>
        <p:sp>
          <p:nvSpPr>
            <p:cNvPr id="23" name="Rechteck: abgerundete Ecken 103">
              <a:extLst>
                <a:ext uri="{FF2B5EF4-FFF2-40B4-BE49-F238E27FC236}">
                  <a16:creationId xmlns:a16="http://schemas.microsoft.com/office/drawing/2014/main" id="{12C2EB24-E487-4884-87FA-A521D79DBE6B}"/>
                </a:ext>
              </a:extLst>
            </p:cNvPr>
            <p:cNvSpPr/>
            <p:nvPr/>
          </p:nvSpPr>
          <p:spPr>
            <a:xfrm>
              <a:off x="276630" y="1515963"/>
              <a:ext cx="980338" cy="216315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Business Unit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C8B359D9-A7ED-4D77-9B56-BC87484BC28F}"/>
                </a:ext>
              </a:extLst>
            </p:cNvPr>
            <p:cNvSpPr txBox="1"/>
            <p:nvPr/>
          </p:nvSpPr>
          <p:spPr>
            <a:xfrm>
              <a:off x="2015344" y="1963812"/>
              <a:ext cx="577851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defines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B6167AFF-8916-4F6E-8F6A-93AC64C3343A}"/>
                </a:ext>
              </a:extLst>
            </p:cNvPr>
            <p:cNvSpPr txBox="1"/>
            <p:nvPr/>
          </p:nvSpPr>
          <p:spPr>
            <a:xfrm>
              <a:off x="1721863" y="4341313"/>
              <a:ext cx="699200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classifies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925082E9-41F2-4A49-BD78-F47B017B8B7B}"/>
                </a:ext>
              </a:extLst>
            </p:cNvPr>
            <p:cNvSpPr txBox="1"/>
            <p:nvPr/>
          </p:nvSpPr>
          <p:spPr>
            <a:xfrm>
              <a:off x="1139463" y="3832015"/>
              <a:ext cx="354495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2CAD328E-8549-4491-9E58-D42E66BDD316}"/>
                </a:ext>
              </a:extLst>
            </p:cNvPr>
            <p:cNvSpPr txBox="1"/>
            <p:nvPr/>
          </p:nvSpPr>
          <p:spPr>
            <a:xfrm>
              <a:off x="1259376" y="2757414"/>
              <a:ext cx="354495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6DADD093-A61C-44AF-B507-69799A11BDDF}"/>
                </a:ext>
              </a:extLst>
            </p:cNvPr>
            <p:cNvSpPr txBox="1"/>
            <p:nvPr/>
          </p:nvSpPr>
          <p:spPr>
            <a:xfrm>
              <a:off x="702663" y="2756242"/>
              <a:ext cx="519017" cy="21648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36000" tIns="36000" rIns="36000" bIns="3600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exposes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6378B17F-2934-4474-9B8B-7319F02A7EE9}"/>
                </a:ext>
              </a:extLst>
            </p:cNvPr>
            <p:cNvSpPr txBox="1"/>
            <p:nvPr/>
          </p:nvSpPr>
          <p:spPr>
            <a:xfrm>
              <a:off x="1862716" y="2794033"/>
              <a:ext cx="570919" cy="21648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36000" tIns="36000" rIns="36000" bIns="3600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produces</a:t>
              </a:r>
            </a:p>
          </p:txBody>
        </p:sp>
        <p:cxnSp>
          <p:nvCxnSpPr>
            <p:cNvPr id="30" name="Gerader Verbinder 41">
              <a:extLst>
                <a:ext uri="{FF2B5EF4-FFF2-40B4-BE49-F238E27FC236}">
                  <a16:creationId xmlns:a16="http://schemas.microsoft.com/office/drawing/2014/main" id="{334D139C-0395-4706-9E5D-120B30B37119}"/>
                </a:ext>
              </a:extLst>
            </p:cNvPr>
            <p:cNvCxnSpPr>
              <a:cxnSpLocks/>
              <a:stCxn id="117" idx="3"/>
              <a:endCxn id="115" idx="0"/>
            </p:cNvCxnSpPr>
            <p:nvPr/>
          </p:nvCxnSpPr>
          <p:spPr>
            <a:xfrm rot="5400000">
              <a:off x="839999" y="3104732"/>
              <a:ext cx="233078" cy="698702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50D39CBD-9AA1-4280-A40D-D74559AE93AC}"/>
                </a:ext>
              </a:extLst>
            </p:cNvPr>
            <p:cNvGrpSpPr/>
            <p:nvPr/>
          </p:nvGrpSpPr>
          <p:grpSpPr>
            <a:xfrm>
              <a:off x="1089112" y="2939233"/>
              <a:ext cx="473163" cy="398311"/>
              <a:chOff x="3006637" y="3863395"/>
              <a:chExt cx="473163" cy="398311"/>
            </a:xfrm>
          </p:grpSpPr>
          <p:grpSp>
            <p:nvGrpSpPr>
              <p:cNvPr id="116" name="Gruppieren 115">
                <a:extLst>
                  <a:ext uri="{FF2B5EF4-FFF2-40B4-BE49-F238E27FC236}">
                    <a16:creationId xmlns:a16="http://schemas.microsoft.com/office/drawing/2014/main" id="{ECA085CD-43D4-4BE2-A56A-86E5AFF675F7}"/>
                  </a:ext>
                </a:extLst>
              </p:cNvPr>
              <p:cNvGrpSpPr/>
              <p:nvPr/>
            </p:nvGrpSpPr>
            <p:grpSpPr>
              <a:xfrm>
                <a:off x="3006637" y="3863395"/>
                <a:ext cx="473163" cy="365705"/>
                <a:chOff x="3006637" y="3863395"/>
                <a:chExt cx="473163" cy="365705"/>
              </a:xfrm>
            </p:grpSpPr>
            <p:sp>
              <p:nvSpPr>
                <p:cNvPr id="118" name="Flussdiagramm: Dokument 117">
                  <a:extLst>
                    <a:ext uri="{FF2B5EF4-FFF2-40B4-BE49-F238E27FC236}">
                      <a16:creationId xmlns:a16="http://schemas.microsoft.com/office/drawing/2014/main" id="{C227D7D7-FAB7-4BC0-8722-32921CE95D29}"/>
                    </a:ext>
                  </a:extLst>
                </p:cNvPr>
                <p:cNvSpPr/>
                <p:nvPr/>
              </p:nvSpPr>
              <p:spPr>
                <a:xfrm>
                  <a:off x="3006637" y="3873500"/>
                  <a:ext cx="473163" cy="355600"/>
                </a:xfrm>
                <a:prstGeom prst="flowChartDocumen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Rechteck: abgerundete Ecken 90">
                  <a:extLst>
                    <a:ext uri="{FF2B5EF4-FFF2-40B4-BE49-F238E27FC236}">
                      <a16:creationId xmlns:a16="http://schemas.microsoft.com/office/drawing/2014/main" id="{75A8DD2F-0254-4565-A192-1F7D460A3DFA}"/>
                    </a:ext>
                  </a:extLst>
                </p:cNvPr>
                <p:cNvSpPr/>
                <p:nvPr/>
              </p:nvSpPr>
              <p:spPr>
                <a:xfrm>
                  <a:off x="3006637" y="3863395"/>
                  <a:ext cx="473163" cy="120297"/>
                </a:xfrm>
                <a:prstGeom prst="round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 anchorCtr="1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Data</a:t>
                  </a:r>
                </a:p>
              </p:txBody>
            </p:sp>
          </p:grpSp>
          <p:sp>
            <p:nvSpPr>
              <p:cNvPr id="117" name="Gleichschenkliges Dreieck 116">
                <a:extLst>
                  <a:ext uri="{FF2B5EF4-FFF2-40B4-BE49-F238E27FC236}">
                    <a16:creationId xmlns:a16="http://schemas.microsoft.com/office/drawing/2014/main" id="{B6190B4F-5CFF-4B50-8F7B-CDC6DCE1D9E5}"/>
                  </a:ext>
                </a:extLst>
              </p:cNvPr>
              <p:cNvSpPr/>
              <p:nvPr/>
            </p:nvSpPr>
            <p:spPr>
              <a:xfrm>
                <a:off x="3117497" y="4169318"/>
                <a:ext cx="211833" cy="92388"/>
              </a:xfrm>
              <a:prstGeom prst="triangl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F4629AF2-C4F9-43A3-B271-870DBA94AB82}"/>
                </a:ext>
              </a:extLst>
            </p:cNvPr>
            <p:cNvGrpSpPr/>
            <p:nvPr/>
          </p:nvGrpSpPr>
          <p:grpSpPr>
            <a:xfrm>
              <a:off x="320923" y="3568201"/>
              <a:ext cx="572527" cy="355600"/>
              <a:chOff x="3006637" y="3873500"/>
              <a:chExt cx="473163" cy="355600"/>
            </a:xfrm>
          </p:grpSpPr>
          <p:sp>
            <p:nvSpPr>
              <p:cNvPr id="114" name="Flussdiagramm: Dokument 113">
                <a:extLst>
                  <a:ext uri="{FF2B5EF4-FFF2-40B4-BE49-F238E27FC236}">
                    <a16:creationId xmlns:a16="http://schemas.microsoft.com/office/drawing/2014/main" id="{920C983C-535B-45B8-84EF-7BACF6330F83}"/>
                  </a:ext>
                </a:extLst>
              </p:cNvPr>
              <p:cNvSpPr/>
              <p:nvPr/>
            </p:nvSpPr>
            <p:spPr>
              <a:xfrm>
                <a:off x="3006637" y="3873500"/>
                <a:ext cx="473163" cy="355600"/>
              </a:xfrm>
              <a:prstGeom prst="flowChartDocumen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Rechteck: abgerundete Ecken 86">
                <a:extLst>
                  <a:ext uri="{FF2B5EF4-FFF2-40B4-BE49-F238E27FC236}">
                    <a16:creationId xmlns:a16="http://schemas.microsoft.com/office/drawing/2014/main" id="{98706D8F-3810-4105-A047-82829C4DE554}"/>
                  </a:ext>
                </a:extLst>
              </p:cNvPr>
              <p:cNvSpPr/>
              <p:nvPr/>
            </p:nvSpPr>
            <p:spPr>
              <a:xfrm>
                <a:off x="3006637" y="3875921"/>
                <a:ext cx="473163" cy="135945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Meta Data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BD947CDC-6531-492D-A247-274BC3928AF9}"/>
                </a:ext>
              </a:extLst>
            </p:cNvPr>
            <p:cNvGrpSpPr/>
            <p:nvPr/>
          </p:nvGrpSpPr>
          <p:grpSpPr>
            <a:xfrm>
              <a:off x="1580339" y="3573472"/>
              <a:ext cx="473163" cy="359442"/>
              <a:chOff x="3006637" y="3869658"/>
              <a:chExt cx="473163" cy="359442"/>
            </a:xfrm>
          </p:grpSpPr>
          <p:sp>
            <p:nvSpPr>
              <p:cNvPr id="112" name="Flussdiagramm: Dokument 111">
                <a:extLst>
                  <a:ext uri="{FF2B5EF4-FFF2-40B4-BE49-F238E27FC236}">
                    <a16:creationId xmlns:a16="http://schemas.microsoft.com/office/drawing/2014/main" id="{A69B266B-F4B7-4612-A936-BFBC987681AE}"/>
                  </a:ext>
                </a:extLst>
              </p:cNvPr>
              <p:cNvSpPr/>
              <p:nvPr/>
            </p:nvSpPr>
            <p:spPr>
              <a:xfrm>
                <a:off x="3006637" y="3873500"/>
                <a:ext cx="473163" cy="355600"/>
              </a:xfrm>
              <a:prstGeom prst="flowChartDocumen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Rechteck: abgerundete Ecken 84">
                <a:extLst>
                  <a:ext uri="{FF2B5EF4-FFF2-40B4-BE49-F238E27FC236}">
                    <a16:creationId xmlns:a16="http://schemas.microsoft.com/office/drawing/2014/main" id="{581E06D7-1245-4604-B80F-A72AA415844C}"/>
                  </a:ext>
                </a:extLst>
              </p:cNvPr>
              <p:cNvSpPr/>
              <p:nvPr/>
            </p:nvSpPr>
            <p:spPr>
              <a:xfrm>
                <a:off x="3006637" y="3869658"/>
                <a:ext cx="473163" cy="135945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Asset</a:t>
                </a:r>
              </a:p>
            </p:txBody>
          </p:sp>
        </p:grp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0FFB45DD-76E7-454A-A56B-25BFB53CBBFA}"/>
                </a:ext>
              </a:extLst>
            </p:cNvPr>
            <p:cNvGrpSpPr/>
            <p:nvPr/>
          </p:nvGrpSpPr>
          <p:grpSpPr>
            <a:xfrm>
              <a:off x="404180" y="4321755"/>
              <a:ext cx="629780" cy="355600"/>
              <a:chOff x="3006637" y="3873500"/>
              <a:chExt cx="473163" cy="355600"/>
            </a:xfrm>
          </p:grpSpPr>
          <p:sp>
            <p:nvSpPr>
              <p:cNvPr id="110" name="Flussdiagramm: Dokument 109">
                <a:extLst>
                  <a:ext uri="{FF2B5EF4-FFF2-40B4-BE49-F238E27FC236}">
                    <a16:creationId xmlns:a16="http://schemas.microsoft.com/office/drawing/2014/main" id="{193FF8A6-ACC3-444D-AB1F-9D24783A4E5D}"/>
                  </a:ext>
                </a:extLst>
              </p:cNvPr>
              <p:cNvSpPr/>
              <p:nvPr/>
            </p:nvSpPr>
            <p:spPr>
              <a:xfrm>
                <a:off x="3006637" y="3873500"/>
                <a:ext cx="473163" cy="355600"/>
              </a:xfrm>
              <a:prstGeom prst="flowChartDocumen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Rechteck: abgerundete Ecken 82">
                <a:extLst>
                  <a:ext uri="{FF2B5EF4-FFF2-40B4-BE49-F238E27FC236}">
                    <a16:creationId xmlns:a16="http://schemas.microsoft.com/office/drawing/2014/main" id="{A0DC4567-D039-40B2-B574-CB852F410B0B}"/>
                  </a:ext>
                </a:extLst>
              </p:cNvPr>
              <p:cNvSpPr/>
              <p:nvPr/>
            </p:nvSpPr>
            <p:spPr>
              <a:xfrm>
                <a:off x="3006637" y="3875921"/>
                <a:ext cx="473163" cy="135945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Information</a:t>
                </a:r>
              </a:p>
            </p:txBody>
          </p:sp>
        </p:grpSp>
        <p:cxnSp>
          <p:nvCxnSpPr>
            <p:cNvPr id="35" name="Gerader Verbinder 41">
              <a:extLst>
                <a:ext uri="{FF2B5EF4-FFF2-40B4-BE49-F238E27FC236}">
                  <a16:creationId xmlns:a16="http://schemas.microsoft.com/office/drawing/2014/main" id="{BEB52246-C126-44DB-AA95-97046692C69B}"/>
                </a:ext>
              </a:extLst>
            </p:cNvPr>
            <p:cNvCxnSpPr>
              <a:cxnSpLocks/>
              <a:stCxn id="117" idx="3"/>
              <a:endCxn id="113" idx="0"/>
            </p:cNvCxnSpPr>
            <p:nvPr/>
          </p:nvCxnSpPr>
          <p:spPr>
            <a:xfrm rot="16200000" flipH="1">
              <a:off x="1443441" y="3199992"/>
              <a:ext cx="235928" cy="511032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41">
              <a:extLst>
                <a:ext uri="{FF2B5EF4-FFF2-40B4-BE49-F238E27FC236}">
                  <a16:creationId xmlns:a16="http://schemas.microsoft.com/office/drawing/2014/main" id="{2E44894D-77E2-4F45-A3FD-3942CF8D62AC}"/>
                </a:ext>
              </a:extLst>
            </p:cNvPr>
            <p:cNvCxnSpPr>
              <a:cxnSpLocks/>
              <a:endCxn id="111" idx="0"/>
            </p:cNvCxnSpPr>
            <p:nvPr/>
          </p:nvCxnSpPr>
          <p:spPr>
            <a:xfrm rot="16200000" flipH="1">
              <a:off x="346248" y="3951354"/>
              <a:ext cx="419372" cy="326274"/>
            </a:xfrm>
            <a:prstGeom prst="bentConnector3">
              <a:avLst>
                <a:gd name="adj1" fmla="val 76882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aute 36">
              <a:extLst>
                <a:ext uri="{FF2B5EF4-FFF2-40B4-BE49-F238E27FC236}">
                  <a16:creationId xmlns:a16="http://schemas.microsoft.com/office/drawing/2014/main" id="{5DB9A9E1-7225-437D-A5E7-1E59A422E337}"/>
                </a:ext>
              </a:extLst>
            </p:cNvPr>
            <p:cNvSpPr/>
            <p:nvPr/>
          </p:nvSpPr>
          <p:spPr>
            <a:xfrm>
              <a:off x="1644371" y="3815766"/>
              <a:ext cx="108118" cy="129935"/>
            </a:xfrm>
            <a:prstGeom prst="diamond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8" name="Gerader Verbinder 41">
              <a:extLst>
                <a:ext uri="{FF2B5EF4-FFF2-40B4-BE49-F238E27FC236}">
                  <a16:creationId xmlns:a16="http://schemas.microsoft.com/office/drawing/2014/main" id="{CB81B7AD-4F51-442A-9EF9-52ADBF330C05}"/>
                </a:ext>
              </a:extLst>
            </p:cNvPr>
            <p:cNvCxnSpPr>
              <a:cxnSpLocks/>
              <a:stCxn id="53" idx="2"/>
              <a:endCxn id="114" idx="2"/>
            </p:cNvCxnSpPr>
            <p:nvPr/>
          </p:nvCxnSpPr>
          <p:spPr>
            <a:xfrm rot="5400000" flipH="1">
              <a:off x="1264759" y="3242721"/>
              <a:ext cx="47497" cy="1362641"/>
            </a:xfrm>
            <a:prstGeom prst="bentConnector3">
              <a:avLst>
                <a:gd name="adj1" fmla="val -296688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41">
              <a:extLst>
                <a:ext uri="{FF2B5EF4-FFF2-40B4-BE49-F238E27FC236}">
                  <a16:creationId xmlns:a16="http://schemas.microsoft.com/office/drawing/2014/main" id="{02D7E35F-1AE2-4A59-B190-0D7A3EFB6AAA}"/>
                </a:ext>
              </a:extLst>
            </p:cNvPr>
            <p:cNvCxnSpPr>
              <a:cxnSpLocks/>
              <a:stCxn id="109" idx="3"/>
              <a:endCxn id="112" idx="3"/>
            </p:cNvCxnSpPr>
            <p:nvPr/>
          </p:nvCxnSpPr>
          <p:spPr>
            <a:xfrm flipV="1">
              <a:off x="1716548" y="3755114"/>
              <a:ext cx="336954" cy="641471"/>
            </a:xfrm>
            <a:prstGeom prst="bentConnector3">
              <a:avLst>
                <a:gd name="adj1" fmla="val 167843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hteck: abgerundete Ecken 45">
              <a:extLst>
                <a:ext uri="{FF2B5EF4-FFF2-40B4-BE49-F238E27FC236}">
                  <a16:creationId xmlns:a16="http://schemas.microsoft.com/office/drawing/2014/main" id="{EDCB3705-D090-4818-AD07-B80945CE76D4}"/>
                </a:ext>
              </a:extLst>
            </p:cNvPr>
            <p:cNvSpPr/>
            <p:nvPr/>
          </p:nvSpPr>
          <p:spPr>
            <a:xfrm>
              <a:off x="505599" y="2601641"/>
              <a:ext cx="421816" cy="176208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Risk</a:t>
              </a:r>
            </a:p>
          </p:txBody>
        </p:sp>
        <p:cxnSp>
          <p:nvCxnSpPr>
            <p:cNvPr id="41" name="Gerader Verbinder 231">
              <a:extLst>
                <a:ext uri="{FF2B5EF4-FFF2-40B4-BE49-F238E27FC236}">
                  <a16:creationId xmlns:a16="http://schemas.microsoft.com/office/drawing/2014/main" id="{B963FEF9-6CED-4ADD-9AE4-AE094E660558}"/>
                </a:ext>
              </a:extLst>
            </p:cNvPr>
            <p:cNvCxnSpPr>
              <a:cxnSpLocks/>
              <a:stCxn id="40" idx="2"/>
              <a:endCxn id="119" idx="1"/>
            </p:cNvCxnSpPr>
            <p:nvPr/>
          </p:nvCxnSpPr>
          <p:spPr>
            <a:xfrm rot="16200000" flipH="1">
              <a:off x="792043" y="2702312"/>
              <a:ext cx="221533" cy="372605"/>
            </a:xfrm>
            <a:prstGeom prst="bentConnector2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hteck: abgerundete Ecken 49">
              <a:extLst>
                <a:ext uri="{FF2B5EF4-FFF2-40B4-BE49-F238E27FC236}">
                  <a16:creationId xmlns:a16="http://schemas.microsoft.com/office/drawing/2014/main" id="{036E8D8F-804A-4D1F-808C-B48D4FB94B43}"/>
                </a:ext>
              </a:extLst>
            </p:cNvPr>
            <p:cNvSpPr/>
            <p:nvPr/>
          </p:nvSpPr>
          <p:spPr>
            <a:xfrm>
              <a:off x="1114005" y="2607508"/>
              <a:ext cx="421816" cy="176208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43" name="Rechteck: abgerundete Ecken 50">
              <a:extLst>
                <a:ext uri="{FF2B5EF4-FFF2-40B4-BE49-F238E27FC236}">
                  <a16:creationId xmlns:a16="http://schemas.microsoft.com/office/drawing/2014/main" id="{FE0CF192-7636-4966-82AA-8CFBDD548EF3}"/>
                </a:ext>
              </a:extLst>
            </p:cNvPr>
            <p:cNvSpPr/>
            <p:nvPr/>
          </p:nvSpPr>
          <p:spPr>
            <a:xfrm>
              <a:off x="1643699" y="2603999"/>
              <a:ext cx="421816" cy="176208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Cost</a:t>
              </a:r>
            </a:p>
          </p:txBody>
        </p:sp>
        <p:cxnSp>
          <p:nvCxnSpPr>
            <p:cNvPr id="44" name="Gerader Verbinder 231">
              <a:extLst>
                <a:ext uri="{FF2B5EF4-FFF2-40B4-BE49-F238E27FC236}">
                  <a16:creationId xmlns:a16="http://schemas.microsoft.com/office/drawing/2014/main" id="{B4E63CF1-2657-424B-9076-F66B428132F8}"/>
                </a:ext>
              </a:extLst>
            </p:cNvPr>
            <p:cNvCxnSpPr>
              <a:cxnSpLocks/>
              <a:stCxn id="119" idx="3"/>
              <a:endCxn id="43" idx="2"/>
            </p:cNvCxnSpPr>
            <p:nvPr/>
          </p:nvCxnSpPr>
          <p:spPr>
            <a:xfrm flipV="1">
              <a:off x="1562275" y="2780207"/>
              <a:ext cx="292332" cy="219175"/>
            </a:xfrm>
            <a:prstGeom prst="bentConnector2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706E4C59-B28A-4806-9B3E-C0DF22CB548E}"/>
                </a:ext>
              </a:extLst>
            </p:cNvPr>
            <p:cNvCxnSpPr>
              <a:cxnSpLocks/>
              <a:stCxn id="119" idx="0"/>
              <a:endCxn id="42" idx="2"/>
            </p:cNvCxnSpPr>
            <p:nvPr/>
          </p:nvCxnSpPr>
          <p:spPr>
            <a:xfrm flipH="1" flipV="1">
              <a:off x="1324913" y="2783716"/>
              <a:ext cx="781" cy="15551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338">
              <a:extLst>
                <a:ext uri="{FF2B5EF4-FFF2-40B4-BE49-F238E27FC236}">
                  <a16:creationId xmlns:a16="http://schemas.microsoft.com/office/drawing/2014/main" id="{37731053-0CE3-4315-A0B5-F4E02ADC9C6A}"/>
                </a:ext>
              </a:extLst>
            </p:cNvPr>
            <p:cNvCxnSpPr>
              <a:cxnSpLocks/>
              <a:stCxn id="55" idx="1"/>
              <a:endCxn id="98" idx="2"/>
            </p:cNvCxnSpPr>
            <p:nvPr/>
          </p:nvCxnSpPr>
          <p:spPr>
            <a:xfrm rot="16200000" flipV="1">
              <a:off x="2253074" y="2554320"/>
              <a:ext cx="75965" cy="63272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Gleichschenkliges Dreieck 46">
              <a:extLst>
                <a:ext uri="{FF2B5EF4-FFF2-40B4-BE49-F238E27FC236}">
                  <a16:creationId xmlns:a16="http://schemas.microsoft.com/office/drawing/2014/main" id="{7F375CF2-2559-423F-BC27-D52DDB345847}"/>
                </a:ext>
              </a:extLst>
            </p:cNvPr>
            <p:cNvSpPr/>
            <p:nvPr/>
          </p:nvSpPr>
          <p:spPr>
            <a:xfrm>
              <a:off x="286948" y="3821772"/>
              <a:ext cx="211833" cy="92387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68235475-4350-4A74-B8D0-F2E79419DD3C}"/>
                </a:ext>
              </a:extLst>
            </p:cNvPr>
            <p:cNvGrpSpPr/>
            <p:nvPr/>
          </p:nvGrpSpPr>
          <p:grpSpPr>
            <a:xfrm>
              <a:off x="1086768" y="4326191"/>
              <a:ext cx="629780" cy="355600"/>
              <a:chOff x="3006637" y="3873500"/>
              <a:chExt cx="473163" cy="355600"/>
            </a:xfrm>
          </p:grpSpPr>
          <p:sp>
            <p:nvSpPr>
              <p:cNvPr id="108" name="Flussdiagramm: Dokument 107">
                <a:extLst>
                  <a:ext uri="{FF2B5EF4-FFF2-40B4-BE49-F238E27FC236}">
                    <a16:creationId xmlns:a16="http://schemas.microsoft.com/office/drawing/2014/main" id="{51A4A0C4-7462-4B7E-A25F-A218BBCDE509}"/>
                  </a:ext>
                </a:extLst>
              </p:cNvPr>
              <p:cNvSpPr/>
              <p:nvPr/>
            </p:nvSpPr>
            <p:spPr>
              <a:xfrm>
                <a:off x="3006637" y="3873500"/>
                <a:ext cx="473163" cy="355600"/>
              </a:xfrm>
              <a:prstGeom prst="flowChartDocumen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hteck: abgerundete Ecken 82">
                <a:extLst>
                  <a:ext uri="{FF2B5EF4-FFF2-40B4-BE49-F238E27FC236}">
                    <a16:creationId xmlns:a16="http://schemas.microsoft.com/office/drawing/2014/main" id="{4D049ADF-AEC4-4B14-A913-B32A4FBE5D62}"/>
                  </a:ext>
                </a:extLst>
              </p:cNvPr>
              <p:cNvSpPr/>
              <p:nvPr/>
            </p:nvSpPr>
            <p:spPr>
              <a:xfrm>
                <a:off x="3006637" y="3875921"/>
                <a:ext cx="473163" cy="135945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Record</a:t>
                </a:r>
              </a:p>
            </p:txBody>
          </p:sp>
        </p:grpSp>
        <p:cxnSp>
          <p:nvCxnSpPr>
            <p:cNvPr id="49" name="Gerader Verbinder 41">
              <a:extLst>
                <a:ext uri="{FF2B5EF4-FFF2-40B4-BE49-F238E27FC236}">
                  <a16:creationId xmlns:a16="http://schemas.microsoft.com/office/drawing/2014/main" id="{FA9CEBDE-6846-4D2B-B9A1-3AE46E862C0E}"/>
                </a:ext>
              </a:extLst>
            </p:cNvPr>
            <p:cNvCxnSpPr>
              <a:cxnSpLocks/>
              <a:stCxn id="47" idx="3"/>
              <a:endCxn id="109" idx="0"/>
            </p:cNvCxnSpPr>
            <p:nvPr/>
          </p:nvCxnSpPr>
          <p:spPr>
            <a:xfrm rot="16200000" flipH="1">
              <a:off x="690036" y="3616988"/>
              <a:ext cx="414452" cy="1008792"/>
            </a:xfrm>
            <a:prstGeom prst="bentConnector3">
              <a:avLst>
                <a:gd name="adj1" fmla="val 60578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F3753222-4128-4C51-A522-FB53D49889B6}"/>
                </a:ext>
              </a:extLst>
            </p:cNvPr>
            <p:cNvSpPr txBox="1"/>
            <p:nvPr/>
          </p:nvSpPr>
          <p:spPr>
            <a:xfrm>
              <a:off x="216071" y="3902544"/>
              <a:ext cx="394525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sz="12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is a</a:t>
              </a: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B1C4F514-39E8-4F99-A514-346538394B13}"/>
                </a:ext>
              </a:extLst>
            </p:cNvPr>
            <p:cNvGrpSpPr/>
            <p:nvPr/>
          </p:nvGrpSpPr>
          <p:grpSpPr>
            <a:xfrm>
              <a:off x="956076" y="3567029"/>
              <a:ext cx="572527" cy="359442"/>
              <a:chOff x="3006637" y="3869658"/>
              <a:chExt cx="473163" cy="359442"/>
            </a:xfrm>
          </p:grpSpPr>
          <p:sp>
            <p:nvSpPr>
              <p:cNvPr id="106" name="Flussdiagramm: Dokument 105">
                <a:extLst>
                  <a:ext uri="{FF2B5EF4-FFF2-40B4-BE49-F238E27FC236}">
                    <a16:creationId xmlns:a16="http://schemas.microsoft.com/office/drawing/2014/main" id="{C8F5E71A-82FF-4D24-A7D4-9BF6B56E5AFC}"/>
                  </a:ext>
                </a:extLst>
              </p:cNvPr>
              <p:cNvSpPr/>
              <p:nvPr/>
            </p:nvSpPr>
            <p:spPr>
              <a:xfrm>
                <a:off x="3006637" y="3873500"/>
                <a:ext cx="473163" cy="355600"/>
              </a:xfrm>
              <a:prstGeom prst="flowChartDocumen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Rechteck: abgerundete Ecken 86">
                <a:extLst>
                  <a:ext uri="{FF2B5EF4-FFF2-40B4-BE49-F238E27FC236}">
                    <a16:creationId xmlns:a16="http://schemas.microsoft.com/office/drawing/2014/main" id="{58837707-15F0-4F59-841B-A3A400AD1784}"/>
                  </a:ext>
                </a:extLst>
              </p:cNvPr>
              <p:cNvSpPr/>
              <p:nvPr/>
            </p:nvSpPr>
            <p:spPr>
              <a:xfrm>
                <a:off x="3006637" y="3869658"/>
                <a:ext cx="473163" cy="135945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Content</a:t>
                </a:r>
              </a:p>
            </p:txBody>
          </p:sp>
        </p:grpSp>
        <p:cxnSp>
          <p:nvCxnSpPr>
            <p:cNvPr id="52" name="Gerader Verbinder 41">
              <a:extLst>
                <a:ext uri="{FF2B5EF4-FFF2-40B4-BE49-F238E27FC236}">
                  <a16:creationId xmlns:a16="http://schemas.microsoft.com/office/drawing/2014/main" id="{30B13945-F221-4ACA-BAAB-634B89B7DB3B}"/>
                </a:ext>
              </a:extLst>
            </p:cNvPr>
            <p:cNvCxnSpPr>
              <a:cxnSpLocks/>
              <a:stCxn id="117" idx="3"/>
              <a:endCxn id="107" idx="0"/>
            </p:cNvCxnSpPr>
            <p:nvPr/>
          </p:nvCxnSpPr>
          <p:spPr>
            <a:xfrm rot="5400000">
              <a:off x="1159373" y="3420512"/>
              <a:ext cx="229485" cy="63549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aute 52">
              <a:extLst>
                <a:ext uri="{FF2B5EF4-FFF2-40B4-BE49-F238E27FC236}">
                  <a16:creationId xmlns:a16="http://schemas.microsoft.com/office/drawing/2014/main" id="{52EB6826-D237-4C33-B9F1-6C7CD02061E8}"/>
                </a:ext>
              </a:extLst>
            </p:cNvPr>
            <p:cNvSpPr/>
            <p:nvPr/>
          </p:nvSpPr>
          <p:spPr>
            <a:xfrm>
              <a:off x="1915768" y="3817840"/>
              <a:ext cx="108118" cy="129935"/>
            </a:xfrm>
            <a:prstGeom prst="diamond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D780AC47-42D1-4DCD-B5AB-4F3CEDAE5623}"/>
                </a:ext>
              </a:extLst>
            </p:cNvPr>
            <p:cNvSpPr txBox="1"/>
            <p:nvPr/>
          </p:nvSpPr>
          <p:spPr>
            <a:xfrm>
              <a:off x="570991" y="3871498"/>
              <a:ext cx="354495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</a:t>
              </a:r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4C10F951-2CFC-4275-B464-34A3C2912B31}"/>
                </a:ext>
              </a:extLst>
            </p:cNvPr>
            <p:cNvSpPr/>
            <p:nvPr/>
          </p:nvSpPr>
          <p:spPr>
            <a:xfrm>
              <a:off x="2182561" y="2598799"/>
              <a:ext cx="956874" cy="17166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Lifecycle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2D37BF43-19EC-4A6A-9171-53C3E0A9462D}"/>
                </a:ext>
              </a:extLst>
            </p:cNvPr>
            <p:cNvSpPr txBox="1"/>
            <p:nvPr/>
          </p:nvSpPr>
          <p:spPr>
            <a:xfrm>
              <a:off x="2156719" y="1353614"/>
              <a:ext cx="930635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complements</a:t>
              </a:r>
            </a:p>
          </p:txBody>
        </p:sp>
        <p:cxnSp>
          <p:nvCxnSpPr>
            <p:cNvPr id="57" name="Gerader Verbinder 41">
              <a:extLst>
                <a:ext uri="{FF2B5EF4-FFF2-40B4-BE49-F238E27FC236}">
                  <a16:creationId xmlns:a16="http://schemas.microsoft.com/office/drawing/2014/main" id="{0F2B744E-067D-470F-81F6-FCCE24F08487}"/>
                </a:ext>
              </a:extLst>
            </p:cNvPr>
            <p:cNvCxnSpPr>
              <a:cxnSpLocks/>
              <a:stCxn id="37" idx="2"/>
              <a:endCxn id="26" idx="2"/>
            </p:cNvCxnSpPr>
            <p:nvPr/>
          </p:nvCxnSpPr>
          <p:spPr>
            <a:xfrm rot="5400000">
              <a:off x="1447914" y="3814498"/>
              <a:ext cx="119312" cy="381720"/>
            </a:xfrm>
            <a:prstGeom prst="bentConnector3">
              <a:avLst>
                <a:gd name="adj1" fmla="val 261163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1AA477B8-F1E5-415D-AEB6-3809B2BC6C3E}"/>
                </a:ext>
              </a:extLst>
            </p:cNvPr>
            <p:cNvSpPr/>
            <p:nvPr/>
          </p:nvSpPr>
          <p:spPr>
            <a:xfrm>
              <a:off x="2725596" y="2289029"/>
              <a:ext cx="1075284" cy="15454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IG-Process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4093E537-D31B-47C2-81FA-D25BC49936A2}"/>
                </a:ext>
              </a:extLst>
            </p:cNvPr>
            <p:cNvSpPr txBox="1"/>
            <p:nvPr/>
          </p:nvSpPr>
          <p:spPr>
            <a:xfrm>
              <a:off x="3936977" y="2052080"/>
              <a:ext cx="635388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sz="12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 goal</a:t>
              </a:r>
            </a:p>
          </p:txBody>
        </p: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F80ED7E2-F8DD-417C-A811-0FF4C1F1D466}"/>
                </a:ext>
              </a:extLst>
            </p:cNvPr>
            <p:cNvCxnSpPr>
              <a:cxnSpLocks/>
              <a:stCxn id="68" idx="0"/>
              <a:endCxn id="67" idx="2"/>
            </p:cNvCxnSpPr>
            <p:nvPr/>
          </p:nvCxnSpPr>
          <p:spPr>
            <a:xfrm flipV="1">
              <a:off x="3279228" y="1267687"/>
              <a:ext cx="50703" cy="24729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4E44A8A5-E103-41B6-B7DD-5856F29CD511}"/>
                </a:ext>
              </a:extLst>
            </p:cNvPr>
            <p:cNvSpPr/>
            <p:nvPr/>
          </p:nvSpPr>
          <p:spPr>
            <a:xfrm>
              <a:off x="3615730" y="2293252"/>
              <a:ext cx="888665" cy="15454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IG-Goal</a:t>
              </a:r>
            </a:p>
          </p:txBody>
        </p:sp>
        <p:cxnSp>
          <p:nvCxnSpPr>
            <p:cNvPr id="62" name="Gerader Verbinder 54">
              <a:extLst>
                <a:ext uri="{FF2B5EF4-FFF2-40B4-BE49-F238E27FC236}">
                  <a16:creationId xmlns:a16="http://schemas.microsoft.com/office/drawing/2014/main" id="{27906F94-625D-457E-ACF5-7CCA9E7F60E0}"/>
                </a:ext>
              </a:extLst>
            </p:cNvPr>
            <p:cNvCxnSpPr>
              <a:cxnSpLocks/>
              <a:stCxn id="68" idx="2"/>
              <a:endCxn id="63" idx="0"/>
            </p:cNvCxnSpPr>
            <p:nvPr/>
          </p:nvCxnSpPr>
          <p:spPr>
            <a:xfrm rot="16200000" flipH="1">
              <a:off x="3529617" y="1469025"/>
              <a:ext cx="126011" cy="626789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hteck: abgerundete Ecken 59">
              <a:extLst>
                <a:ext uri="{FF2B5EF4-FFF2-40B4-BE49-F238E27FC236}">
                  <a16:creationId xmlns:a16="http://schemas.microsoft.com/office/drawing/2014/main" id="{264B9BB7-504A-4BE0-ABBE-9D5E8B536E09}"/>
                </a:ext>
              </a:extLst>
            </p:cNvPr>
            <p:cNvSpPr/>
            <p:nvPr/>
          </p:nvSpPr>
          <p:spPr>
            <a:xfrm>
              <a:off x="3294198" y="1845426"/>
              <a:ext cx="1223638" cy="178495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Governance Model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C3AD3331-F174-43B5-8700-EB9CA1BF9BE1}"/>
                </a:ext>
              </a:extLst>
            </p:cNvPr>
            <p:cNvCxnSpPr>
              <a:cxnSpLocks/>
              <a:stCxn id="58" idx="0"/>
              <a:endCxn id="63" idx="2"/>
            </p:cNvCxnSpPr>
            <p:nvPr/>
          </p:nvCxnSpPr>
          <p:spPr>
            <a:xfrm flipV="1">
              <a:off x="3263238" y="2023921"/>
              <a:ext cx="642779" cy="26510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035DC311-5629-4249-864F-AF951DE5FCE2}"/>
                </a:ext>
              </a:extLst>
            </p:cNvPr>
            <p:cNvCxnSpPr>
              <a:cxnSpLocks/>
              <a:stCxn id="61" idx="0"/>
              <a:endCxn id="63" idx="2"/>
            </p:cNvCxnSpPr>
            <p:nvPr/>
          </p:nvCxnSpPr>
          <p:spPr>
            <a:xfrm flipH="1" flipV="1">
              <a:off x="3906017" y="2023921"/>
              <a:ext cx="154046" cy="26933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41">
              <a:extLst>
                <a:ext uri="{FF2B5EF4-FFF2-40B4-BE49-F238E27FC236}">
                  <a16:creationId xmlns:a16="http://schemas.microsoft.com/office/drawing/2014/main" id="{94C7FEE5-1F98-4EC2-AB4E-860E1D73F426}"/>
                </a:ext>
              </a:extLst>
            </p:cNvPr>
            <p:cNvCxnSpPr>
              <a:cxnSpLocks/>
              <a:stCxn id="77" idx="3"/>
              <a:endCxn id="61" idx="6"/>
            </p:cNvCxnSpPr>
            <p:nvPr/>
          </p:nvCxnSpPr>
          <p:spPr>
            <a:xfrm flipH="1" flipV="1">
              <a:off x="4504395" y="2370526"/>
              <a:ext cx="7419" cy="362961"/>
            </a:xfrm>
            <a:prstGeom prst="bentConnector3">
              <a:avLst>
                <a:gd name="adj1" fmla="val -3081278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hteck: abgerundete Ecken 103">
              <a:extLst>
                <a:ext uri="{FF2B5EF4-FFF2-40B4-BE49-F238E27FC236}">
                  <a16:creationId xmlns:a16="http://schemas.microsoft.com/office/drawing/2014/main" id="{2F756508-C9B1-489E-8D63-8A78935499B0}"/>
                </a:ext>
              </a:extLst>
            </p:cNvPr>
            <p:cNvSpPr/>
            <p:nvPr/>
          </p:nvSpPr>
          <p:spPr>
            <a:xfrm>
              <a:off x="2884323" y="1065189"/>
              <a:ext cx="891216" cy="202498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Governance</a:t>
              </a:r>
            </a:p>
          </p:txBody>
        </p:sp>
        <p:sp>
          <p:nvSpPr>
            <p:cNvPr id="68" name="Rechteck: abgerundete Ecken 103">
              <a:extLst>
                <a:ext uri="{FF2B5EF4-FFF2-40B4-BE49-F238E27FC236}">
                  <a16:creationId xmlns:a16="http://schemas.microsoft.com/office/drawing/2014/main" id="{A918CC7D-917E-4889-81F7-59D861329E0D}"/>
                </a:ext>
              </a:extLst>
            </p:cNvPr>
            <p:cNvSpPr/>
            <p:nvPr/>
          </p:nvSpPr>
          <p:spPr>
            <a:xfrm>
              <a:off x="2848590" y="1514978"/>
              <a:ext cx="861275" cy="204437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IG-Program</a:t>
              </a: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D2E6F483-4ED0-4B89-9CEB-65D9A5E287B3}"/>
                </a:ext>
              </a:extLst>
            </p:cNvPr>
            <p:cNvSpPr txBox="1"/>
            <p:nvPr/>
          </p:nvSpPr>
          <p:spPr>
            <a:xfrm>
              <a:off x="3269027" y="1226119"/>
              <a:ext cx="577851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defines</a:t>
              </a:r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B354B510-C343-49C1-9487-54A8DF584ADA}"/>
                </a:ext>
              </a:extLst>
            </p:cNvPr>
            <p:cNvSpPr txBox="1"/>
            <p:nvPr/>
          </p:nvSpPr>
          <p:spPr>
            <a:xfrm>
              <a:off x="1919840" y="1658481"/>
              <a:ext cx="577851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defines</a:t>
              </a:r>
            </a:p>
          </p:txBody>
        </p:sp>
        <p:cxnSp>
          <p:nvCxnSpPr>
            <p:cNvPr id="71" name="Gerader Verbinder 41">
              <a:extLst>
                <a:ext uri="{FF2B5EF4-FFF2-40B4-BE49-F238E27FC236}">
                  <a16:creationId xmlns:a16="http://schemas.microsoft.com/office/drawing/2014/main" id="{9D209A39-A8B8-412E-9410-5AD57B036F62}"/>
                </a:ext>
              </a:extLst>
            </p:cNvPr>
            <p:cNvCxnSpPr>
              <a:cxnSpLocks/>
              <a:stCxn id="55" idx="7"/>
              <a:endCxn id="84" idx="1"/>
            </p:cNvCxnSpPr>
            <p:nvPr/>
          </p:nvCxnSpPr>
          <p:spPr>
            <a:xfrm flipV="1">
              <a:off x="2999304" y="2498839"/>
              <a:ext cx="210697" cy="125099"/>
            </a:xfrm>
            <a:prstGeom prst="straightConnector1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41">
              <a:extLst>
                <a:ext uri="{FF2B5EF4-FFF2-40B4-BE49-F238E27FC236}">
                  <a16:creationId xmlns:a16="http://schemas.microsoft.com/office/drawing/2014/main" id="{5D2D48D7-1E9C-4A56-B4E1-91DDD7F2B1A1}"/>
                </a:ext>
              </a:extLst>
            </p:cNvPr>
            <p:cNvCxnSpPr>
              <a:cxnSpLocks/>
              <a:stCxn id="79" idx="0"/>
              <a:endCxn id="61" idx="3"/>
            </p:cNvCxnSpPr>
            <p:nvPr/>
          </p:nvCxnSpPr>
          <p:spPr>
            <a:xfrm flipV="1">
              <a:off x="3346697" y="2425167"/>
              <a:ext cx="399175" cy="566923"/>
            </a:xfrm>
            <a:prstGeom prst="straightConnector1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E30C5FA5-81EE-47FC-8F8C-E551F64381C7}"/>
                </a:ext>
              </a:extLst>
            </p:cNvPr>
            <p:cNvSpPr txBox="1"/>
            <p:nvPr/>
          </p:nvSpPr>
          <p:spPr>
            <a:xfrm>
              <a:off x="3147160" y="3697214"/>
              <a:ext cx="835880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Is monitored</a:t>
              </a:r>
            </a:p>
          </p:txBody>
        </p:sp>
        <p:cxnSp>
          <p:nvCxnSpPr>
            <p:cNvPr id="74" name="Gerader Verbinder 231">
              <a:extLst>
                <a:ext uri="{FF2B5EF4-FFF2-40B4-BE49-F238E27FC236}">
                  <a16:creationId xmlns:a16="http://schemas.microsoft.com/office/drawing/2014/main" id="{CC5AB9ED-A8E6-4553-82BA-9F172A5F0D50}"/>
                </a:ext>
              </a:extLst>
            </p:cNvPr>
            <p:cNvCxnSpPr>
              <a:cxnSpLocks/>
              <a:stCxn id="80" idx="3"/>
              <a:endCxn id="76" idx="1"/>
            </p:cNvCxnSpPr>
            <p:nvPr/>
          </p:nvCxnSpPr>
          <p:spPr>
            <a:xfrm>
              <a:off x="3790965" y="3139546"/>
              <a:ext cx="102611" cy="475303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hteck: abgerundete Ecken 99">
              <a:extLst>
                <a:ext uri="{FF2B5EF4-FFF2-40B4-BE49-F238E27FC236}">
                  <a16:creationId xmlns:a16="http://schemas.microsoft.com/office/drawing/2014/main" id="{F45D3BE7-C094-4091-B81E-5EB8A0BABE15}"/>
                </a:ext>
              </a:extLst>
            </p:cNvPr>
            <p:cNvSpPr/>
            <p:nvPr/>
          </p:nvSpPr>
          <p:spPr>
            <a:xfrm>
              <a:off x="3901610" y="3004536"/>
              <a:ext cx="608062" cy="269525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Rule</a:t>
              </a:r>
            </a:p>
          </p:txBody>
        </p:sp>
        <p:sp>
          <p:nvSpPr>
            <p:cNvPr id="76" name="Rechteck: abgerundete Ecken 103">
              <a:extLst>
                <a:ext uri="{FF2B5EF4-FFF2-40B4-BE49-F238E27FC236}">
                  <a16:creationId xmlns:a16="http://schemas.microsoft.com/office/drawing/2014/main" id="{F4C2B845-B572-4BD5-A3F9-F2EC5CF79ABF}"/>
                </a:ext>
              </a:extLst>
            </p:cNvPr>
            <p:cNvSpPr/>
            <p:nvPr/>
          </p:nvSpPr>
          <p:spPr>
            <a:xfrm>
              <a:off x="3893576" y="3480086"/>
              <a:ext cx="608713" cy="269525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Metric</a:t>
              </a:r>
            </a:p>
          </p:txBody>
        </p:sp>
        <p:sp>
          <p:nvSpPr>
            <p:cNvPr id="77" name="Rechteck: abgerundete Ecken 106">
              <a:extLst>
                <a:ext uri="{FF2B5EF4-FFF2-40B4-BE49-F238E27FC236}">
                  <a16:creationId xmlns:a16="http://schemas.microsoft.com/office/drawing/2014/main" id="{A147B5F9-95F2-4E89-A868-45FAC530C9BE}"/>
                </a:ext>
              </a:extLst>
            </p:cNvPr>
            <p:cNvSpPr/>
            <p:nvPr/>
          </p:nvSpPr>
          <p:spPr>
            <a:xfrm>
              <a:off x="3903101" y="2598724"/>
              <a:ext cx="608713" cy="269525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Goal</a:t>
              </a:r>
            </a:p>
          </p:txBody>
        </p:sp>
        <p:cxnSp>
          <p:nvCxnSpPr>
            <p:cNvPr id="78" name="Gerader Verbinder 231">
              <a:extLst>
                <a:ext uri="{FF2B5EF4-FFF2-40B4-BE49-F238E27FC236}">
                  <a16:creationId xmlns:a16="http://schemas.microsoft.com/office/drawing/2014/main" id="{64061B28-0E1E-4B6C-94EB-A03529D86C2D}"/>
                </a:ext>
              </a:extLst>
            </p:cNvPr>
            <p:cNvCxnSpPr>
              <a:cxnSpLocks/>
              <a:stCxn id="80" idx="3"/>
              <a:endCxn id="77" idx="1"/>
            </p:cNvCxnSpPr>
            <p:nvPr/>
          </p:nvCxnSpPr>
          <p:spPr>
            <a:xfrm flipV="1">
              <a:off x="3790965" y="2733487"/>
              <a:ext cx="112136" cy="406059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hteck: abgerundete Ecken 39">
              <a:extLst>
                <a:ext uri="{FF2B5EF4-FFF2-40B4-BE49-F238E27FC236}">
                  <a16:creationId xmlns:a16="http://schemas.microsoft.com/office/drawing/2014/main" id="{3C7938B4-8190-421A-995E-45F2E34F5CC8}"/>
                </a:ext>
              </a:extLst>
            </p:cNvPr>
            <p:cNvSpPr/>
            <p:nvPr/>
          </p:nvSpPr>
          <p:spPr>
            <a:xfrm>
              <a:off x="3042340" y="2992090"/>
              <a:ext cx="608713" cy="269525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Policy</a:t>
              </a:r>
            </a:p>
          </p:txBody>
        </p:sp>
        <p:sp>
          <p:nvSpPr>
            <p:cNvPr id="80" name="Raute 79">
              <a:extLst>
                <a:ext uri="{FF2B5EF4-FFF2-40B4-BE49-F238E27FC236}">
                  <a16:creationId xmlns:a16="http://schemas.microsoft.com/office/drawing/2014/main" id="{EC295622-046C-4DA4-B7F1-3FBBCFF32FCC}"/>
                </a:ext>
              </a:extLst>
            </p:cNvPr>
            <p:cNvSpPr/>
            <p:nvPr/>
          </p:nvSpPr>
          <p:spPr>
            <a:xfrm>
              <a:off x="3632669" y="3101783"/>
              <a:ext cx="158296" cy="75526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1" name="Gerader Verbinder 231">
              <a:extLst>
                <a:ext uri="{FF2B5EF4-FFF2-40B4-BE49-F238E27FC236}">
                  <a16:creationId xmlns:a16="http://schemas.microsoft.com/office/drawing/2014/main" id="{F80AF2BE-F095-48C0-803A-57D18E25DFBA}"/>
                </a:ext>
              </a:extLst>
            </p:cNvPr>
            <p:cNvCxnSpPr>
              <a:cxnSpLocks/>
              <a:stCxn id="80" idx="3"/>
              <a:endCxn id="75" idx="1"/>
            </p:cNvCxnSpPr>
            <p:nvPr/>
          </p:nvCxnSpPr>
          <p:spPr>
            <a:xfrm flipV="1">
              <a:off x="3790965" y="3139299"/>
              <a:ext cx="110645" cy="247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F244C1CD-78B2-4A86-8EBF-CB6B62DC0C1F}"/>
                </a:ext>
              </a:extLst>
            </p:cNvPr>
            <p:cNvSpPr txBox="1"/>
            <p:nvPr/>
          </p:nvSpPr>
          <p:spPr>
            <a:xfrm>
              <a:off x="3902855" y="3246492"/>
              <a:ext cx="628009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applies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3055FB45-94B1-453E-B0DC-6D981A5865AB}"/>
                </a:ext>
              </a:extLst>
            </p:cNvPr>
            <p:cNvSpPr txBox="1"/>
            <p:nvPr/>
          </p:nvSpPr>
          <p:spPr>
            <a:xfrm>
              <a:off x="3574043" y="3270305"/>
              <a:ext cx="354495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</a:t>
              </a:r>
            </a:p>
          </p:txBody>
        </p:sp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436EAE84-FA38-425E-B0CD-5345DB9801D6}"/>
                </a:ext>
              </a:extLst>
            </p:cNvPr>
            <p:cNvSpPr/>
            <p:nvPr/>
          </p:nvSpPr>
          <p:spPr>
            <a:xfrm>
              <a:off x="3210001" y="2432608"/>
              <a:ext cx="112225" cy="132461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A6512E0B-09F4-4287-9CCE-DB3B6E7136AF}"/>
                </a:ext>
              </a:extLst>
            </p:cNvPr>
            <p:cNvSpPr txBox="1"/>
            <p:nvPr/>
          </p:nvSpPr>
          <p:spPr>
            <a:xfrm>
              <a:off x="1567044" y="3054666"/>
              <a:ext cx="343785" cy="14467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applies to</a:t>
              </a:r>
            </a:p>
          </p:txBody>
        </p:sp>
        <p:cxnSp>
          <p:nvCxnSpPr>
            <p:cNvPr id="86" name="Gerader Verbinder 41">
              <a:extLst>
                <a:ext uri="{FF2B5EF4-FFF2-40B4-BE49-F238E27FC236}">
                  <a16:creationId xmlns:a16="http://schemas.microsoft.com/office/drawing/2014/main" id="{EBDA4B89-DC14-44B6-8596-A1A22876AF77}"/>
                </a:ext>
              </a:extLst>
            </p:cNvPr>
            <p:cNvCxnSpPr>
              <a:cxnSpLocks/>
              <a:stCxn id="55" idx="5"/>
              <a:endCxn id="87" idx="1"/>
            </p:cNvCxnSpPr>
            <p:nvPr/>
          </p:nvCxnSpPr>
          <p:spPr>
            <a:xfrm rot="16200000" flipH="1">
              <a:off x="2687206" y="3057420"/>
              <a:ext cx="933921" cy="309725"/>
            </a:xfrm>
            <a:prstGeom prst="bentConnector2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53AF5881-85B8-48FB-9621-1038BBBA2753}"/>
                </a:ext>
              </a:extLst>
            </p:cNvPr>
            <p:cNvSpPr txBox="1"/>
            <p:nvPr/>
          </p:nvSpPr>
          <p:spPr>
            <a:xfrm>
              <a:off x="3309029" y="3562743"/>
              <a:ext cx="690810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produces</a:t>
              </a:r>
            </a:p>
          </p:txBody>
        </p: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40907673-47A6-49AB-AC80-E7AB7442AA00}"/>
                </a:ext>
              </a:extLst>
            </p:cNvPr>
            <p:cNvCxnSpPr>
              <a:cxnSpLocks/>
              <a:stCxn id="22" idx="3"/>
              <a:endCxn id="67" idx="1"/>
            </p:cNvCxnSpPr>
            <p:nvPr/>
          </p:nvCxnSpPr>
          <p:spPr>
            <a:xfrm>
              <a:off x="1767631" y="1164377"/>
              <a:ext cx="1116692" cy="2061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ABD43AD6-0276-4BD7-AC0F-C0CA14D9450A}"/>
                </a:ext>
              </a:extLst>
            </p:cNvPr>
            <p:cNvSpPr txBox="1"/>
            <p:nvPr/>
          </p:nvSpPr>
          <p:spPr>
            <a:xfrm>
              <a:off x="1969827" y="917596"/>
              <a:ext cx="673489" cy="232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sz="12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supports</a:t>
              </a:r>
            </a:p>
          </p:txBody>
        </p:sp>
        <p:cxnSp>
          <p:nvCxnSpPr>
            <p:cNvPr id="90" name="Gerader Verbinder 41">
              <a:extLst>
                <a:ext uri="{FF2B5EF4-FFF2-40B4-BE49-F238E27FC236}">
                  <a16:creationId xmlns:a16="http://schemas.microsoft.com/office/drawing/2014/main" id="{B0158BA7-4BBF-4DB2-B231-3F2421613091}"/>
                </a:ext>
              </a:extLst>
            </p:cNvPr>
            <p:cNvCxnSpPr>
              <a:cxnSpLocks/>
              <a:stCxn id="63" idx="1"/>
              <a:endCxn id="18" idx="3"/>
            </p:cNvCxnSpPr>
            <p:nvPr/>
          </p:nvCxnSpPr>
          <p:spPr>
            <a:xfrm rot="10800000">
              <a:off x="2493094" y="1934064"/>
              <a:ext cx="801105" cy="610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hteck: abgerundete Ecken 103">
              <a:extLst>
                <a:ext uri="{FF2B5EF4-FFF2-40B4-BE49-F238E27FC236}">
                  <a16:creationId xmlns:a16="http://schemas.microsoft.com/office/drawing/2014/main" id="{4BBA9A5C-BC4B-4379-B22F-C93594DE3DDC}"/>
                </a:ext>
              </a:extLst>
            </p:cNvPr>
            <p:cNvSpPr/>
            <p:nvPr/>
          </p:nvSpPr>
          <p:spPr>
            <a:xfrm>
              <a:off x="1363066" y="1517276"/>
              <a:ext cx="891216" cy="202498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IM-Program</a:t>
              </a:r>
            </a:p>
          </p:txBody>
        </p:sp>
        <p:cxnSp>
          <p:nvCxnSpPr>
            <p:cNvPr id="92" name="Gerader Verbinder 11">
              <a:extLst>
                <a:ext uri="{FF2B5EF4-FFF2-40B4-BE49-F238E27FC236}">
                  <a16:creationId xmlns:a16="http://schemas.microsoft.com/office/drawing/2014/main" id="{32FD415D-9FA8-4641-85AC-99DE0767E069}"/>
                </a:ext>
              </a:extLst>
            </p:cNvPr>
            <p:cNvCxnSpPr>
              <a:cxnSpLocks/>
              <a:stCxn id="22" idx="2"/>
              <a:endCxn id="91" idx="0"/>
            </p:cNvCxnSpPr>
            <p:nvPr/>
          </p:nvCxnSpPr>
          <p:spPr>
            <a:xfrm rot="16200000" flipH="1">
              <a:off x="1442977" y="1151579"/>
              <a:ext cx="244742" cy="486651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11">
              <a:extLst>
                <a:ext uri="{FF2B5EF4-FFF2-40B4-BE49-F238E27FC236}">
                  <a16:creationId xmlns:a16="http://schemas.microsoft.com/office/drawing/2014/main" id="{C594523A-6B1E-4EDA-9753-3ABBB77A83DD}"/>
                </a:ext>
              </a:extLst>
            </p:cNvPr>
            <p:cNvCxnSpPr>
              <a:cxnSpLocks/>
              <a:stCxn id="22" idx="2"/>
              <a:endCxn id="68" idx="0"/>
            </p:cNvCxnSpPr>
            <p:nvPr/>
          </p:nvCxnSpPr>
          <p:spPr>
            <a:xfrm rot="16200000" flipH="1">
              <a:off x="2179403" y="415153"/>
              <a:ext cx="242444" cy="1957205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D165BA15-EF62-4B77-97A7-EEB6E7E8AC2A}"/>
                </a:ext>
              </a:extLst>
            </p:cNvPr>
            <p:cNvSpPr txBox="1"/>
            <p:nvPr/>
          </p:nvSpPr>
          <p:spPr>
            <a:xfrm>
              <a:off x="3714634" y="1580068"/>
              <a:ext cx="577851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defines</a:t>
              </a:r>
            </a:p>
          </p:txBody>
        </p: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1DA08792-D515-4FD7-8DF0-BC609DA1487A}"/>
                </a:ext>
              </a:extLst>
            </p:cNvPr>
            <p:cNvCxnSpPr>
              <a:cxnSpLocks/>
              <a:stCxn id="91" idx="3"/>
              <a:endCxn id="68" idx="1"/>
            </p:cNvCxnSpPr>
            <p:nvPr/>
          </p:nvCxnSpPr>
          <p:spPr>
            <a:xfrm flipV="1">
              <a:off x="2254282" y="1617197"/>
              <a:ext cx="594308" cy="1328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41">
              <a:extLst>
                <a:ext uri="{FF2B5EF4-FFF2-40B4-BE49-F238E27FC236}">
                  <a16:creationId xmlns:a16="http://schemas.microsoft.com/office/drawing/2014/main" id="{F8563368-7022-4209-942F-C526951E82C9}"/>
                </a:ext>
              </a:extLst>
            </p:cNvPr>
            <p:cNvCxnSpPr>
              <a:cxnSpLocks/>
              <a:stCxn id="79" idx="1"/>
              <a:endCxn id="85" idx="3"/>
            </p:cNvCxnSpPr>
            <p:nvPr/>
          </p:nvCxnSpPr>
          <p:spPr>
            <a:xfrm flipH="1">
              <a:off x="1910829" y="3126853"/>
              <a:ext cx="1131511" cy="150"/>
            </a:xfrm>
            <a:prstGeom prst="straightConnector1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9D9ACA67-27DD-4BDA-AF87-BA7367EEE0B7}"/>
                </a:ext>
              </a:extLst>
            </p:cNvPr>
            <p:cNvSpPr/>
            <p:nvPr/>
          </p:nvSpPr>
          <p:spPr>
            <a:xfrm>
              <a:off x="1782438" y="2287364"/>
              <a:ext cx="1182814" cy="16509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IM-Process</a:t>
              </a:r>
            </a:p>
          </p:txBody>
        </p:sp>
        <p:sp>
          <p:nvSpPr>
            <p:cNvPr id="98" name="Raute 97">
              <a:extLst>
                <a:ext uri="{FF2B5EF4-FFF2-40B4-BE49-F238E27FC236}">
                  <a16:creationId xmlns:a16="http://schemas.microsoft.com/office/drawing/2014/main" id="{B0BE6867-D2B8-4441-AAA1-902E6A04C471}"/>
                </a:ext>
              </a:extLst>
            </p:cNvPr>
            <p:cNvSpPr/>
            <p:nvPr/>
          </p:nvSpPr>
          <p:spPr>
            <a:xfrm>
              <a:off x="2203307" y="2415512"/>
              <a:ext cx="112225" cy="132461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Gerader Verbinder 41">
              <a:extLst>
                <a:ext uri="{FF2B5EF4-FFF2-40B4-BE49-F238E27FC236}">
                  <a16:creationId xmlns:a16="http://schemas.microsoft.com/office/drawing/2014/main" id="{17D8BADF-9688-406B-95B9-09120EB55358}"/>
                </a:ext>
              </a:extLst>
            </p:cNvPr>
            <p:cNvCxnSpPr>
              <a:cxnSpLocks/>
              <a:stCxn id="108" idx="2"/>
            </p:cNvCxnSpPr>
            <p:nvPr/>
          </p:nvCxnSpPr>
          <p:spPr>
            <a:xfrm rot="5400000" flipH="1" flipV="1">
              <a:off x="1057976" y="3080004"/>
              <a:ext cx="1921960" cy="1234596"/>
            </a:xfrm>
            <a:prstGeom prst="bentConnector3">
              <a:avLst>
                <a:gd name="adj1" fmla="val -2689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562F3ECB-8CE5-41EE-A2DA-FFDEC784390F}"/>
                </a:ext>
              </a:extLst>
            </p:cNvPr>
            <p:cNvSpPr txBox="1"/>
            <p:nvPr/>
          </p:nvSpPr>
          <p:spPr>
            <a:xfrm>
              <a:off x="1770495" y="4537762"/>
              <a:ext cx="574573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defines</a:t>
              </a:r>
            </a:p>
          </p:txBody>
        </p:sp>
        <p:cxnSp>
          <p:nvCxnSpPr>
            <p:cNvPr id="101" name="Gerader Verbinder 41">
              <a:extLst>
                <a:ext uri="{FF2B5EF4-FFF2-40B4-BE49-F238E27FC236}">
                  <a16:creationId xmlns:a16="http://schemas.microsoft.com/office/drawing/2014/main" id="{63A3BE1C-BA47-4400-9EB4-CBE8FC0F7BF9}"/>
                </a:ext>
              </a:extLst>
            </p:cNvPr>
            <p:cNvCxnSpPr>
              <a:cxnSpLocks/>
              <a:stCxn id="79" idx="0"/>
              <a:endCxn id="84" idx="2"/>
            </p:cNvCxnSpPr>
            <p:nvPr/>
          </p:nvCxnSpPr>
          <p:spPr>
            <a:xfrm flipH="1" flipV="1">
              <a:off x="3266114" y="2565069"/>
              <a:ext cx="80583" cy="427021"/>
            </a:xfrm>
            <a:prstGeom prst="straightConnector1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41">
              <a:extLst>
                <a:ext uri="{FF2B5EF4-FFF2-40B4-BE49-F238E27FC236}">
                  <a16:creationId xmlns:a16="http://schemas.microsoft.com/office/drawing/2014/main" id="{8496E125-58F9-4602-BE3A-16C766825DDA}"/>
                </a:ext>
              </a:extLst>
            </p:cNvPr>
            <p:cNvCxnSpPr>
              <a:cxnSpLocks/>
              <a:stCxn id="55" idx="5"/>
              <a:endCxn id="73" idx="1"/>
            </p:cNvCxnSpPr>
            <p:nvPr/>
          </p:nvCxnSpPr>
          <p:spPr>
            <a:xfrm rot="16200000" flipH="1">
              <a:off x="2539036" y="3205590"/>
              <a:ext cx="1068392" cy="147856"/>
            </a:xfrm>
            <a:prstGeom prst="bentConnector2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41">
              <a:extLst>
                <a:ext uri="{FF2B5EF4-FFF2-40B4-BE49-F238E27FC236}">
                  <a16:creationId xmlns:a16="http://schemas.microsoft.com/office/drawing/2014/main" id="{20653AB4-280F-4ADE-A3C5-86888427A6A5}"/>
                </a:ext>
              </a:extLst>
            </p:cNvPr>
            <p:cNvCxnSpPr>
              <a:cxnSpLocks/>
              <a:stCxn id="97" idx="0"/>
              <a:endCxn id="24" idx="2"/>
            </p:cNvCxnSpPr>
            <p:nvPr/>
          </p:nvCxnSpPr>
          <p:spPr>
            <a:xfrm flipH="1" flipV="1">
              <a:off x="2304270" y="2196810"/>
              <a:ext cx="69575" cy="90554"/>
            </a:xfrm>
            <a:prstGeom prst="straightConnector1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CAE37C37-08FB-4771-B9F1-DC6A01C0E6FA}"/>
                </a:ext>
              </a:extLst>
            </p:cNvPr>
            <p:cNvSpPr txBox="1"/>
            <p:nvPr/>
          </p:nvSpPr>
          <p:spPr>
            <a:xfrm>
              <a:off x="2280537" y="2398312"/>
              <a:ext cx="574573" cy="232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drives</a:t>
              </a:r>
            </a:p>
          </p:txBody>
        </p:sp>
        <p:cxnSp>
          <p:nvCxnSpPr>
            <p:cNvPr id="105" name="Gerader Verbinder 208">
              <a:extLst>
                <a:ext uri="{FF2B5EF4-FFF2-40B4-BE49-F238E27FC236}">
                  <a16:creationId xmlns:a16="http://schemas.microsoft.com/office/drawing/2014/main" id="{642F3436-718D-460B-A40C-4054635D1CDA}"/>
                </a:ext>
              </a:extLst>
            </p:cNvPr>
            <p:cNvCxnSpPr>
              <a:cxnSpLocks/>
              <a:stCxn id="67" idx="0"/>
            </p:cNvCxnSpPr>
            <p:nvPr/>
          </p:nvCxnSpPr>
          <p:spPr>
            <a:xfrm rot="16200000" flipV="1">
              <a:off x="2762484" y="497742"/>
              <a:ext cx="220399" cy="914496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chteck: abgerundete Ecken 99">
            <a:extLst>
              <a:ext uri="{FF2B5EF4-FFF2-40B4-BE49-F238E27FC236}">
                <a16:creationId xmlns:a16="http://schemas.microsoft.com/office/drawing/2014/main" id="{D09FB8A2-9E52-46FE-BF7D-CA5536955698}"/>
              </a:ext>
            </a:extLst>
          </p:cNvPr>
          <p:cNvSpPr/>
          <p:nvPr/>
        </p:nvSpPr>
        <p:spPr>
          <a:xfrm>
            <a:off x="10782537" y="4541568"/>
            <a:ext cx="837454" cy="208107"/>
          </a:xfrm>
          <a:prstGeom prst="round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Retention</a:t>
            </a:r>
          </a:p>
        </p:txBody>
      </p:sp>
      <p:sp>
        <p:nvSpPr>
          <p:cNvPr id="121" name="Rechteck: abgerundete Ecken 142">
            <a:extLst>
              <a:ext uri="{FF2B5EF4-FFF2-40B4-BE49-F238E27FC236}">
                <a16:creationId xmlns:a16="http://schemas.microsoft.com/office/drawing/2014/main" id="{8F42FD24-4A40-4A63-BAFC-79CA3F5A634F}"/>
              </a:ext>
            </a:extLst>
          </p:cNvPr>
          <p:cNvSpPr/>
          <p:nvPr/>
        </p:nvSpPr>
        <p:spPr>
          <a:xfrm>
            <a:off x="10781088" y="5126831"/>
            <a:ext cx="921201" cy="189188"/>
          </a:xfrm>
          <a:prstGeom prst="round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Transfer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2" name="Rechteck: abgerundete Ecken 146">
            <a:extLst>
              <a:ext uri="{FF2B5EF4-FFF2-40B4-BE49-F238E27FC236}">
                <a16:creationId xmlns:a16="http://schemas.microsoft.com/office/drawing/2014/main" id="{C61CD680-538F-4836-BDBA-B14801266437}"/>
              </a:ext>
            </a:extLst>
          </p:cNvPr>
          <p:cNvSpPr/>
          <p:nvPr/>
        </p:nvSpPr>
        <p:spPr>
          <a:xfrm>
            <a:off x="10781088" y="4847458"/>
            <a:ext cx="921199" cy="189188"/>
          </a:xfrm>
          <a:prstGeom prst="round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Disposition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23" name="Gerader Verbinder 41">
            <a:extLst>
              <a:ext uri="{FF2B5EF4-FFF2-40B4-BE49-F238E27FC236}">
                <a16:creationId xmlns:a16="http://schemas.microsoft.com/office/drawing/2014/main" id="{94C7FEE5-1F98-4EC2-AB4E-860E1D73F426}"/>
              </a:ext>
            </a:extLst>
          </p:cNvPr>
          <p:cNvCxnSpPr>
            <a:cxnSpLocks/>
            <a:stCxn id="75" idx="3"/>
            <a:endCxn id="120" idx="1"/>
          </p:cNvCxnSpPr>
          <p:nvPr/>
        </p:nvCxnSpPr>
        <p:spPr>
          <a:xfrm>
            <a:off x="10541989" y="4372060"/>
            <a:ext cx="240548" cy="273562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41">
            <a:extLst>
              <a:ext uri="{FF2B5EF4-FFF2-40B4-BE49-F238E27FC236}">
                <a16:creationId xmlns:a16="http://schemas.microsoft.com/office/drawing/2014/main" id="{94C7FEE5-1F98-4EC2-AB4E-860E1D73F426}"/>
              </a:ext>
            </a:extLst>
          </p:cNvPr>
          <p:cNvCxnSpPr>
            <a:cxnSpLocks/>
            <a:stCxn id="75" idx="3"/>
            <a:endCxn id="122" idx="1"/>
          </p:cNvCxnSpPr>
          <p:nvPr/>
        </p:nvCxnSpPr>
        <p:spPr>
          <a:xfrm>
            <a:off x="10541989" y="4372060"/>
            <a:ext cx="239099" cy="569992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41">
            <a:extLst>
              <a:ext uri="{FF2B5EF4-FFF2-40B4-BE49-F238E27FC236}">
                <a16:creationId xmlns:a16="http://schemas.microsoft.com/office/drawing/2014/main" id="{94C7FEE5-1F98-4EC2-AB4E-860E1D73F426}"/>
              </a:ext>
            </a:extLst>
          </p:cNvPr>
          <p:cNvCxnSpPr>
            <a:cxnSpLocks/>
            <a:stCxn id="75" idx="3"/>
            <a:endCxn id="121" idx="1"/>
          </p:cNvCxnSpPr>
          <p:nvPr/>
        </p:nvCxnSpPr>
        <p:spPr>
          <a:xfrm>
            <a:off x="10541989" y="4372060"/>
            <a:ext cx="239099" cy="849365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46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1FE42-A489-40E4-BE3A-D2CF77B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19" y="30239"/>
            <a:ext cx="9667875" cy="88577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b="1" dirty="0" smtClean="0"/>
              <a:t>IGSO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Information Governance </a:t>
            </a:r>
            <a:r>
              <a:rPr lang="en-US" sz="3200" b="1" dirty="0" smtClean="0"/>
              <a:t>Semantic Model</a:t>
            </a:r>
            <a:endParaRPr lang="en-US" sz="3200" b="1" dirty="0">
              <a:hlinkClick r:id="rId2"/>
            </a:endParaRPr>
          </a:p>
        </p:txBody>
      </p:sp>
      <p:sp>
        <p:nvSpPr>
          <p:cNvPr id="370" name="Textfeld 369">
            <a:extLst>
              <a:ext uri="{FF2B5EF4-FFF2-40B4-BE49-F238E27FC236}">
                <a16:creationId xmlns:a16="http://schemas.microsoft.com/office/drawing/2014/main" id="{E11CE1C2-1804-4AC0-91B8-CAD5C120BD52}"/>
              </a:ext>
            </a:extLst>
          </p:cNvPr>
          <p:cNvSpPr txBox="1"/>
          <p:nvPr/>
        </p:nvSpPr>
        <p:spPr>
          <a:xfrm>
            <a:off x="5423652" y="1315725"/>
            <a:ext cx="1563575" cy="368686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Organization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52" name="Textfeld 451">
            <a:extLst>
              <a:ext uri="{FF2B5EF4-FFF2-40B4-BE49-F238E27FC236}">
                <a16:creationId xmlns:a16="http://schemas.microsoft.com/office/drawing/2014/main" id="{A9B3A445-9D23-4846-8152-A47064DEB969}"/>
              </a:ext>
            </a:extLst>
          </p:cNvPr>
          <p:cNvSpPr txBox="1"/>
          <p:nvPr/>
        </p:nvSpPr>
        <p:spPr>
          <a:xfrm>
            <a:off x="7008638" y="1256642"/>
            <a:ext cx="98305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has maturity</a:t>
            </a:r>
          </a:p>
        </p:txBody>
      </p:sp>
      <p:sp>
        <p:nvSpPr>
          <p:cNvPr id="456" name="Textfeld 455">
            <a:extLst>
              <a:ext uri="{FF2B5EF4-FFF2-40B4-BE49-F238E27FC236}">
                <a16:creationId xmlns:a16="http://schemas.microsoft.com/office/drawing/2014/main" id="{9675D715-DA00-4892-A5DF-DDFE3F29732A}"/>
              </a:ext>
            </a:extLst>
          </p:cNvPr>
          <p:cNvSpPr txBox="1"/>
          <p:nvPr/>
        </p:nvSpPr>
        <p:spPr>
          <a:xfrm>
            <a:off x="2601274" y="1173490"/>
            <a:ext cx="109026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 governed by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233984" y="971772"/>
            <a:ext cx="9832944" cy="392976"/>
            <a:chOff x="1233984" y="1012868"/>
            <a:chExt cx="9832944" cy="392976"/>
          </a:xfrm>
        </p:grpSpPr>
        <p:sp>
          <p:nvSpPr>
            <p:cNvPr id="315" name="Textfeld 314">
              <a:extLst>
                <a:ext uri="{FF2B5EF4-FFF2-40B4-BE49-F238E27FC236}">
                  <a16:creationId xmlns:a16="http://schemas.microsoft.com/office/drawing/2014/main" id="{A01E564D-D739-435D-877B-326D5688F170}"/>
                </a:ext>
              </a:extLst>
            </p:cNvPr>
            <p:cNvSpPr txBox="1"/>
            <p:nvPr/>
          </p:nvSpPr>
          <p:spPr>
            <a:xfrm>
              <a:off x="1233984" y="1027849"/>
              <a:ext cx="15937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Business Domain</a:t>
              </a:r>
            </a:p>
          </p:txBody>
        </p:sp>
        <p:sp>
          <p:nvSpPr>
            <p:cNvPr id="316" name="Textfeld 315">
              <a:extLst>
                <a:ext uri="{FF2B5EF4-FFF2-40B4-BE49-F238E27FC236}">
                  <a16:creationId xmlns:a16="http://schemas.microsoft.com/office/drawing/2014/main" id="{DBA00AE1-7C6A-4C3D-A9B0-0DC2EB191E3A}"/>
                </a:ext>
              </a:extLst>
            </p:cNvPr>
            <p:cNvSpPr txBox="1"/>
            <p:nvPr/>
          </p:nvSpPr>
          <p:spPr>
            <a:xfrm>
              <a:off x="5363706" y="1021327"/>
              <a:ext cx="154468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Governance Domain</a:t>
              </a:r>
            </a:p>
          </p:txBody>
        </p:sp>
        <p:cxnSp>
          <p:nvCxnSpPr>
            <p:cNvPr id="317" name="Gerader Verbinder 316">
              <a:extLst>
                <a:ext uri="{FF2B5EF4-FFF2-40B4-BE49-F238E27FC236}">
                  <a16:creationId xmlns:a16="http://schemas.microsoft.com/office/drawing/2014/main" id="{7BEB4E0A-D1F3-4763-84CB-D297F3A84BEA}"/>
                </a:ext>
              </a:extLst>
            </p:cNvPr>
            <p:cNvCxnSpPr>
              <a:cxnSpLocks/>
              <a:stCxn id="315" idx="3"/>
              <a:endCxn id="455" idx="1"/>
            </p:cNvCxnSpPr>
            <p:nvPr/>
          </p:nvCxnSpPr>
          <p:spPr>
            <a:xfrm flipV="1">
              <a:off x="2827743" y="1162280"/>
              <a:ext cx="1101638" cy="406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</a:ln>
            <a:effectLst/>
          </p:spPr>
        </p:cxnSp>
        <p:sp>
          <p:nvSpPr>
            <p:cNvPr id="431" name="Textfeld 430">
              <a:extLst>
                <a:ext uri="{FF2B5EF4-FFF2-40B4-BE49-F238E27FC236}">
                  <a16:creationId xmlns:a16="http://schemas.microsoft.com/office/drawing/2014/main" id="{3B182FDC-9554-4FAD-A3C0-7D077F398CD3}"/>
                </a:ext>
              </a:extLst>
            </p:cNvPr>
            <p:cNvSpPr txBox="1"/>
            <p:nvPr/>
          </p:nvSpPr>
          <p:spPr>
            <a:xfrm>
              <a:off x="9286482" y="1022250"/>
              <a:ext cx="178044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Implementation Domain</a:t>
              </a:r>
            </a:p>
          </p:txBody>
        </p:sp>
        <p:cxnSp>
          <p:nvCxnSpPr>
            <p:cNvPr id="432" name="Gerader Verbinder 431">
              <a:extLst>
                <a:ext uri="{FF2B5EF4-FFF2-40B4-BE49-F238E27FC236}">
                  <a16:creationId xmlns:a16="http://schemas.microsoft.com/office/drawing/2014/main" id="{729D76F0-8E35-4A42-85AD-8A9A5AFD98A4}"/>
                </a:ext>
              </a:extLst>
            </p:cNvPr>
            <p:cNvCxnSpPr>
              <a:cxnSpLocks/>
              <a:stCxn id="455" idx="3"/>
              <a:endCxn id="316" idx="1"/>
            </p:cNvCxnSpPr>
            <p:nvPr/>
          </p:nvCxnSpPr>
          <p:spPr>
            <a:xfrm flipV="1">
              <a:off x="4743083" y="1159827"/>
              <a:ext cx="620622" cy="245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</a:ln>
            <a:effectLst/>
          </p:spPr>
        </p:cxnSp>
        <p:cxnSp>
          <p:nvCxnSpPr>
            <p:cNvPr id="433" name="Gerader Verbinder 432">
              <a:extLst>
                <a:ext uri="{FF2B5EF4-FFF2-40B4-BE49-F238E27FC236}">
                  <a16:creationId xmlns:a16="http://schemas.microsoft.com/office/drawing/2014/main" id="{D0E2B869-6E7C-468A-9542-66FD5C4BB820}"/>
                </a:ext>
              </a:extLst>
            </p:cNvPr>
            <p:cNvCxnSpPr>
              <a:cxnSpLocks/>
              <a:stCxn id="457" idx="1"/>
              <a:endCxn id="316" idx="3"/>
            </p:cNvCxnSpPr>
            <p:nvPr/>
          </p:nvCxnSpPr>
          <p:spPr>
            <a:xfrm flipH="1">
              <a:off x="6908392" y="1151368"/>
              <a:ext cx="497157" cy="845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</a:ln>
            <a:effectLst/>
          </p:spPr>
        </p:cxnSp>
        <p:cxnSp>
          <p:nvCxnSpPr>
            <p:cNvPr id="451" name="Gerader Verbinder 450">
              <a:extLst>
                <a:ext uri="{FF2B5EF4-FFF2-40B4-BE49-F238E27FC236}">
                  <a16:creationId xmlns:a16="http://schemas.microsoft.com/office/drawing/2014/main" id="{FAF97C19-8B23-4C90-B296-AE8BA6F59ACE}"/>
                </a:ext>
              </a:extLst>
            </p:cNvPr>
            <p:cNvCxnSpPr>
              <a:cxnSpLocks/>
              <a:stCxn id="431" idx="1"/>
              <a:endCxn id="457" idx="3"/>
            </p:cNvCxnSpPr>
            <p:nvPr/>
          </p:nvCxnSpPr>
          <p:spPr>
            <a:xfrm flipH="1" flipV="1">
              <a:off x="8206030" y="1151368"/>
              <a:ext cx="1080452" cy="938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</a:ln>
            <a:effectLst/>
          </p:spPr>
        </p:cxnSp>
        <p:sp>
          <p:nvSpPr>
            <p:cNvPr id="455" name="Textfeld 454">
              <a:extLst>
                <a:ext uri="{FF2B5EF4-FFF2-40B4-BE49-F238E27FC236}">
                  <a16:creationId xmlns:a16="http://schemas.microsoft.com/office/drawing/2014/main" id="{1C26D267-F9AC-49AB-8BFA-7E1E2B5A0BA6}"/>
                </a:ext>
              </a:extLst>
            </p:cNvPr>
            <p:cNvSpPr txBox="1"/>
            <p:nvPr/>
          </p:nvSpPr>
          <p:spPr>
            <a:xfrm>
              <a:off x="3929381" y="1023780"/>
              <a:ext cx="81370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governs</a:t>
              </a:r>
            </a:p>
          </p:txBody>
        </p:sp>
        <p:sp>
          <p:nvSpPr>
            <p:cNvPr id="457" name="Textfeld 456">
              <a:extLst>
                <a:ext uri="{FF2B5EF4-FFF2-40B4-BE49-F238E27FC236}">
                  <a16:creationId xmlns:a16="http://schemas.microsoft.com/office/drawing/2014/main" id="{7A335F76-1292-4521-BECB-426FD736A777}"/>
                </a:ext>
              </a:extLst>
            </p:cNvPr>
            <p:cNvSpPr txBox="1"/>
            <p:nvPr/>
          </p:nvSpPr>
          <p:spPr>
            <a:xfrm>
              <a:off x="7405548" y="1012868"/>
              <a:ext cx="80048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governs</a:t>
              </a:r>
            </a:p>
          </p:txBody>
        </p:sp>
        <p:cxnSp>
          <p:nvCxnSpPr>
            <p:cNvPr id="458" name="Verbinder: gekrümmt 627">
              <a:extLst>
                <a:ext uri="{FF2B5EF4-FFF2-40B4-BE49-F238E27FC236}">
                  <a16:creationId xmlns:a16="http://schemas.microsoft.com/office/drawing/2014/main" id="{ACF47951-E604-4D67-86D7-D128BF012C8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405119" y="1277788"/>
              <a:ext cx="85331" cy="170781"/>
            </a:xfrm>
            <a:prstGeom prst="curved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4" name="Gruppieren 3"/>
          <p:cNvGrpSpPr/>
          <p:nvPr/>
        </p:nvGrpSpPr>
        <p:grpSpPr>
          <a:xfrm>
            <a:off x="276920" y="1455076"/>
            <a:ext cx="11729694" cy="5223126"/>
            <a:chOff x="276920" y="1455076"/>
            <a:chExt cx="11729694" cy="5223126"/>
          </a:xfrm>
        </p:grpSpPr>
        <p:sp>
          <p:nvSpPr>
            <p:cNvPr id="277" name="Textfeld 276">
              <a:extLst>
                <a:ext uri="{FF2B5EF4-FFF2-40B4-BE49-F238E27FC236}">
                  <a16:creationId xmlns:a16="http://schemas.microsoft.com/office/drawing/2014/main" id="{9B195B65-EB75-4E09-A864-123CEDED6122}"/>
                </a:ext>
              </a:extLst>
            </p:cNvPr>
            <p:cNvSpPr txBox="1"/>
            <p:nvPr/>
          </p:nvSpPr>
          <p:spPr>
            <a:xfrm>
              <a:off x="3985671" y="2864750"/>
              <a:ext cx="684117" cy="461665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satisfies</a:t>
              </a:r>
            </a:p>
          </p:txBody>
        </p:sp>
        <p:sp>
          <p:nvSpPr>
            <p:cNvPr id="278" name="Textfeld 277">
              <a:extLst>
                <a:ext uri="{FF2B5EF4-FFF2-40B4-BE49-F238E27FC236}">
                  <a16:creationId xmlns:a16="http://schemas.microsoft.com/office/drawing/2014/main" id="{3973ED84-82AD-450E-A653-C2AFE5ED3560}"/>
                </a:ext>
              </a:extLst>
            </p:cNvPr>
            <p:cNvSpPr txBox="1"/>
            <p:nvPr/>
          </p:nvSpPr>
          <p:spPr>
            <a:xfrm>
              <a:off x="2552098" y="2878364"/>
              <a:ext cx="1161730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12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is supported by</a:t>
              </a:r>
            </a:p>
          </p:txBody>
        </p:sp>
        <p:cxnSp>
          <p:nvCxnSpPr>
            <p:cNvPr id="279" name="Gerader Verbinder 278">
              <a:extLst>
                <a:ext uri="{FF2B5EF4-FFF2-40B4-BE49-F238E27FC236}">
                  <a16:creationId xmlns:a16="http://schemas.microsoft.com/office/drawing/2014/main" id="{9DB07FC3-FC8C-4FF9-BE1E-1625A633D0F6}"/>
                </a:ext>
              </a:extLst>
            </p:cNvPr>
            <p:cNvCxnSpPr>
              <a:cxnSpLocks/>
              <a:stCxn id="286" idx="3"/>
              <a:endCxn id="360" idx="2"/>
            </p:cNvCxnSpPr>
            <p:nvPr/>
          </p:nvCxnSpPr>
          <p:spPr>
            <a:xfrm flipV="1">
              <a:off x="2549370" y="2856784"/>
              <a:ext cx="821980" cy="374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</a:ln>
            <a:effectLst/>
          </p:spPr>
        </p:cxnSp>
        <p:sp>
          <p:nvSpPr>
            <p:cNvPr id="280" name="Textfeld 279">
              <a:extLst>
                <a:ext uri="{FF2B5EF4-FFF2-40B4-BE49-F238E27FC236}">
                  <a16:creationId xmlns:a16="http://schemas.microsoft.com/office/drawing/2014/main" id="{7DAA04CB-CD57-400B-930A-BFA06C958BBE}"/>
                </a:ext>
              </a:extLst>
            </p:cNvPr>
            <p:cNvSpPr txBox="1"/>
            <p:nvPr/>
          </p:nvSpPr>
          <p:spPr>
            <a:xfrm>
              <a:off x="1106664" y="2824545"/>
              <a:ext cx="7553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 goal</a:t>
              </a:r>
            </a:p>
          </p:txBody>
        </p:sp>
        <p:sp>
          <p:nvSpPr>
            <p:cNvPr id="281" name="Textfeld 280">
              <a:extLst>
                <a:ext uri="{FF2B5EF4-FFF2-40B4-BE49-F238E27FC236}">
                  <a16:creationId xmlns:a16="http://schemas.microsoft.com/office/drawing/2014/main" id="{3CD202F4-7687-47D9-91ED-50D07A417E43}"/>
                </a:ext>
              </a:extLst>
            </p:cNvPr>
            <p:cNvSpPr txBox="1"/>
            <p:nvPr/>
          </p:nvSpPr>
          <p:spPr>
            <a:xfrm>
              <a:off x="1197436" y="1935205"/>
              <a:ext cx="833750" cy="461665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defined by</a:t>
              </a:r>
            </a:p>
          </p:txBody>
        </p:sp>
        <p:sp>
          <p:nvSpPr>
            <p:cNvPr id="282" name="Textfeld 281">
              <a:extLst>
                <a:ext uri="{FF2B5EF4-FFF2-40B4-BE49-F238E27FC236}">
                  <a16:creationId xmlns:a16="http://schemas.microsoft.com/office/drawing/2014/main" id="{057EEE28-5E2B-48A8-A4B3-2221FBEEB304}"/>
                </a:ext>
              </a:extLst>
            </p:cNvPr>
            <p:cNvSpPr txBox="1"/>
            <p:nvPr/>
          </p:nvSpPr>
          <p:spPr>
            <a:xfrm>
              <a:off x="1695623" y="3960132"/>
              <a:ext cx="86635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created by</a:t>
              </a:r>
            </a:p>
          </p:txBody>
        </p:sp>
        <p:sp>
          <p:nvSpPr>
            <p:cNvPr id="283" name="Textfeld 282">
              <a:extLst>
                <a:ext uri="{FF2B5EF4-FFF2-40B4-BE49-F238E27FC236}">
                  <a16:creationId xmlns:a16="http://schemas.microsoft.com/office/drawing/2014/main" id="{F7669707-1777-4604-98AC-E4CC2A437BDC}"/>
                </a:ext>
              </a:extLst>
            </p:cNvPr>
            <p:cNvSpPr txBox="1"/>
            <p:nvPr/>
          </p:nvSpPr>
          <p:spPr>
            <a:xfrm>
              <a:off x="2906961" y="3576651"/>
              <a:ext cx="62423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review</a:t>
              </a:r>
            </a:p>
          </p:txBody>
        </p:sp>
        <p:sp>
          <p:nvSpPr>
            <p:cNvPr id="284" name="Textfeld 283">
              <a:extLst>
                <a:ext uri="{FF2B5EF4-FFF2-40B4-BE49-F238E27FC236}">
                  <a16:creationId xmlns:a16="http://schemas.microsoft.com/office/drawing/2014/main" id="{E03C4E49-7C17-46C5-AD97-9285FC8C67CD}"/>
                </a:ext>
              </a:extLst>
            </p:cNvPr>
            <p:cNvSpPr txBox="1"/>
            <p:nvPr/>
          </p:nvSpPr>
          <p:spPr>
            <a:xfrm>
              <a:off x="2380238" y="2390269"/>
              <a:ext cx="5358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guide</a:t>
              </a:r>
            </a:p>
          </p:txBody>
        </p:sp>
        <p:sp>
          <p:nvSpPr>
            <p:cNvPr id="285" name="Textfeld 284">
              <a:extLst>
                <a:ext uri="{FF2B5EF4-FFF2-40B4-BE49-F238E27FC236}">
                  <a16:creationId xmlns:a16="http://schemas.microsoft.com/office/drawing/2014/main" id="{FDBC80D5-054B-412E-95F4-E2E0D6CDF766}"/>
                </a:ext>
              </a:extLst>
            </p:cNvPr>
            <p:cNvSpPr txBox="1"/>
            <p:nvPr/>
          </p:nvSpPr>
          <p:spPr>
            <a:xfrm>
              <a:off x="1565307" y="3290899"/>
              <a:ext cx="1077659" cy="276999"/>
            </a:xfrm>
            <a:prstGeom prst="rect">
              <a:avLst/>
            </a:prstGeom>
            <a:solidFill>
              <a:sysClr val="window" lastClr="FFFFFF"/>
            </a:solidFill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Development</a:t>
              </a:r>
            </a:p>
          </p:txBody>
        </p:sp>
        <p:sp>
          <p:nvSpPr>
            <p:cNvPr id="286" name="Textfeld 285">
              <a:extLst>
                <a:ext uri="{FF2B5EF4-FFF2-40B4-BE49-F238E27FC236}">
                  <a16:creationId xmlns:a16="http://schemas.microsoft.com/office/drawing/2014/main" id="{EFA01413-E0FE-4D95-BD38-EC01942E82A6}"/>
                </a:ext>
              </a:extLst>
            </p:cNvPr>
            <p:cNvSpPr txBox="1"/>
            <p:nvPr/>
          </p:nvSpPr>
          <p:spPr>
            <a:xfrm>
              <a:off x="1731615" y="2722024"/>
              <a:ext cx="817755" cy="27699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Org Unit</a:t>
              </a:r>
            </a:p>
          </p:txBody>
        </p:sp>
        <p:sp>
          <p:nvSpPr>
            <p:cNvPr id="287" name="Gleichschenkliges Dreieck 286">
              <a:extLst>
                <a:ext uri="{FF2B5EF4-FFF2-40B4-BE49-F238E27FC236}">
                  <a16:creationId xmlns:a16="http://schemas.microsoft.com/office/drawing/2014/main" id="{3E079491-6D99-4297-9825-1EB47F237BC9}"/>
                </a:ext>
              </a:extLst>
            </p:cNvPr>
            <p:cNvSpPr/>
            <p:nvPr/>
          </p:nvSpPr>
          <p:spPr>
            <a:xfrm>
              <a:off x="1991324" y="2964608"/>
              <a:ext cx="241513" cy="107811"/>
            </a:xfrm>
            <a:prstGeom prst="triangle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8" name="Textfeld 287">
              <a:extLst>
                <a:ext uri="{FF2B5EF4-FFF2-40B4-BE49-F238E27FC236}">
                  <a16:creationId xmlns:a16="http://schemas.microsoft.com/office/drawing/2014/main" id="{B075B217-3F3E-4F10-A358-3BC4798D118D}"/>
                </a:ext>
              </a:extLst>
            </p:cNvPr>
            <p:cNvSpPr txBox="1"/>
            <p:nvPr/>
          </p:nvSpPr>
          <p:spPr>
            <a:xfrm>
              <a:off x="276920" y="3293061"/>
              <a:ext cx="1088433" cy="27699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Business Unit</a:t>
              </a:r>
            </a:p>
          </p:txBody>
        </p:sp>
        <p:cxnSp>
          <p:nvCxnSpPr>
            <p:cNvPr id="289" name="Verbinder: gewinkelt 69">
              <a:extLst>
                <a:ext uri="{FF2B5EF4-FFF2-40B4-BE49-F238E27FC236}">
                  <a16:creationId xmlns:a16="http://schemas.microsoft.com/office/drawing/2014/main" id="{50163660-9A06-4106-AD1B-DFAD1B55EDE9}"/>
                </a:ext>
              </a:extLst>
            </p:cNvPr>
            <p:cNvCxnSpPr>
              <a:cxnSpLocks/>
              <a:stCxn id="288" idx="0"/>
              <a:endCxn id="287" idx="3"/>
            </p:cNvCxnSpPr>
            <p:nvPr/>
          </p:nvCxnSpPr>
          <p:spPr>
            <a:xfrm rot="5400000" flipH="1" flipV="1">
              <a:off x="1356287" y="2537269"/>
              <a:ext cx="220642" cy="1290943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90" name="Textfeld 289">
              <a:extLst>
                <a:ext uri="{FF2B5EF4-FFF2-40B4-BE49-F238E27FC236}">
                  <a16:creationId xmlns:a16="http://schemas.microsoft.com/office/drawing/2014/main" id="{0BDC6D5B-0FAF-413B-B396-684C691A6E82}"/>
                </a:ext>
              </a:extLst>
            </p:cNvPr>
            <p:cNvSpPr txBox="1"/>
            <p:nvPr/>
          </p:nvSpPr>
          <p:spPr>
            <a:xfrm>
              <a:off x="2811886" y="3286323"/>
              <a:ext cx="415484" cy="276999"/>
            </a:xfrm>
            <a:prstGeom prst="rect">
              <a:avLst/>
            </a:prstGeom>
            <a:solidFill>
              <a:sysClr val="window" lastClr="FFFFFF"/>
            </a:solidFill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IT</a:t>
              </a:r>
            </a:p>
          </p:txBody>
        </p:sp>
        <p:cxnSp>
          <p:nvCxnSpPr>
            <p:cNvPr id="291" name="Verbinder: gewinkelt 69">
              <a:extLst>
                <a:ext uri="{FF2B5EF4-FFF2-40B4-BE49-F238E27FC236}">
                  <a16:creationId xmlns:a16="http://schemas.microsoft.com/office/drawing/2014/main" id="{59AB1B37-A07F-4C0C-8EB0-24BF4A754DDA}"/>
                </a:ext>
              </a:extLst>
            </p:cNvPr>
            <p:cNvCxnSpPr>
              <a:cxnSpLocks/>
              <a:stCxn id="290" idx="0"/>
              <a:endCxn id="287" idx="3"/>
            </p:cNvCxnSpPr>
            <p:nvPr/>
          </p:nvCxnSpPr>
          <p:spPr>
            <a:xfrm rot="16200000" flipV="1">
              <a:off x="2458902" y="2725597"/>
              <a:ext cx="213904" cy="907547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2" name="Verbinder: gewinkelt 69">
              <a:extLst>
                <a:ext uri="{FF2B5EF4-FFF2-40B4-BE49-F238E27FC236}">
                  <a16:creationId xmlns:a16="http://schemas.microsoft.com/office/drawing/2014/main" id="{4C9C3995-623E-4ECD-9289-0E94D23B1FAD}"/>
                </a:ext>
              </a:extLst>
            </p:cNvPr>
            <p:cNvCxnSpPr>
              <a:cxnSpLocks/>
              <a:stCxn id="285" idx="0"/>
              <a:endCxn id="287" idx="3"/>
            </p:cNvCxnSpPr>
            <p:nvPr/>
          </p:nvCxnSpPr>
          <p:spPr>
            <a:xfrm rot="5400000" flipH="1" flipV="1">
              <a:off x="1998868" y="3177688"/>
              <a:ext cx="218480" cy="7943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3" name="Gerader Verbinder 292">
              <a:extLst>
                <a:ext uri="{FF2B5EF4-FFF2-40B4-BE49-F238E27FC236}">
                  <a16:creationId xmlns:a16="http://schemas.microsoft.com/office/drawing/2014/main" id="{7E70EB1E-5170-456A-B09B-6F0B8ECC30C2}"/>
                </a:ext>
              </a:extLst>
            </p:cNvPr>
            <p:cNvCxnSpPr>
              <a:cxnSpLocks/>
              <a:stCxn id="286" idx="0"/>
              <a:endCxn id="295" idx="2"/>
            </p:cNvCxnSpPr>
            <p:nvPr/>
          </p:nvCxnSpPr>
          <p:spPr>
            <a:xfrm>
              <a:off x="2140493" y="2722024"/>
              <a:ext cx="2234" cy="1485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94" name="Textfeld 293">
              <a:extLst>
                <a:ext uri="{FF2B5EF4-FFF2-40B4-BE49-F238E27FC236}">
                  <a16:creationId xmlns:a16="http://schemas.microsoft.com/office/drawing/2014/main" id="{49FF4A9A-FB88-4805-9394-C861D4625428}"/>
                </a:ext>
              </a:extLst>
            </p:cNvPr>
            <p:cNvSpPr txBox="1"/>
            <p:nvPr/>
          </p:nvSpPr>
          <p:spPr>
            <a:xfrm>
              <a:off x="1633612" y="1703419"/>
              <a:ext cx="1025840" cy="27699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Organization</a:t>
              </a:r>
            </a:p>
          </p:txBody>
        </p:sp>
        <p:sp>
          <p:nvSpPr>
            <p:cNvPr id="295" name="Textfeld 294">
              <a:extLst>
                <a:ext uri="{FF2B5EF4-FFF2-40B4-BE49-F238E27FC236}">
                  <a16:creationId xmlns:a16="http://schemas.microsoft.com/office/drawing/2014/main" id="{DBA002F7-E2A1-49DE-BA6D-87DAF51C3684}"/>
                </a:ext>
              </a:extLst>
            </p:cNvPr>
            <p:cNvSpPr txBox="1"/>
            <p:nvPr/>
          </p:nvSpPr>
          <p:spPr>
            <a:xfrm>
              <a:off x="1735903" y="2275210"/>
              <a:ext cx="813646" cy="461665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Enterprise</a:t>
              </a:r>
            </a:p>
          </p:txBody>
        </p:sp>
        <p:cxnSp>
          <p:nvCxnSpPr>
            <p:cNvPr id="296" name="Gerader Verbinder 295">
              <a:extLst>
                <a:ext uri="{FF2B5EF4-FFF2-40B4-BE49-F238E27FC236}">
                  <a16:creationId xmlns:a16="http://schemas.microsoft.com/office/drawing/2014/main" id="{453992EB-FFD2-4DCC-9FAD-345D127AC3FB}"/>
                </a:ext>
              </a:extLst>
            </p:cNvPr>
            <p:cNvCxnSpPr>
              <a:cxnSpLocks/>
              <a:stCxn id="288" idx="2"/>
              <a:endCxn id="302" idx="0"/>
            </p:cNvCxnSpPr>
            <p:nvPr/>
          </p:nvCxnSpPr>
          <p:spPr>
            <a:xfrm>
              <a:off x="821137" y="3570060"/>
              <a:ext cx="573091" cy="21452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7" name="Gerader Verbinder 296">
              <a:extLst>
                <a:ext uri="{FF2B5EF4-FFF2-40B4-BE49-F238E27FC236}">
                  <a16:creationId xmlns:a16="http://schemas.microsoft.com/office/drawing/2014/main" id="{53F42927-B0A9-45EA-A631-06318C4C89C3}"/>
                </a:ext>
              </a:extLst>
            </p:cNvPr>
            <p:cNvCxnSpPr>
              <a:cxnSpLocks/>
              <a:stCxn id="295" idx="2"/>
              <a:endCxn id="286" idx="0"/>
            </p:cNvCxnSpPr>
            <p:nvPr/>
          </p:nvCxnSpPr>
          <p:spPr>
            <a:xfrm flipH="1" flipV="1">
              <a:off x="2140493" y="2722024"/>
              <a:ext cx="2234" cy="1485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98" name="Ellipse 297">
              <a:extLst>
                <a:ext uri="{FF2B5EF4-FFF2-40B4-BE49-F238E27FC236}">
                  <a16:creationId xmlns:a16="http://schemas.microsoft.com/office/drawing/2014/main" id="{F36C1DE5-8020-4168-BDC4-9A3D39BB0D07}"/>
                </a:ext>
              </a:extLst>
            </p:cNvPr>
            <p:cNvSpPr/>
            <p:nvPr/>
          </p:nvSpPr>
          <p:spPr>
            <a:xfrm>
              <a:off x="424334" y="2201920"/>
              <a:ext cx="1087359" cy="282064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B-Model</a:t>
              </a:r>
            </a:p>
          </p:txBody>
        </p:sp>
        <p:cxnSp>
          <p:nvCxnSpPr>
            <p:cNvPr id="299" name="Gerader Verbinder 298">
              <a:extLst>
                <a:ext uri="{FF2B5EF4-FFF2-40B4-BE49-F238E27FC236}">
                  <a16:creationId xmlns:a16="http://schemas.microsoft.com/office/drawing/2014/main" id="{43600B35-2E32-4444-A7A9-161E9509A282}"/>
                </a:ext>
              </a:extLst>
            </p:cNvPr>
            <p:cNvCxnSpPr>
              <a:cxnSpLocks/>
              <a:stCxn id="295" idx="1"/>
              <a:endCxn id="298" idx="6"/>
            </p:cNvCxnSpPr>
            <p:nvPr/>
          </p:nvCxnSpPr>
          <p:spPr>
            <a:xfrm flipH="1" flipV="1">
              <a:off x="1511693" y="2342953"/>
              <a:ext cx="224210" cy="16309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0" name="Gerader Verbinder 299">
              <a:extLst>
                <a:ext uri="{FF2B5EF4-FFF2-40B4-BE49-F238E27FC236}">
                  <a16:creationId xmlns:a16="http://schemas.microsoft.com/office/drawing/2014/main" id="{91F6C313-4B6E-47E0-B2A5-E4F2A5CC3AE8}"/>
                </a:ext>
              </a:extLst>
            </p:cNvPr>
            <p:cNvCxnSpPr>
              <a:cxnSpLocks/>
              <a:stCxn id="286" idx="1"/>
              <a:endCxn id="311" idx="6"/>
            </p:cNvCxnSpPr>
            <p:nvPr/>
          </p:nvCxnSpPr>
          <p:spPr>
            <a:xfrm flipH="1" flipV="1">
              <a:off x="1457134" y="2784777"/>
              <a:ext cx="274482" cy="7574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1" name="Gerader Verbinder 300">
              <a:extLst>
                <a:ext uri="{FF2B5EF4-FFF2-40B4-BE49-F238E27FC236}">
                  <a16:creationId xmlns:a16="http://schemas.microsoft.com/office/drawing/2014/main" id="{B95730AF-8C37-445C-95A1-15F99B78129A}"/>
                </a:ext>
              </a:extLst>
            </p:cNvPr>
            <p:cNvCxnSpPr>
              <a:cxnSpLocks/>
              <a:stCxn id="290" idx="2"/>
              <a:endCxn id="302" idx="0"/>
            </p:cNvCxnSpPr>
            <p:nvPr/>
          </p:nvCxnSpPr>
          <p:spPr>
            <a:xfrm flipH="1">
              <a:off x="1394226" y="3563322"/>
              <a:ext cx="1625401" cy="22126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02" name="Ellipse 301">
              <a:extLst>
                <a:ext uri="{FF2B5EF4-FFF2-40B4-BE49-F238E27FC236}">
                  <a16:creationId xmlns:a16="http://schemas.microsoft.com/office/drawing/2014/main" id="{5E6874DC-6BF8-49D4-BBE7-FA16E9B86547}"/>
                </a:ext>
              </a:extLst>
            </p:cNvPr>
            <p:cNvSpPr/>
            <p:nvPr/>
          </p:nvSpPr>
          <p:spPr>
            <a:xfrm>
              <a:off x="781256" y="3784589"/>
              <a:ext cx="1225942" cy="282064"/>
            </a:xfrm>
            <a:prstGeom prst="ellipse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B-Process</a:t>
              </a:r>
            </a:p>
          </p:txBody>
        </p:sp>
        <p:sp>
          <p:nvSpPr>
            <p:cNvPr id="303" name="Ellipse 302">
              <a:extLst>
                <a:ext uri="{FF2B5EF4-FFF2-40B4-BE49-F238E27FC236}">
                  <a16:creationId xmlns:a16="http://schemas.microsoft.com/office/drawing/2014/main" id="{85302236-723E-4AA8-813D-C5C228FADBAF}"/>
                </a:ext>
              </a:extLst>
            </p:cNvPr>
            <p:cNvSpPr/>
            <p:nvPr/>
          </p:nvSpPr>
          <p:spPr>
            <a:xfrm>
              <a:off x="2168406" y="3782232"/>
              <a:ext cx="1225942" cy="283084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B-Service</a:t>
              </a:r>
            </a:p>
          </p:txBody>
        </p:sp>
        <p:cxnSp>
          <p:nvCxnSpPr>
            <p:cNvPr id="304" name="Gerader Verbinder 303">
              <a:extLst>
                <a:ext uri="{FF2B5EF4-FFF2-40B4-BE49-F238E27FC236}">
                  <a16:creationId xmlns:a16="http://schemas.microsoft.com/office/drawing/2014/main" id="{BF3FDD09-0C6D-41FE-AD7A-26DD8CC19190}"/>
                </a:ext>
              </a:extLst>
            </p:cNvPr>
            <p:cNvCxnSpPr>
              <a:cxnSpLocks/>
              <a:stCxn id="288" idx="2"/>
              <a:endCxn id="303" idx="0"/>
            </p:cNvCxnSpPr>
            <p:nvPr/>
          </p:nvCxnSpPr>
          <p:spPr>
            <a:xfrm>
              <a:off x="821137" y="3570060"/>
              <a:ext cx="1960240" cy="21217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5" name="Gerader Verbinder 304">
              <a:extLst>
                <a:ext uri="{FF2B5EF4-FFF2-40B4-BE49-F238E27FC236}">
                  <a16:creationId xmlns:a16="http://schemas.microsoft.com/office/drawing/2014/main" id="{210E9B14-5844-402A-8D49-C0F1A5C54D32}"/>
                </a:ext>
              </a:extLst>
            </p:cNvPr>
            <p:cNvCxnSpPr>
              <a:cxnSpLocks/>
              <a:stCxn id="285" idx="2"/>
              <a:endCxn id="302" idx="0"/>
            </p:cNvCxnSpPr>
            <p:nvPr/>
          </p:nvCxnSpPr>
          <p:spPr>
            <a:xfrm flipH="1">
              <a:off x="1394226" y="3567898"/>
              <a:ext cx="709909" cy="21669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6" name="Gerader Verbinder 305">
              <a:extLst>
                <a:ext uri="{FF2B5EF4-FFF2-40B4-BE49-F238E27FC236}">
                  <a16:creationId xmlns:a16="http://schemas.microsoft.com/office/drawing/2014/main" id="{71CBC060-4FCE-4CA8-B32B-28B75CE300F3}"/>
                </a:ext>
              </a:extLst>
            </p:cNvPr>
            <p:cNvCxnSpPr>
              <a:cxnSpLocks/>
              <a:stCxn id="285" idx="2"/>
              <a:endCxn id="303" idx="0"/>
            </p:cNvCxnSpPr>
            <p:nvPr/>
          </p:nvCxnSpPr>
          <p:spPr>
            <a:xfrm>
              <a:off x="2104137" y="3567898"/>
              <a:ext cx="677240" cy="21433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7" name="Gerader Verbinder 306">
              <a:extLst>
                <a:ext uri="{FF2B5EF4-FFF2-40B4-BE49-F238E27FC236}">
                  <a16:creationId xmlns:a16="http://schemas.microsoft.com/office/drawing/2014/main" id="{7D35880D-F7E4-4291-8FFF-989790D02F5E}"/>
                </a:ext>
              </a:extLst>
            </p:cNvPr>
            <p:cNvCxnSpPr>
              <a:cxnSpLocks/>
              <a:stCxn id="290" idx="2"/>
              <a:endCxn id="303" idx="0"/>
            </p:cNvCxnSpPr>
            <p:nvPr/>
          </p:nvCxnSpPr>
          <p:spPr>
            <a:xfrm flipH="1">
              <a:off x="2781377" y="3563322"/>
              <a:ext cx="238250" cy="21891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8" name="Gerader Verbinder 307">
              <a:extLst>
                <a:ext uri="{FF2B5EF4-FFF2-40B4-BE49-F238E27FC236}">
                  <a16:creationId xmlns:a16="http://schemas.microsoft.com/office/drawing/2014/main" id="{40CF9944-0616-4815-8490-4EA73B878526}"/>
                </a:ext>
              </a:extLst>
            </p:cNvPr>
            <p:cNvCxnSpPr>
              <a:cxnSpLocks/>
              <a:stCxn id="523" idx="0"/>
              <a:endCxn id="302" idx="4"/>
            </p:cNvCxnSpPr>
            <p:nvPr/>
          </p:nvCxnSpPr>
          <p:spPr>
            <a:xfrm flipH="1" flipV="1">
              <a:off x="1394226" y="4066653"/>
              <a:ext cx="394911" cy="59855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9" name="Gerader Verbinder 308">
              <a:extLst>
                <a:ext uri="{FF2B5EF4-FFF2-40B4-BE49-F238E27FC236}">
                  <a16:creationId xmlns:a16="http://schemas.microsoft.com/office/drawing/2014/main" id="{1734F68E-B7B1-43E5-B11A-9E29F8B98DA3}"/>
                </a:ext>
              </a:extLst>
            </p:cNvPr>
            <p:cNvCxnSpPr>
              <a:cxnSpLocks/>
              <a:stCxn id="523" idx="0"/>
              <a:endCxn id="303" idx="4"/>
            </p:cNvCxnSpPr>
            <p:nvPr/>
          </p:nvCxnSpPr>
          <p:spPr>
            <a:xfrm flipV="1">
              <a:off x="1789137" y="4065317"/>
              <a:ext cx="992240" cy="59989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10" name="Gerader Verbinder 309">
              <a:extLst>
                <a:ext uri="{FF2B5EF4-FFF2-40B4-BE49-F238E27FC236}">
                  <a16:creationId xmlns:a16="http://schemas.microsoft.com/office/drawing/2014/main" id="{5F4C0F84-1AFB-4A52-B44C-ED1E5F77DC0B}"/>
                </a:ext>
              </a:extLst>
            </p:cNvPr>
            <p:cNvCxnSpPr>
              <a:cxnSpLocks/>
              <a:stCxn id="311" idx="0"/>
              <a:endCxn id="298" idx="4"/>
            </p:cNvCxnSpPr>
            <p:nvPr/>
          </p:nvCxnSpPr>
          <p:spPr>
            <a:xfrm flipV="1">
              <a:off x="962880" y="2483984"/>
              <a:ext cx="5135" cy="14565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11" name="Ellipse 310">
              <a:extLst>
                <a:ext uri="{FF2B5EF4-FFF2-40B4-BE49-F238E27FC236}">
                  <a16:creationId xmlns:a16="http://schemas.microsoft.com/office/drawing/2014/main" id="{E194C0C9-EF38-4A8F-9EE5-0F3ED32FA887}"/>
                </a:ext>
              </a:extLst>
            </p:cNvPr>
            <p:cNvSpPr/>
            <p:nvPr/>
          </p:nvSpPr>
          <p:spPr>
            <a:xfrm>
              <a:off x="468625" y="2629641"/>
              <a:ext cx="988508" cy="310270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B-Goal</a:t>
              </a:r>
            </a:p>
          </p:txBody>
        </p:sp>
        <p:cxnSp>
          <p:nvCxnSpPr>
            <p:cNvPr id="312" name="Gerader Verbinder 311">
              <a:extLst>
                <a:ext uri="{FF2B5EF4-FFF2-40B4-BE49-F238E27FC236}">
                  <a16:creationId xmlns:a16="http://schemas.microsoft.com/office/drawing/2014/main" id="{1E6AC042-D7C4-4954-9B50-D2A6B8503282}"/>
                </a:ext>
              </a:extLst>
            </p:cNvPr>
            <p:cNvCxnSpPr>
              <a:cxnSpLocks/>
              <a:stCxn id="286" idx="1"/>
              <a:endCxn id="298" idx="6"/>
            </p:cNvCxnSpPr>
            <p:nvPr/>
          </p:nvCxnSpPr>
          <p:spPr>
            <a:xfrm flipH="1" flipV="1">
              <a:off x="1511693" y="2342953"/>
              <a:ext cx="219922" cy="51757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13" name="Gerader Verbinder 312">
              <a:extLst>
                <a:ext uri="{FF2B5EF4-FFF2-40B4-BE49-F238E27FC236}">
                  <a16:creationId xmlns:a16="http://schemas.microsoft.com/office/drawing/2014/main" id="{5BFD3C7E-46BC-4603-A69F-085D36FB3E0A}"/>
                </a:ext>
              </a:extLst>
            </p:cNvPr>
            <p:cNvCxnSpPr>
              <a:cxnSpLocks/>
              <a:stCxn id="295" idx="1"/>
              <a:endCxn id="311" idx="6"/>
            </p:cNvCxnSpPr>
            <p:nvPr/>
          </p:nvCxnSpPr>
          <p:spPr>
            <a:xfrm flipH="1">
              <a:off x="1457134" y="2506043"/>
              <a:ext cx="278770" cy="27873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14" name="Gerader Verbinder 313">
              <a:extLst>
                <a:ext uri="{FF2B5EF4-FFF2-40B4-BE49-F238E27FC236}">
                  <a16:creationId xmlns:a16="http://schemas.microsoft.com/office/drawing/2014/main" id="{3688F421-51FB-4699-9B77-5AFAEF4D1CC7}"/>
                </a:ext>
              </a:extLst>
            </p:cNvPr>
            <p:cNvCxnSpPr>
              <a:cxnSpLocks/>
              <a:stCxn id="295" idx="0"/>
              <a:endCxn id="294" idx="2"/>
            </p:cNvCxnSpPr>
            <p:nvPr/>
          </p:nvCxnSpPr>
          <p:spPr>
            <a:xfrm flipV="1">
              <a:off x="2142727" y="1980418"/>
              <a:ext cx="3806" cy="29479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18" name="Textfeld 317">
              <a:extLst>
                <a:ext uri="{FF2B5EF4-FFF2-40B4-BE49-F238E27FC236}">
                  <a16:creationId xmlns:a16="http://schemas.microsoft.com/office/drawing/2014/main" id="{4020C9BC-8A83-4C34-BDD5-7D784B47AB82}"/>
                </a:ext>
              </a:extLst>
            </p:cNvPr>
            <p:cNvSpPr txBox="1"/>
            <p:nvPr/>
          </p:nvSpPr>
          <p:spPr>
            <a:xfrm>
              <a:off x="5815193" y="4300594"/>
              <a:ext cx="438750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rule</a:t>
              </a:r>
            </a:p>
          </p:txBody>
        </p:sp>
        <p:sp>
          <p:nvSpPr>
            <p:cNvPr id="319" name="Textfeld 318">
              <a:extLst>
                <a:ext uri="{FF2B5EF4-FFF2-40B4-BE49-F238E27FC236}">
                  <a16:creationId xmlns:a16="http://schemas.microsoft.com/office/drawing/2014/main" id="{0FCD2360-812D-409A-80DE-73060E3CA169}"/>
                </a:ext>
              </a:extLst>
            </p:cNvPr>
            <p:cNvSpPr txBox="1"/>
            <p:nvPr/>
          </p:nvSpPr>
          <p:spPr>
            <a:xfrm>
              <a:off x="5108996" y="2575218"/>
              <a:ext cx="60584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ensure</a:t>
              </a:r>
            </a:p>
          </p:txBody>
        </p:sp>
        <p:sp>
          <p:nvSpPr>
            <p:cNvPr id="320" name="Textfeld 319">
              <a:extLst>
                <a:ext uri="{FF2B5EF4-FFF2-40B4-BE49-F238E27FC236}">
                  <a16:creationId xmlns:a16="http://schemas.microsoft.com/office/drawing/2014/main" id="{33A96854-555A-4BD7-9CDE-7E33A0E7B9F9}"/>
                </a:ext>
              </a:extLst>
            </p:cNvPr>
            <p:cNvSpPr txBox="1"/>
            <p:nvPr/>
          </p:nvSpPr>
          <p:spPr>
            <a:xfrm>
              <a:off x="6433473" y="2493871"/>
              <a:ext cx="716693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 goal</a:t>
              </a:r>
            </a:p>
          </p:txBody>
        </p:sp>
        <p:cxnSp>
          <p:nvCxnSpPr>
            <p:cNvPr id="321" name="Gerader Verbinder 190">
              <a:extLst>
                <a:ext uri="{FF2B5EF4-FFF2-40B4-BE49-F238E27FC236}">
                  <a16:creationId xmlns:a16="http://schemas.microsoft.com/office/drawing/2014/main" id="{51F7BD14-23B4-4B8D-B639-FC3D83BCF03A}"/>
                </a:ext>
              </a:extLst>
            </p:cNvPr>
            <p:cNvCxnSpPr>
              <a:cxnSpLocks/>
              <a:stCxn id="393" idx="0"/>
              <a:endCxn id="411" idx="2"/>
            </p:cNvCxnSpPr>
            <p:nvPr/>
          </p:nvCxnSpPr>
          <p:spPr>
            <a:xfrm rot="5400000" flipH="1" flipV="1">
              <a:off x="5276574" y="4172349"/>
              <a:ext cx="1015963" cy="1693956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22" name="Textfeld 321">
              <a:extLst>
                <a:ext uri="{FF2B5EF4-FFF2-40B4-BE49-F238E27FC236}">
                  <a16:creationId xmlns:a16="http://schemas.microsoft.com/office/drawing/2014/main" id="{E827DD9F-AA41-43E7-869A-1801FBE2CEF8}"/>
                </a:ext>
              </a:extLst>
            </p:cNvPr>
            <p:cNvSpPr txBox="1"/>
            <p:nvPr/>
          </p:nvSpPr>
          <p:spPr>
            <a:xfrm>
              <a:off x="5273784" y="5792399"/>
              <a:ext cx="44268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is a</a:t>
              </a:r>
            </a:p>
          </p:txBody>
        </p:sp>
        <p:sp>
          <p:nvSpPr>
            <p:cNvPr id="323" name="Textfeld 322">
              <a:extLst>
                <a:ext uri="{FF2B5EF4-FFF2-40B4-BE49-F238E27FC236}">
                  <a16:creationId xmlns:a16="http://schemas.microsoft.com/office/drawing/2014/main" id="{2B7143B4-3D1F-45EE-B915-4DBD826FF6AB}"/>
                </a:ext>
              </a:extLst>
            </p:cNvPr>
            <p:cNvSpPr txBox="1"/>
            <p:nvPr/>
          </p:nvSpPr>
          <p:spPr>
            <a:xfrm>
              <a:off x="4365297" y="1799003"/>
              <a:ext cx="915221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responsible</a:t>
              </a:r>
            </a:p>
          </p:txBody>
        </p:sp>
        <p:sp>
          <p:nvSpPr>
            <p:cNvPr id="324" name="Textfeld 323">
              <a:extLst>
                <a:ext uri="{FF2B5EF4-FFF2-40B4-BE49-F238E27FC236}">
                  <a16:creationId xmlns:a16="http://schemas.microsoft.com/office/drawing/2014/main" id="{519E231D-084F-45E3-AFD9-944468BC57F6}"/>
                </a:ext>
              </a:extLst>
            </p:cNvPr>
            <p:cNvSpPr txBox="1"/>
            <p:nvPr/>
          </p:nvSpPr>
          <p:spPr>
            <a:xfrm>
              <a:off x="4619334" y="2779122"/>
              <a:ext cx="63231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govern</a:t>
              </a:r>
            </a:p>
          </p:txBody>
        </p:sp>
        <p:sp>
          <p:nvSpPr>
            <p:cNvPr id="325" name="Textfeld 324">
              <a:extLst>
                <a:ext uri="{FF2B5EF4-FFF2-40B4-BE49-F238E27FC236}">
                  <a16:creationId xmlns:a16="http://schemas.microsoft.com/office/drawing/2014/main" id="{B3275182-0794-4CCD-94CC-C84BD133439C}"/>
                </a:ext>
              </a:extLst>
            </p:cNvPr>
            <p:cNvSpPr txBox="1"/>
            <p:nvPr/>
          </p:nvSpPr>
          <p:spPr>
            <a:xfrm>
              <a:off x="10086408" y="4425040"/>
              <a:ext cx="935075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implements</a:t>
              </a:r>
            </a:p>
          </p:txBody>
        </p:sp>
        <p:cxnSp>
          <p:nvCxnSpPr>
            <p:cNvPr id="326" name="Gerader Verbinder 325">
              <a:extLst>
                <a:ext uri="{FF2B5EF4-FFF2-40B4-BE49-F238E27FC236}">
                  <a16:creationId xmlns:a16="http://schemas.microsoft.com/office/drawing/2014/main" id="{0BFA41F3-0FF1-46D8-B13F-9B36D7916973}"/>
                </a:ext>
              </a:extLst>
            </p:cNvPr>
            <p:cNvCxnSpPr>
              <a:cxnSpLocks/>
              <a:stCxn id="399" idx="6"/>
              <a:endCxn id="348" idx="1"/>
            </p:cNvCxnSpPr>
            <p:nvPr/>
          </p:nvCxnSpPr>
          <p:spPr>
            <a:xfrm flipV="1">
              <a:off x="9891691" y="5035693"/>
              <a:ext cx="461985" cy="69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7" name="Gerader Verbinder 326">
              <a:extLst>
                <a:ext uri="{FF2B5EF4-FFF2-40B4-BE49-F238E27FC236}">
                  <a16:creationId xmlns:a16="http://schemas.microsoft.com/office/drawing/2014/main" id="{7D57AE4A-62CC-4138-9952-C715E7A648D7}"/>
                </a:ext>
              </a:extLst>
            </p:cNvPr>
            <p:cNvCxnSpPr>
              <a:cxnSpLocks/>
              <a:stCxn id="339" idx="2"/>
              <a:endCxn id="336" idx="0"/>
            </p:cNvCxnSpPr>
            <p:nvPr/>
          </p:nvCxnSpPr>
          <p:spPr>
            <a:xfrm>
              <a:off x="4862908" y="3578950"/>
              <a:ext cx="1279562" cy="25464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28" name="Ellipse 327">
              <a:extLst>
                <a:ext uri="{FF2B5EF4-FFF2-40B4-BE49-F238E27FC236}">
                  <a16:creationId xmlns:a16="http://schemas.microsoft.com/office/drawing/2014/main" id="{AC27FCBB-C908-435D-8D03-2371704718A6}"/>
                </a:ext>
              </a:extLst>
            </p:cNvPr>
            <p:cNvSpPr/>
            <p:nvPr/>
          </p:nvSpPr>
          <p:spPr>
            <a:xfrm>
              <a:off x="8082754" y="2283237"/>
              <a:ext cx="1114491" cy="256421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Maturity</a:t>
              </a:r>
            </a:p>
          </p:txBody>
        </p:sp>
        <p:cxnSp>
          <p:nvCxnSpPr>
            <p:cNvPr id="329" name="Gerader Verbinder 328">
              <a:extLst>
                <a:ext uri="{FF2B5EF4-FFF2-40B4-BE49-F238E27FC236}">
                  <a16:creationId xmlns:a16="http://schemas.microsoft.com/office/drawing/2014/main" id="{20128FA2-3432-4F70-92D7-1E9393BC4A7D}"/>
                </a:ext>
              </a:extLst>
            </p:cNvPr>
            <p:cNvCxnSpPr>
              <a:cxnSpLocks/>
              <a:stCxn id="328" idx="2"/>
              <a:endCxn id="361" idx="6"/>
            </p:cNvCxnSpPr>
            <p:nvPr/>
          </p:nvCxnSpPr>
          <p:spPr>
            <a:xfrm flipH="1" flipV="1">
              <a:off x="7977449" y="2400967"/>
              <a:ext cx="105305" cy="1048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30" name="Ellipse 329">
              <a:extLst>
                <a:ext uri="{FF2B5EF4-FFF2-40B4-BE49-F238E27FC236}">
                  <a16:creationId xmlns:a16="http://schemas.microsoft.com/office/drawing/2014/main" id="{2C4F5830-5D52-41A4-AF67-BCE1F75903CA}"/>
                </a:ext>
              </a:extLst>
            </p:cNvPr>
            <p:cNvSpPr/>
            <p:nvPr/>
          </p:nvSpPr>
          <p:spPr>
            <a:xfrm>
              <a:off x="3858715" y="3815688"/>
              <a:ext cx="1225940" cy="256421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Regulation</a:t>
              </a:r>
            </a:p>
          </p:txBody>
        </p:sp>
        <p:cxnSp>
          <p:nvCxnSpPr>
            <p:cNvPr id="331" name="Gerader Verbinder 330">
              <a:extLst>
                <a:ext uri="{FF2B5EF4-FFF2-40B4-BE49-F238E27FC236}">
                  <a16:creationId xmlns:a16="http://schemas.microsoft.com/office/drawing/2014/main" id="{954F1BFF-A26B-4062-AAFC-E0FCCF03CA18}"/>
                </a:ext>
              </a:extLst>
            </p:cNvPr>
            <p:cNvCxnSpPr>
              <a:cxnSpLocks/>
              <a:stCxn id="411" idx="1"/>
              <a:endCxn id="382" idx="3"/>
            </p:cNvCxnSpPr>
            <p:nvPr/>
          </p:nvCxnSpPr>
          <p:spPr>
            <a:xfrm flipH="1">
              <a:off x="5880663" y="4363269"/>
              <a:ext cx="455045" cy="905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32" name="Gerader Verbinder 331">
              <a:extLst>
                <a:ext uri="{FF2B5EF4-FFF2-40B4-BE49-F238E27FC236}">
                  <a16:creationId xmlns:a16="http://schemas.microsoft.com/office/drawing/2014/main" id="{CC7051F8-108D-421C-8F96-50C115C82B19}"/>
                </a:ext>
              </a:extLst>
            </p:cNvPr>
            <p:cNvCxnSpPr>
              <a:cxnSpLocks/>
              <a:stCxn id="342" idx="2"/>
              <a:endCxn id="336" idx="0"/>
            </p:cNvCxnSpPr>
            <p:nvPr/>
          </p:nvCxnSpPr>
          <p:spPr>
            <a:xfrm flipH="1">
              <a:off x="6142469" y="3759009"/>
              <a:ext cx="1301332" cy="7458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33" name="Gerader Verbinder 332">
              <a:extLst>
                <a:ext uri="{FF2B5EF4-FFF2-40B4-BE49-F238E27FC236}">
                  <a16:creationId xmlns:a16="http://schemas.microsoft.com/office/drawing/2014/main" id="{B91B71F8-0BAB-40CD-B348-2DC6EF404CBC}"/>
                </a:ext>
              </a:extLst>
            </p:cNvPr>
            <p:cNvCxnSpPr>
              <a:cxnSpLocks/>
              <a:stCxn id="377" idx="2"/>
              <a:endCxn id="338" idx="0"/>
            </p:cNvCxnSpPr>
            <p:nvPr/>
          </p:nvCxnSpPr>
          <p:spPr>
            <a:xfrm>
              <a:off x="5890977" y="2293841"/>
              <a:ext cx="309511" cy="42803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34" name="Gerader Verbinder 333">
              <a:extLst>
                <a:ext uri="{FF2B5EF4-FFF2-40B4-BE49-F238E27FC236}">
                  <a16:creationId xmlns:a16="http://schemas.microsoft.com/office/drawing/2014/main" id="{5C6C638C-C6E4-4845-815E-B3652B646B76}"/>
                </a:ext>
              </a:extLst>
            </p:cNvPr>
            <p:cNvCxnSpPr>
              <a:cxnSpLocks/>
              <a:stCxn id="374" idx="2"/>
              <a:endCxn id="338" idx="0"/>
            </p:cNvCxnSpPr>
            <p:nvPr/>
          </p:nvCxnSpPr>
          <p:spPr>
            <a:xfrm flipH="1">
              <a:off x="6200488" y="2092622"/>
              <a:ext cx="72580" cy="62925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35" name="Gerader Verbinder 334">
              <a:extLst>
                <a:ext uri="{FF2B5EF4-FFF2-40B4-BE49-F238E27FC236}">
                  <a16:creationId xmlns:a16="http://schemas.microsoft.com/office/drawing/2014/main" id="{84CFC39B-BE53-45C4-B322-89150E21C1B6}"/>
                </a:ext>
              </a:extLst>
            </p:cNvPr>
            <p:cNvCxnSpPr>
              <a:cxnSpLocks/>
              <a:stCxn id="376" idx="2"/>
              <a:endCxn id="361" idx="1"/>
            </p:cNvCxnSpPr>
            <p:nvPr/>
          </p:nvCxnSpPr>
          <p:spPr>
            <a:xfrm>
              <a:off x="6962106" y="2284584"/>
              <a:ext cx="87224" cy="668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36" name="Ellipse 335">
              <a:extLst>
                <a:ext uri="{FF2B5EF4-FFF2-40B4-BE49-F238E27FC236}">
                  <a16:creationId xmlns:a16="http://schemas.microsoft.com/office/drawing/2014/main" id="{59ADA2C5-AC0E-4293-96E7-DBFC1E5296E7}"/>
                </a:ext>
              </a:extLst>
            </p:cNvPr>
            <p:cNvSpPr/>
            <p:nvPr/>
          </p:nvSpPr>
          <p:spPr>
            <a:xfrm>
              <a:off x="5245017" y="3833593"/>
              <a:ext cx="1794903" cy="211919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IG Requirements</a:t>
              </a:r>
            </a:p>
          </p:txBody>
        </p:sp>
        <p:sp>
          <p:nvSpPr>
            <p:cNvPr id="337" name="Textfeld 336">
              <a:extLst>
                <a:ext uri="{FF2B5EF4-FFF2-40B4-BE49-F238E27FC236}">
                  <a16:creationId xmlns:a16="http://schemas.microsoft.com/office/drawing/2014/main" id="{C10349BD-391C-4C53-9712-495B95F86043}"/>
                </a:ext>
              </a:extLst>
            </p:cNvPr>
            <p:cNvSpPr txBox="1"/>
            <p:nvPr/>
          </p:nvSpPr>
          <p:spPr>
            <a:xfrm>
              <a:off x="5203019" y="3305686"/>
              <a:ext cx="1434366" cy="461665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Risk &amp; Compliance</a:t>
              </a:r>
            </a:p>
          </p:txBody>
        </p:sp>
        <p:sp>
          <p:nvSpPr>
            <p:cNvPr id="338" name="Textfeld 337">
              <a:extLst>
                <a:ext uri="{FF2B5EF4-FFF2-40B4-BE49-F238E27FC236}">
                  <a16:creationId xmlns:a16="http://schemas.microsoft.com/office/drawing/2014/main" id="{B648139B-BC38-4BE0-A3AC-D2821917841B}"/>
                </a:ext>
              </a:extLst>
            </p:cNvPr>
            <p:cNvSpPr txBox="1"/>
            <p:nvPr/>
          </p:nvSpPr>
          <p:spPr>
            <a:xfrm>
              <a:off x="5828782" y="2721876"/>
              <a:ext cx="743414" cy="461665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Org Unit</a:t>
              </a:r>
            </a:p>
          </p:txBody>
        </p:sp>
        <p:sp>
          <p:nvSpPr>
            <p:cNvPr id="339" name="Textfeld 338">
              <a:extLst>
                <a:ext uri="{FF2B5EF4-FFF2-40B4-BE49-F238E27FC236}">
                  <a16:creationId xmlns:a16="http://schemas.microsoft.com/office/drawing/2014/main" id="{4A8A42EA-8B0C-49A0-AD1A-4328FCA6E229}"/>
                </a:ext>
              </a:extLst>
            </p:cNvPr>
            <p:cNvSpPr txBox="1"/>
            <p:nvPr/>
          </p:nvSpPr>
          <p:spPr>
            <a:xfrm>
              <a:off x="4586402" y="3301951"/>
              <a:ext cx="553011" cy="27699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Legal</a:t>
              </a:r>
            </a:p>
          </p:txBody>
        </p:sp>
        <p:sp>
          <p:nvSpPr>
            <p:cNvPr id="340" name="Gleichschenkliges Dreieck 339">
              <a:extLst>
                <a:ext uri="{FF2B5EF4-FFF2-40B4-BE49-F238E27FC236}">
                  <a16:creationId xmlns:a16="http://schemas.microsoft.com/office/drawing/2014/main" id="{673E2474-B521-47E6-B562-0CEF06BC2FEA}"/>
                </a:ext>
              </a:extLst>
            </p:cNvPr>
            <p:cNvSpPr/>
            <p:nvPr/>
          </p:nvSpPr>
          <p:spPr>
            <a:xfrm>
              <a:off x="6113152" y="2964460"/>
              <a:ext cx="241513" cy="107811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41" name="Verbinder: gewinkelt 69">
              <a:extLst>
                <a:ext uri="{FF2B5EF4-FFF2-40B4-BE49-F238E27FC236}">
                  <a16:creationId xmlns:a16="http://schemas.microsoft.com/office/drawing/2014/main" id="{F0D91080-5364-4F0E-BD22-3DCECF316BBA}"/>
                </a:ext>
              </a:extLst>
            </p:cNvPr>
            <p:cNvCxnSpPr>
              <a:cxnSpLocks/>
              <a:stCxn id="346" idx="0"/>
              <a:endCxn id="340" idx="3"/>
            </p:cNvCxnSpPr>
            <p:nvPr/>
          </p:nvCxnSpPr>
          <p:spPr>
            <a:xfrm rot="16200000" flipV="1">
              <a:off x="7505351" y="1800829"/>
              <a:ext cx="222796" cy="2765680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42" name="Textfeld 341">
              <a:extLst>
                <a:ext uri="{FF2B5EF4-FFF2-40B4-BE49-F238E27FC236}">
                  <a16:creationId xmlns:a16="http://schemas.microsoft.com/office/drawing/2014/main" id="{4F169269-B66B-4BE1-977C-05B92FEB6955}"/>
                </a:ext>
              </a:extLst>
            </p:cNvPr>
            <p:cNvSpPr txBox="1"/>
            <p:nvPr/>
          </p:nvSpPr>
          <p:spPr>
            <a:xfrm>
              <a:off x="6681571" y="3297344"/>
              <a:ext cx="1524461" cy="461665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Records Management</a:t>
              </a:r>
            </a:p>
          </p:txBody>
        </p:sp>
        <p:cxnSp>
          <p:nvCxnSpPr>
            <p:cNvPr id="343" name="Verbinder: gewinkelt 69">
              <a:extLst>
                <a:ext uri="{FF2B5EF4-FFF2-40B4-BE49-F238E27FC236}">
                  <a16:creationId xmlns:a16="http://schemas.microsoft.com/office/drawing/2014/main" id="{6BB9D85C-025C-43D1-B2AB-9BEC67719CFC}"/>
                </a:ext>
              </a:extLst>
            </p:cNvPr>
            <p:cNvCxnSpPr>
              <a:cxnSpLocks/>
              <a:stCxn id="339" idx="0"/>
              <a:endCxn id="340" idx="3"/>
            </p:cNvCxnSpPr>
            <p:nvPr/>
          </p:nvCxnSpPr>
          <p:spPr>
            <a:xfrm rot="5400000" flipH="1" flipV="1">
              <a:off x="5433567" y="2501611"/>
              <a:ext cx="229680" cy="1371001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44" name="Verbinder: gewinkelt 69">
              <a:extLst>
                <a:ext uri="{FF2B5EF4-FFF2-40B4-BE49-F238E27FC236}">
                  <a16:creationId xmlns:a16="http://schemas.microsoft.com/office/drawing/2014/main" id="{F7C12B88-5274-4B30-9920-C28D8E3BFCFB}"/>
                </a:ext>
              </a:extLst>
            </p:cNvPr>
            <p:cNvCxnSpPr>
              <a:cxnSpLocks/>
              <a:stCxn id="337" idx="0"/>
              <a:endCxn id="340" idx="3"/>
            </p:cNvCxnSpPr>
            <p:nvPr/>
          </p:nvCxnSpPr>
          <p:spPr>
            <a:xfrm rot="5400000" flipH="1" flipV="1">
              <a:off x="5960348" y="3032125"/>
              <a:ext cx="233415" cy="313707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45" name="Verbinder: gewinkelt 69">
              <a:extLst>
                <a:ext uri="{FF2B5EF4-FFF2-40B4-BE49-F238E27FC236}">
                  <a16:creationId xmlns:a16="http://schemas.microsoft.com/office/drawing/2014/main" id="{E569B9D4-EBC4-47D4-B626-C95056F78DBC}"/>
                </a:ext>
              </a:extLst>
            </p:cNvPr>
            <p:cNvCxnSpPr>
              <a:cxnSpLocks/>
              <a:stCxn id="342" idx="0"/>
              <a:endCxn id="340" idx="3"/>
            </p:cNvCxnSpPr>
            <p:nvPr/>
          </p:nvCxnSpPr>
          <p:spPr>
            <a:xfrm rot="16200000" flipV="1">
              <a:off x="6726320" y="2579861"/>
              <a:ext cx="225073" cy="1209893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46" name="Textfeld 345">
              <a:extLst>
                <a:ext uri="{FF2B5EF4-FFF2-40B4-BE49-F238E27FC236}">
                  <a16:creationId xmlns:a16="http://schemas.microsoft.com/office/drawing/2014/main" id="{3D8AF5A3-5139-43F8-81C2-B9043EAD7137}"/>
                </a:ext>
              </a:extLst>
            </p:cNvPr>
            <p:cNvSpPr txBox="1"/>
            <p:nvPr/>
          </p:nvSpPr>
          <p:spPr>
            <a:xfrm>
              <a:off x="8791847" y="3295067"/>
              <a:ext cx="415484" cy="27699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IT</a:t>
              </a:r>
            </a:p>
          </p:txBody>
        </p:sp>
        <p:sp>
          <p:nvSpPr>
            <p:cNvPr id="347" name="Rechteck: abgerundete Ecken 516">
              <a:extLst>
                <a:ext uri="{FF2B5EF4-FFF2-40B4-BE49-F238E27FC236}">
                  <a16:creationId xmlns:a16="http://schemas.microsoft.com/office/drawing/2014/main" id="{5E621DBF-5A40-49FB-A391-97F1C12CC605}"/>
                </a:ext>
              </a:extLst>
            </p:cNvPr>
            <p:cNvSpPr/>
            <p:nvPr/>
          </p:nvSpPr>
          <p:spPr>
            <a:xfrm>
              <a:off x="7078383" y="5756184"/>
              <a:ext cx="1395081" cy="183889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Knowledge Graph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8" name="Rechteck: abgerundete Ecken 517">
              <a:extLst>
                <a:ext uri="{FF2B5EF4-FFF2-40B4-BE49-F238E27FC236}">
                  <a16:creationId xmlns:a16="http://schemas.microsoft.com/office/drawing/2014/main" id="{F4C982D3-7A9A-425B-87CE-7C55735EF1A7}"/>
                </a:ext>
              </a:extLst>
            </p:cNvPr>
            <p:cNvSpPr/>
            <p:nvPr/>
          </p:nvSpPr>
          <p:spPr>
            <a:xfrm>
              <a:off x="10353675" y="4943749"/>
              <a:ext cx="1048144" cy="183889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Best Practice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49" name="Gerader Verbinder 348">
              <a:extLst>
                <a:ext uri="{FF2B5EF4-FFF2-40B4-BE49-F238E27FC236}">
                  <a16:creationId xmlns:a16="http://schemas.microsoft.com/office/drawing/2014/main" id="{41242C33-9DAA-4584-876D-163C523BC07F}"/>
                </a:ext>
              </a:extLst>
            </p:cNvPr>
            <p:cNvCxnSpPr>
              <a:cxnSpLocks/>
              <a:stCxn id="347" idx="1"/>
              <a:endCxn id="364" idx="3"/>
            </p:cNvCxnSpPr>
            <p:nvPr/>
          </p:nvCxnSpPr>
          <p:spPr>
            <a:xfrm flipH="1">
              <a:off x="6675322" y="5848129"/>
              <a:ext cx="403061" cy="1225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50" name="Gerader Verbinder 349">
              <a:extLst>
                <a:ext uri="{FF2B5EF4-FFF2-40B4-BE49-F238E27FC236}">
                  <a16:creationId xmlns:a16="http://schemas.microsoft.com/office/drawing/2014/main" id="{DEAAC7A2-17FC-4442-A431-470510A248A0}"/>
                </a:ext>
              </a:extLst>
            </p:cNvPr>
            <p:cNvCxnSpPr>
              <a:cxnSpLocks/>
              <a:stCxn id="364" idx="0"/>
              <a:endCxn id="410" idx="2"/>
            </p:cNvCxnSpPr>
            <p:nvPr/>
          </p:nvCxnSpPr>
          <p:spPr>
            <a:xfrm flipH="1" flipV="1">
              <a:off x="5873816" y="5426233"/>
              <a:ext cx="407763" cy="31177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51" name="Gerader Verbinder 350">
              <a:extLst>
                <a:ext uri="{FF2B5EF4-FFF2-40B4-BE49-F238E27FC236}">
                  <a16:creationId xmlns:a16="http://schemas.microsoft.com/office/drawing/2014/main" id="{82AB3EFB-C243-47C2-8A38-CFFBD46D5D88}"/>
                </a:ext>
              </a:extLst>
            </p:cNvPr>
            <p:cNvCxnSpPr>
              <a:cxnSpLocks/>
              <a:stCxn id="364" idx="0"/>
              <a:endCxn id="412" idx="2"/>
            </p:cNvCxnSpPr>
            <p:nvPr/>
          </p:nvCxnSpPr>
          <p:spPr>
            <a:xfrm flipH="1" flipV="1">
              <a:off x="6162841" y="4917049"/>
              <a:ext cx="118738" cy="82095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52" name="Gerader Verbinder 352">
              <a:extLst>
                <a:ext uri="{FF2B5EF4-FFF2-40B4-BE49-F238E27FC236}">
                  <a16:creationId xmlns:a16="http://schemas.microsoft.com/office/drawing/2014/main" id="{9FB2CB39-D2A9-464F-BFBB-77A99A332D1E}"/>
                </a:ext>
              </a:extLst>
            </p:cNvPr>
            <p:cNvCxnSpPr>
              <a:cxnSpLocks/>
              <a:stCxn id="364" idx="0"/>
              <a:endCxn id="413" idx="2"/>
            </p:cNvCxnSpPr>
            <p:nvPr/>
          </p:nvCxnSpPr>
          <p:spPr>
            <a:xfrm rot="5400000" flipH="1" flipV="1">
              <a:off x="6578745" y="4603443"/>
              <a:ext cx="837399" cy="1431730"/>
            </a:xfrm>
            <a:prstGeom prst="bentConnector3">
              <a:avLst>
                <a:gd name="adj1" fmla="val 19281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53" name="Gerader Verbinder 352">
              <a:extLst>
                <a:ext uri="{FF2B5EF4-FFF2-40B4-BE49-F238E27FC236}">
                  <a16:creationId xmlns:a16="http://schemas.microsoft.com/office/drawing/2014/main" id="{2C37E2E7-1FEF-4DD1-9AE9-F0E94198EC0D}"/>
                </a:ext>
              </a:extLst>
            </p:cNvPr>
            <p:cNvCxnSpPr>
              <a:cxnSpLocks/>
              <a:stCxn id="364" idx="0"/>
              <a:endCxn id="409" idx="2"/>
            </p:cNvCxnSpPr>
            <p:nvPr/>
          </p:nvCxnSpPr>
          <p:spPr>
            <a:xfrm flipV="1">
              <a:off x="6281579" y="5422144"/>
              <a:ext cx="666382" cy="31586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54" name="Gerader Verbinder 353">
              <a:extLst>
                <a:ext uri="{FF2B5EF4-FFF2-40B4-BE49-F238E27FC236}">
                  <a16:creationId xmlns:a16="http://schemas.microsoft.com/office/drawing/2014/main" id="{6661BCB0-7CA7-427F-A9DE-387A2FC4A502}"/>
                </a:ext>
              </a:extLst>
            </p:cNvPr>
            <p:cNvCxnSpPr>
              <a:cxnSpLocks/>
              <a:stCxn id="357" idx="4"/>
              <a:endCxn id="355" idx="0"/>
            </p:cNvCxnSpPr>
            <p:nvPr/>
          </p:nvCxnSpPr>
          <p:spPr>
            <a:xfrm flipH="1">
              <a:off x="8808978" y="4458871"/>
              <a:ext cx="368146" cy="10348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55" name="Ellipse 354">
              <a:extLst>
                <a:ext uri="{FF2B5EF4-FFF2-40B4-BE49-F238E27FC236}">
                  <a16:creationId xmlns:a16="http://schemas.microsoft.com/office/drawing/2014/main" id="{D5FD9013-71B6-4ED5-B2CD-74BE7701574F}"/>
                </a:ext>
              </a:extLst>
            </p:cNvPr>
            <p:cNvSpPr/>
            <p:nvPr/>
          </p:nvSpPr>
          <p:spPr>
            <a:xfrm>
              <a:off x="8302390" y="4562358"/>
              <a:ext cx="1013175" cy="233111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Process</a:t>
              </a:r>
            </a:p>
          </p:txBody>
        </p:sp>
        <p:sp>
          <p:nvSpPr>
            <p:cNvPr id="356" name="Ellipse 355">
              <a:extLst>
                <a:ext uri="{FF2B5EF4-FFF2-40B4-BE49-F238E27FC236}">
                  <a16:creationId xmlns:a16="http://schemas.microsoft.com/office/drawing/2014/main" id="{8912D9E2-5BA0-4B46-909D-FBEC2DA30B90}"/>
                </a:ext>
              </a:extLst>
            </p:cNvPr>
            <p:cNvSpPr/>
            <p:nvPr/>
          </p:nvSpPr>
          <p:spPr>
            <a:xfrm>
              <a:off x="9125043" y="4563040"/>
              <a:ext cx="921067" cy="211919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Service</a:t>
              </a:r>
            </a:p>
          </p:txBody>
        </p:sp>
        <p:sp>
          <p:nvSpPr>
            <p:cNvPr id="357" name="Ellipse 356">
              <a:extLst>
                <a:ext uri="{FF2B5EF4-FFF2-40B4-BE49-F238E27FC236}">
                  <a16:creationId xmlns:a16="http://schemas.microsoft.com/office/drawing/2014/main" id="{84565C70-94A2-4A8A-8C85-AD1F928DD879}"/>
                </a:ext>
              </a:extLst>
            </p:cNvPr>
            <p:cNvSpPr/>
            <p:nvPr/>
          </p:nvSpPr>
          <p:spPr>
            <a:xfrm>
              <a:off x="8619877" y="4266216"/>
              <a:ext cx="1114493" cy="192654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Lifecycle</a:t>
              </a:r>
            </a:p>
          </p:txBody>
        </p:sp>
        <p:cxnSp>
          <p:nvCxnSpPr>
            <p:cNvPr id="358" name="Gerader Verbinder 357">
              <a:extLst>
                <a:ext uri="{FF2B5EF4-FFF2-40B4-BE49-F238E27FC236}">
                  <a16:creationId xmlns:a16="http://schemas.microsoft.com/office/drawing/2014/main" id="{C1FDCF6F-5634-4E3C-9601-10DF118C2CE6}"/>
                </a:ext>
              </a:extLst>
            </p:cNvPr>
            <p:cNvCxnSpPr>
              <a:cxnSpLocks/>
              <a:stCxn id="357" idx="4"/>
              <a:endCxn id="356" idx="0"/>
            </p:cNvCxnSpPr>
            <p:nvPr/>
          </p:nvCxnSpPr>
          <p:spPr>
            <a:xfrm>
              <a:off x="9177124" y="4458871"/>
              <a:ext cx="408454" cy="10417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59" name="Ellipse 358">
              <a:extLst>
                <a:ext uri="{FF2B5EF4-FFF2-40B4-BE49-F238E27FC236}">
                  <a16:creationId xmlns:a16="http://schemas.microsoft.com/office/drawing/2014/main" id="{66E082E3-7FDB-4311-80C9-AE174001A596}"/>
                </a:ext>
              </a:extLst>
            </p:cNvPr>
            <p:cNvSpPr/>
            <p:nvPr/>
          </p:nvSpPr>
          <p:spPr>
            <a:xfrm>
              <a:off x="7096754" y="3809000"/>
              <a:ext cx="1631729" cy="282064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IG Compliance</a:t>
              </a:r>
            </a:p>
          </p:txBody>
        </p:sp>
        <p:sp>
          <p:nvSpPr>
            <p:cNvPr id="360" name="Ellipse 359">
              <a:extLst>
                <a:ext uri="{FF2B5EF4-FFF2-40B4-BE49-F238E27FC236}">
                  <a16:creationId xmlns:a16="http://schemas.microsoft.com/office/drawing/2014/main" id="{1D3FFDC1-C8A7-4124-9B55-B428B70307FB}"/>
                </a:ext>
              </a:extLst>
            </p:cNvPr>
            <p:cNvSpPr/>
            <p:nvPr/>
          </p:nvSpPr>
          <p:spPr>
            <a:xfrm>
              <a:off x="3371350" y="2701649"/>
              <a:ext cx="1315704" cy="310270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IG-Program</a:t>
              </a:r>
            </a:p>
          </p:txBody>
        </p:sp>
        <p:sp>
          <p:nvSpPr>
            <p:cNvPr id="361" name="Ellipse 360">
              <a:extLst>
                <a:ext uri="{FF2B5EF4-FFF2-40B4-BE49-F238E27FC236}">
                  <a16:creationId xmlns:a16="http://schemas.microsoft.com/office/drawing/2014/main" id="{25699CA7-065E-4D8A-B45F-64E714A73926}"/>
                </a:ext>
              </a:extLst>
            </p:cNvPr>
            <p:cNvSpPr/>
            <p:nvPr/>
          </p:nvSpPr>
          <p:spPr>
            <a:xfrm>
              <a:off x="6890090" y="2245832"/>
              <a:ext cx="1087359" cy="310270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IG-Goal</a:t>
              </a:r>
            </a:p>
          </p:txBody>
        </p:sp>
        <p:cxnSp>
          <p:nvCxnSpPr>
            <p:cNvPr id="362" name="Gerader Verbinder 361">
              <a:extLst>
                <a:ext uri="{FF2B5EF4-FFF2-40B4-BE49-F238E27FC236}">
                  <a16:creationId xmlns:a16="http://schemas.microsoft.com/office/drawing/2014/main" id="{F570F5E7-5A67-43B4-ABDC-5A4E1B13CDD7}"/>
                </a:ext>
              </a:extLst>
            </p:cNvPr>
            <p:cNvCxnSpPr>
              <a:cxnSpLocks/>
              <a:stCxn id="361" idx="2"/>
              <a:endCxn id="374" idx="2"/>
            </p:cNvCxnSpPr>
            <p:nvPr/>
          </p:nvCxnSpPr>
          <p:spPr>
            <a:xfrm flipH="1" flipV="1">
              <a:off x="6273069" y="2092622"/>
              <a:ext cx="617021" cy="30834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3" name="Gerader Verbinder 362">
              <a:extLst>
                <a:ext uri="{FF2B5EF4-FFF2-40B4-BE49-F238E27FC236}">
                  <a16:creationId xmlns:a16="http://schemas.microsoft.com/office/drawing/2014/main" id="{2E6D8F14-2148-4633-A658-EDCBE09BC632}"/>
                </a:ext>
              </a:extLst>
            </p:cNvPr>
            <p:cNvCxnSpPr>
              <a:cxnSpLocks/>
              <a:stCxn id="374" idx="2"/>
              <a:endCxn id="360" idx="6"/>
            </p:cNvCxnSpPr>
            <p:nvPr/>
          </p:nvCxnSpPr>
          <p:spPr>
            <a:xfrm flipH="1">
              <a:off x="4687054" y="2092622"/>
              <a:ext cx="1586015" cy="76416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64" name="Rechteck: abgerundete Ecken 533">
              <a:extLst>
                <a:ext uri="{FF2B5EF4-FFF2-40B4-BE49-F238E27FC236}">
                  <a16:creationId xmlns:a16="http://schemas.microsoft.com/office/drawing/2014/main" id="{C00F6A28-8945-41A6-B8E9-91D9A2ECC7C0}"/>
                </a:ext>
              </a:extLst>
            </p:cNvPr>
            <p:cNvSpPr/>
            <p:nvPr/>
          </p:nvSpPr>
          <p:spPr>
            <a:xfrm>
              <a:off x="5887836" y="5738007"/>
              <a:ext cx="787486" cy="244757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Ontology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5" name="Rechteck: abgerundete Ecken 534">
              <a:extLst>
                <a:ext uri="{FF2B5EF4-FFF2-40B4-BE49-F238E27FC236}">
                  <a16:creationId xmlns:a16="http://schemas.microsoft.com/office/drawing/2014/main" id="{843E1FA7-505D-4F52-9B86-ECF2FDBFDE2C}"/>
                </a:ext>
              </a:extLst>
            </p:cNvPr>
            <p:cNvSpPr/>
            <p:nvPr/>
          </p:nvSpPr>
          <p:spPr>
            <a:xfrm>
              <a:off x="3614815" y="5751596"/>
              <a:ext cx="1688047" cy="244757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Semantic Data Model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6" name="Gleichschenkliges Dreieck 365">
              <a:extLst>
                <a:ext uri="{FF2B5EF4-FFF2-40B4-BE49-F238E27FC236}">
                  <a16:creationId xmlns:a16="http://schemas.microsoft.com/office/drawing/2014/main" id="{06F1C45C-A429-4A9C-86C6-FA751AF4A9CF}"/>
                </a:ext>
              </a:extLst>
            </p:cNvPr>
            <p:cNvSpPr/>
            <p:nvPr/>
          </p:nvSpPr>
          <p:spPr>
            <a:xfrm rot="5400000">
              <a:off x="5772631" y="5838811"/>
              <a:ext cx="168838" cy="87052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67" name="Gerader Verbinder 366">
              <a:extLst>
                <a:ext uri="{FF2B5EF4-FFF2-40B4-BE49-F238E27FC236}">
                  <a16:creationId xmlns:a16="http://schemas.microsoft.com/office/drawing/2014/main" id="{04452E4C-C270-433C-BFE7-BBBBCB534B2E}"/>
                </a:ext>
              </a:extLst>
            </p:cNvPr>
            <p:cNvCxnSpPr>
              <a:cxnSpLocks/>
              <a:stCxn id="366" idx="3"/>
              <a:endCxn id="365" idx="3"/>
            </p:cNvCxnSpPr>
            <p:nvPr/>
          </p:nvCxnSpPr>
          <p:spPr>
            <a:xfrm flipH="1" flipV="1">
              <a:off x="5302862" y="5873975"/>
              <a:ext cx="510662" cy="836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8" name="Gerader Verbinder 367">
              <a:extLst>
                <a:ext uri="{FF2B5EF4-FFF2-40B4-BE49-F238E27FC236}">
                  <a16:creationId xmlns:a16="http://schemas.microsoft.com/office/drawing/2014/main" id="{4030F280-5F9E-4C97-A75C-70776562AC0F}"/>
                </a:ext>
              </a:extLst>
            </p:cNvPr>
            <p:cNvCxnSpPr>
              <a:cxnSpLocks/>
              <a:stCxn id="338" idx="1"/>
              <a:endCxn id="360" idx="6"/>
            </p:cNvCxnSpPr>
            <p:nvPr/>
          </p:nvCxnSpPr>
          <p:spPr>
            <a:xfrm flipH="1" flipV="1">
              <a:off x="4687054" y="2856784"/>
              <a:ext cx="1141728" cy="9592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9" name="Gerader Verbinder 368">
              <a:extLst>
                <a:ext uri="{FF2B5EF4-FFF2-40B4-BE49-F238E27FC236}">
                  <a16:creationId xmlns:a16="http://schemas.microsoft.com/office/drawing/2014/main" id="{18A66BA2-11EA-4AD4-B831-653B91A02988}"/>
                </a:ext>
              </a:extLst>
            </p:cNvPr>
            <p:cNvCxnSpPr>
              <a:cxnSpLocks/>
              <a:stCxn id="374" idx="0"/>
              <a:endCxn id="370" idx="2"/>
            </p:cNvCxnSpPr>
            <p:nvPr/>
          </p:nvCxnSpPr>
          <p:spPr>
            <a:xfrm flipH="1" flipV="1">
              <a:off x="6205440" y="1684411"/>
              <a:ext cx="67629" cy="13121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71" name="Textfeld 370">
              <a:extLst>
                <a:ext uri="{FF2B5EF4-FFF2-40B4-BE49-F238E27FC236}">
                  <a16:creationId xmlns:a16="http://schemas.microsoft.com/office/drawing/2014/main" id="{5A17B9DE-133F-4387-B55C-73291B0A7142}"/>
                </a:ext>
              </a:extLst>
            </p:cNvPr>
            <p:cNvSpPr txBox="1"/>
            <p:nvPr/>
          </p:nvSpPr>
          <p:spPr>
            <a:xfrm>
              <a:off x="5377030" y="1468616"/>
              <a:ext cx="60750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instate</a:t>
              </a:r>
            </a:p>
          </p:txBody>
        </p:sp>
        <p:sp>
          <p:nvSpPr>
            <p:cNvPr id="372" name="Textfeld 371">
              <a:extLst>
                <a:ext uri="{FF2B5EF4-FFF2-40B4-BE49-F238E27FC236}">
                  <a16:creationId xmlns:a16="http://schemas.microsoft.com/office/drawing/2014/main" id="{BE9E5D54-0182-4848-B983-2F8CACA4F240}"/>
                </a:ext>
              </a:extLst>
            </p:cNvPr>
            <p:cNvSpPr txBox="1"/>
            <p:nvPr/>
          </p:nvSpPr>
          <p:spPr>
            <a:xfrm>
              <a:off x="6692473" y="1455076"/>
              <a:ext cx="36761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set</a:t>
              </a:r>
            </a:p>
          </p:txBody>
        </p:sp>
        <p:sp>
          <p:nvSpPr>
            <p:cNvPr id="373" name="Textfeld 372">
              <a:extLst>
                <a:ext uri="{FF2B5EF4-FFF2-40B4-BE49-F238E27FC236}">
                  <a16:creationId xmlns:a16="http://schemas.microsoft.com/office/drawing/2014/main" id="{5A5B334C-7F1E-4AB8-92CA-597943BEDF98}"/>
                </a:ext>
              </a:extLst>
            </p:cNvPr>
            <p:cNvSpPr txBox="1"/>
            <p:nvPr/>
          </p:nvSpPr>
          <p:spPr>
            <a:xfrm>
              <a:off x="5900040" y="1465564"/>
              <a:ext cx="58930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define</a:t>
              </a:r>
            </a:p>
          </p:txBody>
        </p:sp>
        <p:sp>
          <p:nvSpPr>
            <p:cNvPr id="374" name="Textfeld 373">
              <a:extLst>
                <a:ext uri="{FF2B5EF4-FFF2-40B4-BE49-F238E27FC236}">
                  <a16:creationId xmlns:a16="http://schemas.microsoft.com/office/drawing/2014/main" id="{A486136B-023D-4776-97F9-88F786AD95C5}"/>
                </a:ext>
              </a:extLst>
            </p:cNvPr>
            <p:cNvSpPr txBox="1"/>
            <p:nvPr/>
          </p:nvSpPr>
          <p:spPr>
            <a:xfrm>
              <a:off x="5195879" y="1815623"/>
              <a:ext cx="2154379" cy="27699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Committee &amp; Execution Team</a:t>
              </a:r>
            </a:p>
          </p:txBody>
        </p:sp>
        <p:sp>
          <p:nvSpPr>
            <p:cNvPr id="375" name="Textfeld 374">
              <a:extLst>
                <a:ext uri="{FF2B5EF4-FFF2-40B4-BE49-F238E27FC236}">
                  <a16:creationId xmlns:a16="http://schemas.microsoft.com/office/drawing/2014/main" id="{EFD1BD70-1CC9-4BD4-A04D-A5DF888E534A}"/>
                </a:ext>
              </a:extLst>
            </p:cNvPr>
            <p:cNvSpPr txBox="1"/>
            <p:nvPr/>
          </p:nvSpPr>
          <p:spPr>
            <a:xfrm>
              <a:off x="6048857" y="2010824"/>
              <a:ext cx="60584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guides</a:t>
              </a:r>
            </a:p>
          </p:txBody>
        </p:sp>
        <p:sp>
          <p:nvSpPr>
            <p:cNvPr id="376" name="Textfeld 375">
              <a:extLst>
                <a:ext uri="{FF2B5EF4-FFF2-40B4-BE49-F238E27FC236}">
                  <a16:creationId xmlns:a16="http://schemas.microsoft.com/office/drawing/2014/main" id="{FA98C2BD-4C05-4CA9-BD49-DE7AA9197449}"/>
                </a:ext>
              </a:extLst>
            </p:cNvPr>
            <p:cNvSpPr txBox="1"/>
            <p:nvPr/>
          </p:nvSpPr>
          <p:spPr>
            <a:xfrm>
              <a:off x="6618649" y="2007585"/>
              <a:ext cx="686913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manage</a:t>
              </a:r>
            </a:p>
          </p:txBody>
        </p:sp>
        <p:sp>
          <p:nvSpPr>
            <p:cNvPr id="377" name="Textfeld 376">
              <a:extLst>
                <a:ext uri="{FF2B5EF4-FFF2-40B4-BE49-F238E27FC236}">
                  <a16:creationId xmlns:a16="http://schemas.microsoft.com/office/drawing/2014/main" id="{3106371E-C4F9-49E4-BB87-BE613209474B}"/>
                </a:ext>
              </a:extLst>
            </p:cNvPr>
            <p:cNvSpPr txBox="1"/>
            <p:nvPr/>
          </p:nvSpPr>
          <p:spPr>
            <a:xfrm>
              <a:off x="5587226" y="2016842"/>
              <a:ext cx="60750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advice</a:t>
              </a:r>
            </a:p>
          </p:txBody>
        </p:sp>
        <p:sp>
          <p:nvSpPr>
            <p:cNvPr id="378" name="Textfeld 377">
              <a:extLst>
                <a:ext uri="{FF2B5EF4-FFF2-40B4-BE49-F238E27FC236}">
                  <a16:creationId xmlns:a16="http://schemas.microsoft.com/office/drawing/2014/main" id="{80200389-13A6-4C5B-B86E-F5E5284A265D}"/>
                </a:ext>
              </a:extLst>
            </p:cNvPr>
            <p:cNvSpPr txBox="1"/>
            <p:nvPr/>
          </p:nvSpPr>
          <p:spPr>
            <a:xfrm>
              <a:off x="5129246" y="2002392"/>
              <a:ext cx="58930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define</a:t>
              </a:r>
            </a:p>
          </p:txBody>
        </p:sp>
        <p:cxnSp>
          <p:nvCxnSpPr>
            <p:cNvPr id="379" name="Gerader Verbinder 378">
              <a:extLst>
                <a:ext uri="{FF2B5EF4-FFF2-40B4-BE49-F238E27FC236}">
                  <a16:creationId xmlns:a16="http://schemas.microsoft.com/office/drawing/2014/main" id="{A1B39F7F-54D3-43AD-A973-21296CABF2EB}"/>
                </a:ext>
              </a:extLst>
            </p:cNvPr>
            <p:cNvCxnSpPr>
              <a:cxnSpLocks/>
              <a:stCxn id="378" idx="1"/>
              <a:endCxn id="385" idx="6"/>
            </p:cNvCxnSpPr>
            <p:nvPr/>
          </p:nvCxnSpPr>
          <p:spPr>
            <a:xfrm flipH="1">
              <a:off x="4707586" y="2140892"/>
              <a:ext cx="421660" cy="26325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0" name="Gerader Verbinder 379">
              <a:extLst>
                <a:ext uri="{FF2B5EF4-FFF2-40B4-BE49-F238E27FC236}">
                  <a16:creationId xmlns:a16="http://schemas.microsoft.com/office/drawing/2014/main" id="{FBDFD6A3-7B67-4A92-8044-F898095F5041}"/>
                </a:ext>
              </a:extLst>
            </p:cNvPr>
            <p:cNvCxnSpPr>
              <a:cxnSpLocks/>
              <a:stCxn id="338" idx="0"/>
              <a:endCxn id="361" idx="2"/>
            </p:cNvCxnSpPr>
            <p:nvPr/>
          </p:nvCxnSpPr>
          <p:spPr>
            <a:xfrm flipV="1">
              <a:off x="6200488" y="2400967"/>
              <a:ext cx="689602" cy="32091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1" name="Gerader Verbinder 380">
              <a:extLst>
                <a:ext uri="{FF2B5EF4-FFF2-40B4-BE49-F238E27FC236}">
                  <a16:creationId xmlns:a16="http://schemas.microsoft.com/office/drawing/2014/main" id="{06AACDD2-189A-467E-AE6E-89FEFAA3983E}"/>
                </a:ext>
              </a:extLst>
            </p:cNvPr>
            <p:cNvCxnSpPr>
              <a:cxnSpLocks/>
              <a:stCxn id="361" idx="2"/>
              <a:endCxn id="385" idx="6"/>
            </p:cNvCxnSpPr>
            <p:nvPr/>
          </p:nvCxnSpPr>
          <p:spPr>
            <a:xfrm flipH="1">
              <a:off x="4707586" y="2400967"/>
              <a:ext cx="2182504" cy="318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82" name="Rechteck: abgerundete Ecken 551">
              <a:extLst>
                <a:ext uri="{FF2B5EF4-FFF2-40B4-BE49-F238E27FC236}">
                  <a16:creationId xmlns:a16="http://schemas.microsoft.com/office/drawing/2014/main" id="{94CE2BEB-C93C-4404-81C7-E6FC5A2729F2}"/>
                </a:ext>
              </a:extLst>
            </p:cNvPr>
            <p:cNvSpPr/>
            <p:nvPr/>
          </p:nvSpPr>
          <p:spPr>
            <a:xfrm>
              <a:off x="5229849" y="4226794"/>
              <a:ext cx="650815" cy="291066"/>
            </a:xfrm>
            <a:prstGeom prst="round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Policy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83" name="Gerader Verbinder 382">
              <a:extLst>
                <a:ext uri="{FF2B5EF4-FFF2-40B4-BE49-F238E27FC236}">
                  <a16:creationId xmlns:a16="http://schemas.microsoft.com/office/drawing/2014/main" id="{485EA27C-588A-4F8D-B7F0-809365F65146}"/>
                </a:ext>
              </a:extLst>
            </p:cNvPr>
            <p:cNvCxnSpPr>
              <a:cxnSpLocks/>
              <a:stCxn id="337" idx="2"/>
              <a:endCxn id="336" idx="0"/>
            </p:cNvCxnSpPr>
            <p:nvPr/>
          </p:nvCxnSpPr>
          <p:spPr>
            <a:xfrm>
              <a:off x="5920202" y="3767351"/>
              <a:ext cx="222268" cy="6624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4" name="Gerader Verbinder 383">
              <a:extLst>
                <a:ext uri="{FF2B5EF4-FFF2-40B4-BE49-F238E27FC236}">
                  <a16:creationId xmlns:a16="http://schemas.microsoft.com/office/drawing/2014/main" id="{72F8DB0B-B3B0-4BF7-B02C-762EB6F1851F}"/>
                </a:ext>
              </a:extLst>
            </p:cNvPr>
            <p:cNvCxnSpPr>
              <a:cxnSpLocks/>
              <a:stCxn id="346" idx="2"/>
              <a:endCxn id="336" idx="0"/>
            </p:cNvCxnSpPr>
            <p:nvPr/>
          </p:nvCxnSpPr>
          <p:spPr>
            <a:xfrm flipH="1">
              <a:off x="6142469" y="3572066"/>
              <a:ext cx="2857120" cy="26152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85" name="Ellipse 384">
              <a:extLst>
                <a:ext uri="{FF2B5EF4-FFF2-40B4-BE49-F238E27FC236}">
                  <a16:creationId xmlns:a16="http://schemas.microsoft.com/office/drawing/2014/main" id="{6588E998-DBD7-49A9-8608-F406442A25CE}"/>
                </a:ext>
              </a:extLst>
            </p:cNvPr>
            <p:cNvSpPr/>
            <p:nvPr/>
          </p:nvSpPr>
          <p:spPr>
            <a:xfrm>
              <a:off x="3359052" y="2234155"/>
              <a:ext cx="1348534" cy="339987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Governance</a:t>
              </a:r>
            </a:p>
          </p:txBody>
        </p:sp>
        <p:cxnSp>
          <p:nvCxnSpPr>
            <p:cNvPr id="386" name="Gerader Verbinder 385">
              <a:extLst>
                <a:ext uri="{FF2B5EF4-FFF2-40B4-BE49-F238E27FC236}">
                  <a16:creationId xmlns:a16="http://schemas.microsoft.com/office/drawing/2014/main" id="{A5954B01-B6E5-4AC1-A975-8ED364478F17}"/>
                </a:ext>
              </a:extLst>
            </p:cNvPr>
            <p:cNvCxnSpPr>
              <a:cxnSpLocks/>
              <a:stCxn id="360" idx="0"/>
              <a:endCxn id="385" idx="4"/>
            </p:cNvCxnSpPr>
            <p:nvPr/>
          </p:nvCxnSpPr>
          <p:spPr>
            <a:xfrm flipV="1">
              <a:off x="4029202" y="2574143"/>
              <a:ext cx="4118" cy="12750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7" name="Gerader Verbinder 386">
              <a:extLst>
                <a:ext uri="{FF2B5EF4-FFF2-40B4-BE49-F238E27FC236}">
                  <a16:creationId xmlns:a16="http://schemas.microsoft.com/office/drawing/2014/main" id="{A8B32D09-59B0-407B-91B0-5ABD03B6DFAB}"/>
                </a:ext>
              </a:extLst>
            </p:cNvPr>
            <p:cNvCxnSpPr>
              <a:cxnSpLocks/>
              <a:stCxn id="336" idx="4"/>
              <a:endCxn id="382" idx="0"/>
            </p:cNvCxnSpPr>
            <p:nvPr/>
          </p:nvCxnSpPr>
          <p:spPr>
            <a:xfrm flipH="1">
              <a:off x="5555255" y="4045512"/>
              <a:ext cx="587213" cy="18128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8" name="Gerader Verbinder 387">
              <a:extLst>
                <a:ext uri="{FF2B5EF4-FFF2-40B4-BE49-F238E27FC236}">
                  <a16:creationId xmlns:a16="http://schemas.microsoft.com/office/drawing/2014/main" id="{19EEA95F-C9C5-409B-A40B-48B2C9FDF085}"/>
                </a:ext>
              </a:extLst>
            </p:cNvPr>
            <p:cNvCxnSpPr>
              <a:cxnSpLocks/>
              <a:stCxn id="336" idx="4"/>
              <a:endCxn id="411" idx="0"/>
            </p:cNvCxnSpPr>
            <p:nvPr/>
          </p:nvCxnSpPr>
          <p:spPr>
            <a:xfrm>
              <a:off x="6142468" y="4045512"/>
              <a:ext cx="489064" cy="16968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9" name="Gerader Verbinder 388">
              <a:extLst>
                <a:ext uri="{FF2B5EF4-FFF2-40B4-BE49-F238E27FC236}">
                  <a16:creationId xmlns:a16="http://schemas.microsoft.com/office/drawing/2014/main" id="{03A3D4C8-B3EC-4181-B60E-3D752C11B27C}"/>
                </a:ext>
              </a:extLst>
            </p:cNvPr>
            <p:cNvCxnSpPr>
              <a:cxnSpLocks/>
              <a:stCxn id="411" idx="3"/>
              <a:endCxn id="357" idx="2"/>
            </p:cNvCxnSpPr>
            <p:nvPr/>
          </p:nvCxnSpPr>
          <p:spPr>
            <a:xfrm flipV="1">
              <a:off x="6927358" y="4362543"/>
              <a:ext cx="1692519" cy="72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90" name="Gerader Verbinder 389">
              <a:extLst>
                <a:ext uri="{FF2B5EF4-FFF2-40B4-BE49-F238E27FC236}">
                  <a16:creationId xmlns:a16="http://schemas.microsoft.com/office/drawing/2014/main" id="{6B8B51A4-D91F-4F9E-BC0F-D78FE86A2F6A}"/>
                </a:ext>
              </a:extLst>
            </p:cNvPr>
            <p:cNvCxnSpPr>
              <a:cxnSpLocks/>
              <a:stCxn id="411" idx="0"/>
              <a:endCxn id="359" idx="3"/>
            </p:cNvCxnSpPr>
            <p:nvPr/>
          </p:nvCxnSpPr>
          <p:spPr>
            <a:xfrm flipV="1">
              <a:off x="6631533" y="4049757"/>
              <a:ext cx="704183" cy="16543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91" name="Gerader Verbinder 469">
              <a:extLst>
                <a:ext uri="{FF2B5EF4-FFF2-40B4-BE49-F238E27FC236}">
                  <a16:creationId xmlns:a16="http://schemas.microsoft.com/office/drawing/2014/main" id="{ADB2FC5B-C35E-4551-AC61-5EF3095958B0}"/>
                </a:ext>
              </a:extLst>
            </p:cNvPr>
            <p:cNvCxnSpPr>
              <a:cxnSpLocks/>
              <a:stCxn id="372" idx="2"/>
              <a:endCxn id="361" idx="0"/>
            </p:cNvCxnSpPr>
            <p:nvPr/>
          </p:nvCxnSpPr>
          <p:spPr>
            <a:xfrm rot="16200000" flipH="1">
              <a:off x="6898146" y="1710207"/>
              <a:ext cx="513757" cy="557491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92" name="Textfeld 391">
              <a:extLst>
                <a:ext uri="{FF2B5EF4-FFF2-40B4-BE49-F238E27FC236}">
                  <a16:creationId xmlns:a16="http://schemas.microsoft.com/office/drawing/2014/main" id="{62BDB3E5-07F3-417D-9DF3-80998434E708}"/>
                </a:ext>
              </a:extLst>
            </p:cNvPr>
            <p:cNvSpPr txBox="1"/>
            <p:nvPr/>
          </p:nvSpPr>
          <p:spPr>
            <a:xfrm>
              <a:off x="7347433" y="1949260"/>
              <a:ext cx="113207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Is reviewed by</a:t>
              </a:r>
            </a:p>
          </p:txBody>
        </p:sp>
        <p:sp>
          <p:nvSpPr>
            <p:cNvPr id="393" name="Textfeld 392">
              <a:extLst>
                <a:ext uri="{FF2B5EF4-FFF2-40B4-BE49-F238E27FC236}">
                  <a16:creationId xmlns:a16="http://schemas.microsoft.com/office/drawing/2014/main" id="{E54B8F00-F95A-4199-90CE-8F01D6552624}"/>
                </a:ext>
              </a:extLst>
            </p:cNvPr>
            <p:cNvSpPr txBox="1"/>
            <p:nvPr/>
          </p:nvSpPr>
          <p:spPr>
            <a:xfrm>
              <a:off x="4503955" y="5527308"/>
              <a:ext cx="867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defined by</a:t>
              </a:r>
            </a:p>
          </p:txBody>
        </p:sp>
        <p:sp>
          <p:nvSpPr>
            <p:cNvPr id="394" name="Textfeld 393">
              <a:extLst>
                <a:ext uri="{FF2B5EF4-FFF2-40B4-BE49-F238E27FC236}">
                  <a16:creationId xmlns:a16="http://schemas.microsoft.com/office/drawing/2014/main" id="{03ED5D3C-2C72-4A54-A373-84B5801B2CF8}"/>
                </a:ext>
              </a:extLst>
            </p:cNvPr>
            <p:cNvSpPr txBox="1"/>
            <p:nvPr/>
          </p:nvSpPr>
          <p:spPr>
            <a:xfrm>
              <a:off x="4975279" y="3949970"/>
              <a:ext cx="867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defined by</a:t>
              </a:r>
            </a:p>
          </p:txBody>
        </p:sp>
        <p:cxnSp>
          <p:nvCxnSpPr>
            <p:cNvPr id="395" name="Gerader Verbinder 231">
              <a:extLst>
                <a:ext uri="{FF2B5EF4-FFF2-40B4-BE49-F238E27FC236}">
                  <a16:creationId xmlns:a16="http://schemas.microsoft.com/office/drawing/2014/main" id="{8AE8A1E5-35EB-4C49-BFDD-98DD3B18D901}"/>
                </a:ext>
              </a:extLst>
            </p:cNvPr>
            <p:cNvCxnSpPr>
              <a:cxnSpLocks/>
              <a:stCxn id="328" idx="0"/>
              <a:endCxn id="370" idx="3"/>
            </p:cNvCxnSpPr>
            <p:nvPr/>
          </p:nvCxnSpPr>
          <p:spPr>
            <a:xfrm rot="16200000" flipV="1">
              <a:off x="7422030" y="1065266"/>
              <a:ext cx="783169" cy="1652773"/>
            </a:xfrm>
            <a:prstGeom prst="bent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96" name="Gerader Verbinder 395">
              <a:extLst>
                <a:ext uri="{FF2B5EF4-FFF2-40B4-BE49-F238E27FC236}">
                  <a16:creationId xmlns:a16="http://schemas.microsoft.com/office/drawing/2014/main" id="{A2A808FC-01A1-43E9-8FF4-4CCC3FDE275B}"/>
                </a:ext>
              </a:extLst>
            </p:cNvPr>
            <p:cNvCxnSpPr>
              <a:cxnSpLocks/>
              <a:stCxn id="330" idx="4"/>
              <a:endCxn id="506" idx="1"/>
            </p:cNvCxnSpPr>
            <p:nvPr/>
          </p:nvCxnSpPr>
          <p:spPr>
            <a:xfrm>
              <a:off x="4471684" y="4072109"/>
              <a:ext cx="607771" cy="25216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97" name="Gerader Verbinder 231">
              <a:extLst>
                <a:ext uri="{FF2B5EF4-FFF2-40B4-BE49-F238E27FC236}">
                  <a16:creationId xmlns:a16="http://schemas.microsoft.com/office/drawing/2014/main" id="{684FC45A-D52E-40B3-988D-0C13561C8DE2}"/>
                </a:ext>
              </a:extLst>
            </p:cNvPr>
            <p:cNvCxnSpPr>
              <a:cxnSpLocks/>
              <a:stCxn id="371" idx="1"/>
              <a:endCxn id="385" idx="0"/>
            </p:cNvCxnSpPr>
            <p:nvPr/>
          </p:nvCxnSpPr>
          <p:spPr>
            <a:xfrm rot="10800000" flipV="1">
              <a:off x="4033320" y="1607115"/>
              <a:ext cx="1343710" cy="627039"/>
            </a:xfrm>
            <a:prstGeom prst="bent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98" name="Gerader Verbinder 397">
              <a:extLst>
                <a:ext uri="{FF2B5EF4-FFF2-40B4-BE49-F238E27FC236}">
                  <a16:creationId xmlns:a16="http://schemas.microsoft.com/office/drawing/2014/main" id="{A6BDDE4F-7F21-41A6-AB50-791A49AFB322}"/>
                </a:ext>
              </a:extLst>
            </p:cNvPr>
            <p:cNvCxnSpPr>
              <a:cxnSpLocks/>
              <a:stCxn id="336" idx="2"/>
              <a:endCxn id="330" idx="6"/>
            </p:cNvCxnSpPr>
            <p:nvPr/>
          </p:nvCxnSpPr>
          <p:spPr>
            <a:xfrm flipH="1">
              <a:off x="5084655" y="3939553"/>
              <a:ext cx="160362" cy="434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99" name="Ellipse 398">
              <a:extLst>
                <a:ext uri="{FF2B5EF4-FFF2-40B4-BE49-F238E27FC236}">
                  <a16:creationId xmlns:a16="http://schemas.microsoft.com/office/drawing/2014/main" id="{B0AFB128-901A-43AB-A580-CFC19D7DEEA9}"/>
                </a:ext>
              </a:extLst>
            </p:cNvPr>
            <p:cNvSpPr/>
            <p:nvPr/>
          </p:nvSpPr>
          <p:spPr>
            <a:xfrm>
              <a:off x="8543154" y="4930429"/>
              <a:ext cx="1348537" cy="211919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IG Services</a:t>
              </a:r>
            </a:p>
          </p:txBody>
        </p:sp>
        <p:cxnSp>
          <p:nvCxnSpPr>
            <p:cNvPr id="400" name="Gerader Verbinder 399">
              <a:extLst>
                <a:ext uri="{FF2B5EF4-FFF2-40B4-BE49-F238E27FC236}">
                  <a16:creationId xmlns:a16="http://schemas.microsoft.com/office/drawing/2014/main" id="{0BC0EF71-2312-4639-ABD8-6AFC5AC0F5D5}"/>
                </a:ext>
              </a:extLst>
            </p:cNvPr>
            <p:cNvCxnSpPr>
              <a:cxnSpLocks/>
              <a:stCxn id="399" idx="4"/>
              <a:endCxn id="443" idx="0"/>
            </p:cNvCxnSpPr>
            <p:nvPr/>
          </p:nvCxnSpPr>
          <p:spPr>
            <a:xfrm flipH="1">
              <a:off x="9021785" y="5142348"/>
              <a:ext cx="195637" cy="14259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01" name="Gerader Verbinder 400">
              <a:extLst>
                <a:ext uri="{FF2B5EF4-FFF2-40B4-BE49-F238E27FC236}">
                  <a16:creationId xmlns:a16="http://schemas.microsoft.com/office/drawing/2014/main" id="{1073A752-E5A0-41E7-AEB1-8DC460137EEF}"/>
                </a:ext>
              </a:extLst>
            </p:cNvPr>
            <p:cNvCxnSpPr>
              <a:cxnSpLocks/>
              <a:stCxn id="355" idx="4"/>
              <a:endCxn id="399" idx="0"/>
            </p:cNvCxnSpPr>
            <p:nvPr/>
          </p:nvCxnSpPr>
          <p:spPr>
            <a:xfrm>
              <a:off x="8808978" y="4795469"/>
              <a:ext cx="408444" cy="13496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02" name="Gerader Verbinder 401">
              <a:extLst>
                <a:ext uri="{FF2B5EF4-FFF2-40B4-BE49-F238E27FC236}">
                  <a16:creationId xmlns:a16="http://schemas.microsoft.com/office/drawing/2014/main" id="{E94E2B16-97B3-4926-B4B9-03ACBEF95B2D}"/>
                </a:ext>
              </a:extLst>
            </p:cNvPr>
            <p:cNvCxnSpPr>
              <a:cxnSpLocks/>
              <a:stCxn id="356" idx="4"/>
              <a:endCxn id="399" idx="0"/>
            </p:cNvCxnSpPr>
            <p:nvPr/>
          </p:nvCxnSpPr>
          <p:spPr>
            <a:xfrm flipH="1">
              <a:off x="9217422" y="4774960"/>
              <a:ext cx="368155" cy="15546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03" name="Gerader Verbinder 402">
              <a:extLst>
                <a:ext uri="{FF2B5EF4-FFF2-40B4-BE49-F238E27FC236}">
                  <a16:creationId xmlns:a16="http://schemas.microsoft.com/office/drawing/2014/main" id="{C9B602CC-2C99-405B-93A9-F5B9C50A8586}"/>
                </a:ext>
              </a:extLst>
            </p:cNvPr>
            <p:cNvCxnSpPr>
              <a:cxnSpLocks/>
              <a:stCxn id="450" idx="2"/>
              <a:endCxn id="348" idx="0"/>
            </p:cNvCxnSpPr>
            <p:nvPr/>
          </p:nvCxnSpPr>
          <p:spPr>
            <a:xfrm>
              <a:off x="10877634" y="4465421"/>
              <a:ext cx="113" cy="47832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04" name="Gerader Verbinder 403">
              <a:extLst>
                <a:ext uri="{FF2B5EF4-FFF2-40B4-BE49-F238E27FC236}">
                  <a16:creationId xmlns:a16="http://schemas.microsoft.com/office/drawing/2014/main" id="{80994E4B-CE1F-4E40-AC66-9569052552C5}"/>
                </a:ext>
              </a:extLst>
            </p:cNvPr>
            <p:cNvCxnSpPr>
              <a:cxnSpLocks/>
              <a:stCxn id="346" idx="2"/>
              <a:endCxn id="357" idx="0"/>
            </p:cNvCxnSpPr>
            <p:nvPr/>
          </p:nvCxnSpPr>
          <p:spPr>
            <a:xfrm>
              <a:off x="8999589" y="3572066"/>
              <a:ext cx="177535" cy="69415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05" name="Gerader Verbinder 404">
              <a:extLst>
                <a:ext uri="{FF2B5EF4-FFF2-40B4-BE49-F238E27FC236}">
                  <a16:creationId xmlns:a16="http://schemas.microsoft.com/office/drawing/2014/main" id="{C8A22CDA-A39C-49D6-AF46-4C6F5F341D77}"/>
                </a:ext>
              </a:extLst>
            </p:cNvPr>
            <p:cNvCxnSpPr>
              <a:cxnSpLocks/>
              <a:stCxn id="346" idx="2"/>
              <a:endCxn id="359" idx="0"/>
            </p:cNvCxnSpPr>
            <p:nvPr/>
          </p:nvCxnSpPr>
          <p:spPr>
            <a:xfrm flipH="1">
              <a:off x="7912619" y="3572066"/>
              <a:ext cx="1086969" cy="23693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06" name="Gerader Verbinder 405">
              <a:extLst>
                <a:ext uri="{FF2B5EF4-FFF2-40B4-BE49-F238E27FC236}">
                  <a16:creationId xmlns:a16="http://schemas.microsoft.com/office/drawing/2014/main" id="{8A116073-5002-438B-9AD7-F45EF2B95EB2}"/>
                </a:ext>
              </a:extLst>
            </p:cNvPr>
            <p:cNvCxnSpPr>
              <a:cxnSpLocks/>
              <a:stCxn id="357" idx="0"/>
              <a:endCxn id="359" idx="6"/>
            </p:cNvCxnSpPr>
            <p:nvPr/>
          </p:nvCxnSpPr>
          <p:spPr>
            <a:xfrm flipH="1" flipV="1">
              <a:off x="8728484" y="3950033"/>
              <a:ext cx="448640" cy="31618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07" name="Gerader Verbinder 188">
              <a:extLst>
                <a:ext uri="{FF2B5EF4-FFF2-40B4-BE49-F238E27FC236}">
                  <a16:creationId xmlns:a16="http://schemas.microsoft.com/office/drawing/2014/main" id="{B5AA0790-8C1E-49BD-A61F-69930FBF1257}"/>
                </a:ext>
              </a:extLst>
            </p:cNvPr>
            <p:cNvCxnSpPr>
              <a:cxnSpLocks/>
              <a:stCxn id="382" idx="2"/>
              <a:endCxn id="365" idx="0"/>
            </p:cNvCxnSpPr>
            <p:nvPr/>
          </p:nvCxnSpPr>
          <p:spPr>
            <a:xfrm rot="5400000">
              <a:off x="4390180" y="4586519"/>
              <a:ext cx="1233736" cy="1096418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08" name="Gerader Verbinder 231">
              <a:extLst>
                <a:ext uri="{FF2B5EF4-FFF2-40B4-BE49-F238E27FC236}">
                  <a16:creationId xmlns:a16="http://schemas.microsoft.com/office/drawing/2014/main" id="{1FDB614B-E4B6-404E-B2C1-C83EB4C860B7}"/>
                </a:ext>
              </a:extLst>
            </p:cNvPr>
            <p:cNvCxnSpPr>
              <a:cxnSpLocks/>
              <a:stCxn id="409" idx="0"/>
              <a:endCxn id="494" idx="3"/>
            </p:cNvCxnSpPr>
            <p:nvPr/>
          </p:nvCxnSpPr>
          <p:spPr>
            <a:xfrm rot="16200000" flipV="1">
              <a:off x="6370883" y="4642787"/>
              <a:ext cx="236700" cy="917458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09" name="Rechteck: abgerundete Ecken 578">
              <a:extLst>
                <a:ext uri="{FF2B5EF4-FFF2-40B4-BE49-F238E27FC236}">
                  <a16:creationId xmlns:a16="http://schemas.microsoft.com/office/drawing/2014/main" id="{8F04FC06-04F5-4F6F-909A-67A0921D78A5}"/>
                </a:ext>
              </a:extLst>
            </p:cNvPr>
            <p:cNvSpPr/>
            <p:nvPr/>
          </p:nvSpPr>
          <p:spPr>
            <a:xfrm>
              <a:off x="6471531" y="5219866"/>
              <a:ext cx="952859" cy="202278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Information</a:t>
              </a:r>
            </a:p>
          </p:txBody>
        </p:sp>
        <p:sp>
          <p:nvSpPr>
            <p:cNvPr id="410" name="Rechteck: abgerundete Ecken 579">
              <a:extLst>
                <a:ext uri="{FF2B5EF4-FFF2-40B4-BE49-F238E27FC236}">
                  <a16:creationId xmlns:a16="http://schemas.microsoft.com/office/drawing/2014/main" id="{B089B15E-6473-4A22-BEBD-4E65F8DCDD36}"/>
                </a:ext>
              </a:extLst>
            </p:cNvPr>
            <p:cNvSpPr/>
            <p:nvPr/>
          </p:nvSpPr>
          <p:spPr>
            <a:xfrm>
              <a:off x="5548409" y="5223955"/>
              <a:ext cx="650815" cy="202278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Record</a:t>
              </a:r>
            </a:p>
          </p:txBody>
        </p:sp>
        <p:sp>
          <p:nvSpPr>
            <p:cNvPr id="411" name="Rechteck: abgerundete Ecken 580">
              <a:extLst>
                <a:ext uri="{FF2B5EF4-FFF2-40B4-BE49-F238E27FC236}">
                  <a16:creationId xmlns:a16="http://schemas.microsoft.com/office/drawing/2014/main" id="{14B44117-3441-43C2-BCBE-099D361327C9}"/>
                </a:ext>
              </a:extLst>
            </p:cNvPr>
            <p:cNvSpPr/>
            <p:nvPr/>
          </p:nvSpPr>
          <p:spPr>
            <a:xfrm>
              <a:off x="6335707" y="4215191"/>
              <a:ext cx="591651" cy="296155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Data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2" name="Rechteck: abgerundete Ecken 581">
              <a:extLst>
                <a:ext uri="{FF2B5EF4-FFF2-40B4-BE49-F238E27FC236}">
                  <a16:creationId xmlns:a16="http://schemas.microsoft.com/office/drawing/2014/main" id="{8E839F72-1A6D-4530-BC52-F22F072C4CF1}"/>
                </a:ext>
              </a:extLst>
            </p:cNvPr>
            <p:cNvSpPr/>
            <p:nvPr/>
          </p:nvSpPr>
          <p:spPr>
            <a:xfrm>
              <a:off x="5769097" y="4765074"/>
              <a:ext cx="787486" cy="151975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Metadata</a:t>
              </a:r>
            </a:p>
          </p:txBody>
        </p:sp>
        <p:sp>
          <p:nvSpPr>
            <p:cNvPr id="413" name="Rechteck: abgerundete Ecken 582">
              <a:extLst>
                <a:ext uri="{FF2B5EF4-FFF2-40B4-BE49-F238E27FC236}">
                  <a16:creationId xmlns:a16="http://schemas.microsoft.com/office/drawing/2014/main" id="{28363DEC-6E9A-4D9B-BCC3-B1405EE3BBC0}"/>
                </a:ext>
              </a:extLst>
            </p:cNvPr>
            <p:cNvSpPr/>
            <p:nvPr/>
          </p:nvSpPr>
          <p:spPr>
            <a:xfrm>
              <a:off x="7417484" y="4762449"/>
              <a:ext cx="591651" cy="138159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Asset</a:t>
              </a:r>
            </a:p>
          </p:txBody>
        </p:sp>
        <p:sp>
          <p:nvSpPr>
            <p:cNvPr id="414" name="Gleichschenkliges Dreieck 413">
              <a:extLst>
                <a:ext uri="{FF2B5EF4-FFF2-40B4-BE49-F238E27FC236}">
                  <a16:creationId xmlns:a16="http://schemas.microsoft.com/office/drawing/2014/main" id="{50B1EFB5-F4A5-45A1-89F9-532346017EF9}"/>
                </a:ext>
              </a:extLst>
            </p:cNvPr>
            <p:cNvSpPr/>
            <p:nvPr/>
          </p:nvSpPr>
          <p:spPr>
            <a:xfrm>
              <a:off x="6731060" y="4462690"/>
              <a:ext cx="181451" cy="118592"/>
            </a:xfrm>
            <a:prstGeom prst="triangle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15" name="Gerader Verbinder 231">
              <a:extLst>
                <a:ext uri="{FF2B5EF4-FFF2-40B4-BE49-F238E27FC236}">
                  <a16:creationId xmlns:a16="http://schemas.microsoft.com/office/drawing/2014/main" id="{B528F303-F52C-4909-8092-C8A446BB2AC6}"/>
                </a:ext>
              </a:extLst>
            </p:cNvPr>
            <p:cNvCxnSpPr>
              <a:cxnSpLocks/>
              <a:stCxn id="494" idx="3"/>
              <a:endCxn id="410" idx="0"/>
            </p:cNvCxnSpPr>
            <p:nvPr/>
          </p:nvCxnSpPr>
          <p:spPr>
            <a:xfrm rot="5400000">
              <a:off x="5831766" y="5025217"/>
              <a:ext cx="240790" cy="156686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16" name="Gerader Verbinder 231">
              <a:extLst>
                <a:ext uri="{FF2B5EF4-FFF2-40B4-BE49-F238E27FC236}">
                  <a16:creationId xmlns:a16="http://schemas.microsoft.com/office/drawing/2014/main" id="{7229F8C8-A6D3-4E9F-AB92-2F7DCF076CEB}"/>
                </a:ext>
              </a:extLst>
            </p:cNvPr>
            <p:cNvCxnSpPr>
              <a:cxnSpLocks/>
              <a:stCxn id="414" idx="3"/>
              <a:endCxn id="412" idx="0"/>
            </p:cNvCxnSpPr>
            <p:nvPr/>
          </p:nvCxnSpPr>
          <p:spPr>
            <a:xfrm rot="5400000">
              <a:off x="6400419" y="4343707"/>
              <a:ext cx="183792" cy="658945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17" name="Gerader Verbinder 231">
              <a:extLst>
                <a:ext uri="{FF2B5EF4-FFF2-40B4-BE49-F238E27FC236}">
                  <a16:creationId xmlns:a16="http://schemas.microsoft.com/office/drawing/2014/main" id="{0B3E81B5-5D7D-4C4E-A7D4-A264FAE7A825}"/>
                </a:ext>
              </a:extLst>
            </p:cNvPr>
            <p:cNvCxnSpPr>
              <a:cxnSpLocks/>
              <a:stCxn id="414" idx="3"/>
              <a:endCxn id="413" idx="0"/>
            </p:cNvCxnSpPr>
            <p:nvPr/>
          </p:nvCxnSpPr>
          <p:spPr>
            <a:xfrm rot="16200000" flipH="1">
              <a:off x="7176964" y="4226103"/>
              <a:ext cx="181167" cy="891523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18" name="Gerader Verbinder 417">
              <a:extLst>
                <a:ext uri="{FF2B5EF4-FFF2-40B4-BE49-F238E27FC236}">
                  <a16:creationId xmlns:a16="http://schemas.microsoft.com/office/drawing/2014/main" id="{180AE494-0696-4847-AAE6-E169FBE66C85}"/>
                </a:ext>
              </a:extLst>
            </p:cNvPr>
            <p:cNvCxnSpPr>
              <a:cxnSpLocks/>
              <a:stCxn id="330" idx="0"/>
              <a:endCxn id="324" idx="1"/>
            </p:cNvCxnSpPr>
            <p:nvPr/>
          </p:nvCxnSpPr>
          <p:spPr>
            <a:xfrm flipV="1">
              <a:off x="4471686" y="2917622"/>
              <a:ext cx="147648" cy="89806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19" name="Textfeld 418">
              <a:extLst>
                <a:ext uri="{FF2B5EF4-FFF2-40B4-BE49-F238E27FC236}">
                  <a16:creationId xmlns:a16="http://schemas.microsoft.com/office/drawing/2014/main" id="{649CA9A2-C11E-4F7E-AFB5-2DBEACEB4D71}"/>
                </a:ext>
              </a:extLst>
            </p:cNvPr>
            <p:cNvSpPr txBox="1"/>
            <p:nvPr/>
          </p:nvSpPr>
          <p:spPr>
            <a:xfrm>
              <a:off x="10669265" y="3877292"/>
              <a:ext cx="669268" cy="461665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capture</a:t>
              </a:r>
            </a:p>
          </p:txBody>
        </p:sp>
        <p:sp>
          <p:nvSpPr>
            <p:cNvPr id="420" name="Ellipse 419">
              <a:extLst>
                <a:ext uri="{FF2B5EF4-FFF2-40B4-BE49-F238E27FC236}">
                  <a16:creationId xmlns:a16="http://schemas.microsoft.com/office/drawing/2014/main" id="{4350661F-6C0E-40BC-BA19-DE4507833C0C}"/>
                </a:ext>
              </a:extLst>
            </p:cNvPr>
            <p:cNvSpPr/>
            <p:nvPr/>
          </p:nvSpPr>
          <p:spPr>
            <a:xfrm>
              <a:off x="9380513" y="3254524"/>
              <a:ext cx="921067" cy="256421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Metric</a:t>
              </a:r>
            </a:p>
          </p:txBody>
        </p:sp>
        <p:sp>
          <p:nvSpPr>
            <p:cNvPr id="421" name="Ellipse 420">
              <a:extLst>
                <a:ext uri="{FF2B5EF4-FFF2-40B4-BE49-F238E27FC236}">
                  <a16:creationId xmlns:a16="http://schemas.microsoft.com/office/drawing/2014/main" id="{6725C708-1262-4E6D-9918-BB3D683B80E8}"/>
                </a:ext>
              </a:extLst>
            </p:cNvPr>
            <p:cNvSpPr/>
            <p:nvPr/>
          </p:nvSpPr>
          <p:spPr>
            <a:xfrm>
              <a:off x="8873353" y="2743745"/>
              <a:ext cx="1114493" cy="256421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IG Level</a:t>
              </a:r>
            </a:p>
          </p:txBody>
        </p:sp>
        <p:cxnSp>
          <p:nvCxnSpPr>
            <p:cNvPr id="422" name="Gerader Verbinder 421">
              <a:extLst>
                <a:ext uri="{FF2B5EF4-FFF2-40B4-BE49-F238E27FC236}">
                  <a16:creationId xmlns:a16="http://schemas.microsoft.com/office/drawing/2014/main" id="{9082FD89-DC47-41AB-B0D6-BF1B0FD3479F}"/>
                </a:ext>
              </a:extLst>
            </p:cNvPr>
            <p:cNvCxnSpPr>
              <a:cxnSpLocks/>
              <a:stCxn id="421" idx="4"/>
              <a:endCxn id="420" idx="0"/>
            </p:cNvCxnSpPr>
            <p:nvPr/>
          </p:nvCxnSpPr>
          <p:spPr>
            <a:xfrm>
              <a:off x="9430599" y="3000167"/>
              <a:ext cx="410448" cy="25435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23" name="Gerader Verbinder 422">
              <a:extLst>
                <a:ext uri="{FF2B5EF4-FFF2-40B4-BE49-F238E27FC236}">
                  <a16:creationId xmlns:a16="http://schemas.microsoft.com/office/drawing/2014/main" id="{D229D6CD-1451-4092-9B66-1EC8CA19BAAB}"/>
                </a:ext>
              </a:extLst>
            </p:cNvPr>
            <p:cNvCxnSpPr>
              <a:cxnSpLocks/>
              <a:stCxn id="328" idx="5"/>
              <a:endCxn id="421" idx="0"/>
            </p:cNvCxnSpPr>
            <p:nvPr/>
          </p:nvCxnSpPr>
          <p:spPr>
            <a:xfrm>
              <a:off x="9034032" y="2502106"/>
              <a:ext cx="396568" cy="24163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24" name="Textfeld 423">
              <a:extLst>
                <a:ext uri="{FF2B5EF4-FFF2-40B4-BE49-F238E27FC236}">
                  <a16:creationId xmlns:a16="http://schemas.microsoft.com/office/drawing/2014/main" id="{FB502423-3FBF-40E5-89DF-B639775AABE6}"/>
                </a:ext>
              </a:extLst>
            </p:cNvPr>
            <p:cNvSpPr txBox="1"/>
            <p:nvPr/>
          </p:nvSpPr>
          <p:spPr>
            <a:xfrm>
              <a:off x="9318869" y="2505559"/>
              <a:ext cx="1293065" cy="16181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Is computed from</a:t>
              </a:r>
            </a:p>
          </p:txBody>
        </p:sp>
        <p:cxnSp>
          <p:nvCxnSpPr>
            <p:cNvPr id="425" name="Gerader Verbinder 424">
              <a:extLst>
                <a:ext uri="{FF2B5EF4-FFF2-40B4-BE49-F238E27FC236}">
                  <a16:creationId xmlns:a16="http://schemas.microsoft.com/office/drawing/2014/main" id="{18713348-728B-4ED5-AA0F-D27E0D77D86A}"/>
                </a:ext>
              </a:extLst>
            </p:cNvPr>
            <p:cNvCxnSpPr>
              <a:cxnSpLocks/>
              <a:endCxn id="450" idx="0"/>
            </p:cNvCxnSpPr>
            <p:nvPr/>
          </p:nvCxnSpPr>
          <p:spPr>
            <a:xfrm>
              <a:off x="9823998" y="3512361"/>
              <a:ext cx="1053638" cy="76917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26" name="Gerader Verbinder 81">
              <a:extLst>
                <a:ext uri="{FF2B5EF4-FFF2-40B4-BE49-F238E27FC236}">
                  <a16:creationId xmlns:a16="http://schemas.microsoft.com/office/drawing/2014/main" id="{B0AC8940-F881-4E33-A43E-D6541DE9D156}"/>
                </a:ext>
              </a:extLst>
            </p:cNvPr>
            <p:cNvCxnSpPr>
              <a:cxnSpLocks/>
              <a:stCxn id="420" idx="4"/>
              <a:endCxn id="357" idx="0"/>
            </p:cNvCxnSpPr>
            <p:nvPr/>
          </p:nvCxnSpPr>
          <p:spPr>
            <a:xfrm flipH="1">
              <a:off x="9177124" y="3510945"/>
              <a:ext cx="663924" cy="75527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27" name="Textfeld 426">
              <a:extLst>
                <a:ext uri="{FF2B5EF4-FFF2-40B4-BE49-F238E27FC236}">
                  <a16:creationId xmlns:a16="http://schemas.microsoft.com/office/drawing/2014/main" id="{468AE0A6-90AD-415F-98EC-14A032ECC7F4}"/>
                </a:ext>
              </a:extLst>
            </p:cNvPr>
            <p:cNvSpPr txBox="1"/>
            <p:nvPr/>
          </p:nvSpPr>
          <p:spPr>
            <a:xfrm>
              <a:off x="9472878" y="3909466"/>
              <a:ext cx="824760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generates</a:t>
              </a:r>
            </a:p>
          </p:txBody>
        </p:sp>
        <p:cxnSp>
          <p:nvCxnSpPr>
            <p:cNvPr id="428" name="Gerader Verbinder 427">
              <a:extLst>
                <a:ext uri="{FF2B5EF4-FFF2-40B4-BE49-F238E27FC236}">
                  <a16:creationId xmlns:a16="http://schemas.microsoft.com/office/drawing/2014/main" id="{EB597048-5BCA-4827-B538-5FA04EE036DF}"/>
                </a:ext>
              </a:extLst>
            </p:cNvPr>
            <p:cNvCxnSpPr>
              <a:cxnSpLocks/>
              <a:stCxn id="357" idx="6"/>
            </p:cNvCxnSpPr>
            <p:nvPr/>
          </p:nvCxnSpPr>
          <p:spPr>
            <a:xfrm flipV="1">
              <a:off x="9734370" y="4358000"/>
              <a:ext cx="578026" cy="454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29" name="Textfeld 428">
              <a:extLst>
                <a:ext uri="{FF2B5EF4-FFF2-40B4-BE49-F238E27FC236}">
                  <a16:creationId xmlns:a16="http://schemas.microsoft.com/office/drawing/2014/main" id="{DC42F1B6-D4DA-4F03-B471-E978F20340FE}"/>
                </a:ext>
              </a:extLst>
            </p:cNvPr>
            <p:cNvSpPr txBox="1"/>
            <p:nvPr/>
          </p:nvSpPr>
          <p:spPr>
            <a:xfrm>
              <a:off x="9634347" y="4148020"/>
              <a:ext cx="772016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monitors</a:t>
              </a:r>
            </a:p>
          </p:txBody>
        </p:sp>
        <p:sp>
          <p:nvSpPr>
            <p:cNvPr id="430" name="Textfeld 429">
              <a:extLst>
                <a:ext uri="{FF2B5EF4-FFF2-40B4-BE49-F238E27FC236}">
                  <a16:creationId xmlns:a16="http://schemas.microsoft.com/office/drawing/2014/main" id="{C95DD212-8974-4E13-8E3E-CDBD9066E976}"/>
                </a:ext>
              </a:extLst>
            </p:cNvPr>
            <p:cNvSpPr txBox="1"/>
            <p:nvPr/>
          </p:nvSpPr>
          <p:spPr>
            <a:xfrm>
              <a:off x="9690936" y="2948808"/>
              <a:ext cx="46356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uses</a:t>
              </a:r>
            </a:p>
          </p:txBody>
        </p:sp>
        <p:sp>
          <p:nvSpPr>
            <p:cNvPr id="434" name="Textfeld 433">
              <a:extLst>
                <a:ext uri="{FF2B5EF4-FFF2-40B4-BE49-F238E27FC236}">
                  <a16:creationId xmlns:a16="http://schemas.microsoft.com/office/drawing/2014/main" id="{18F5C372-793E-4518-8D45-1B7A66BD4062}"/>
                </a:ext>
              </a:extLst>
            </p:cNvPr>
            <p:cNvSpPr txBox="1"/>
            <p:nvPr/>
          </p:nvSpPr>
          <p:spPr>
            <a:xfrm>
              <a:off x="9985303" y="5545908"/>
              <a:ext cx="662097" cy="276999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Include</a:t>
              </a:r>
            </a:p>
          </p:txBody>
        </p:sp>
        <p:cxnSp>
          <p:nvCxnSpPr>
            <p:cNvPr id="435" name="Verbinder: gewinkelt 69">
              <a:extLst>
                <a:ext uri="{FF2B5EF4-FFF2-40B4-BE49-F238E27FC236}">
                  <a16:creationId xmlns:a16="http://schemas.microsoft.com/office/drawing/2014/main" id="{37B2475A-0A3A-4D88-9B31-2F9FF9D5C7A9}"/>
                </a:ext>
              </a:extLst>
            </p:cNvPr>
            <p:cNvCxnSpPr>
              <a:cxnSpLocks/>
              <a:stCxn id="442" idx="3"/>
              <a:endCxn id="438" idx="0"/>
            </p:cNvCxnSpPr>
            <p:nvPr/>
          </p:nvCxnSpPr>
          <p:spPr>
            <a:xfrm rot="16200000" flipH="1">
              <a:off x="10310629" y="5422325"/>
              <a:ext cx="208405" cy="1460561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36" name="Rechteck: abgerundete Ecken 605">
              <a:extLst>
                <a:ext uri="{FF2B5EF4-FFF2-40B4-BE49-F238E27FC236}">
                  <a16:creationId xmlns:a16="http://schemas.microsoft.com/office/drawing/2014/main" id="{27604789-12B1-4666-B8CC-6D23842BA508}"/>
                </a:ext>
              </a:extLst>
            </p:cNvPr>
            <p:cNvSpPr/>
            <p:nvPr/>
          </p:nvSpPr>
          <p:spPr>
            <a:xfrm>
              <a:off x="8094389" y="6255046"/>
              <a:ext cx="972590" cy="247613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Data Model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7" name="Rechteck: abgerundete Ecken 606">
              <a:extLst>
                <a:ext uri="{FF2B5EF4-FFF2-40B4-BE49-F238E27FC236}">
                  <a16:creationId xmlns:a16="http://schemas.microsoft.com/office/drawing/2014/main" id="{8A106555-0673-4E12-95FF-5A46EBFDB4D4}"/>
                </a:ext>
              </a:extLst>
            </p:cNvPr>
            <p:cNvSpPr/>
            <p:nvPr/>
          </p:nvSpPr>
          <p:spPr>
            <a:xfrm>
              <a:off x="9097220" y="6248477"/>
              <a:ext cx="1176835" cy="247613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Concept Model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8" name="Rechteck: abgerundete Ecken 607">
              <a:extLst>
                <a:ext uri="{FF2B5EF4-FFF2-40B4-BE49-F238E27FC236}">
                  <a16:creationId xmlns:a16="http://schemas.microsoft.com/office/drawing/2014/main" id="{76C648BD-C498-47C7-8E7A-506F951CE787}"/>
                </a:ext>
              </a:extLst>
            </p:cNvPr>
            <p:cNvSpPr/>
            <p:nvPr/>
          </p:nvSpPr>
          <p:spPr>
            <a:xfrm>
              <a:off x="10283610" y="6256809"/>
              <a:ext cx="1723004" cy="247613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Architecture Blueprint</a:t>
              </a:r>
            </a:p>
          </p:txBody>
        </p:sp>
        <p:sp>
          <p:nvSpPr>
            <p:cNvPr id="439" name="Rechteck: abgerundete Ecken 608">
              <a:extLst>
                <a:ext uri="{FF2B5EF4-FFF2-40B4-BE49-F238E27FC236}">
                  <a16:creationId xmlns:a16="http://schemas.microsoft.com/office/drawing/2014/main" id="{8BF3551A-4D09-4F63-AFB7-542223555C70}"/>
                </a:ext>
              </a:extLst>
            </p:cNvPr>
            <p:cNvSpPr/>
            <p:nvPr/>
          </p:nvSpPr>
          <p:spPr>
            <a:xfrm>
              <a:off x="9256268" y="5736934"/>
              <a:ext cx="803794" cy="225105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Model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40" name="Verbinder: gewinkelt 69">
              <a:extLst>
                <a:ext uri="{FF2B5EF4-FFF2-40B4-BE49-F238E27FC236}">
                  <a16:creationId xmlns:a16="http://schemas.microsoft.com/office/drawing/2014/main" id="{A78FB675-F79A-4476-B125-80D0DAE0B6ED}"/>
                </a:ext>
              </a:extLst>
            </p:cNvPr>
            <p:cNvCxnSpPr>
              <a:cxnSpLocks/>
              <a:stCxn id="442" idx="3"/>
              <a:endCxn id="436" idx="0"/>
            </p:cNvCxnSpPr>
            <p:nvPr/>
          </p:nvCxnSpPr>
          <p:spPr>
            <a:xfrm rot="5400000">
              <a:off x="9029298" y="5599792"/>
              <a:ext cx="206642" cy="1103868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41" name="Verbinder: gewinkelt 69">
              <a:extLst>
                <a:ext uri="{FF2B5EF4-FFF2-40B4-BE49-F238E27FC236}">
                  <a16:creationId xmlns:a16="http://schemas.microsoft.com/office/drawing/2014/main" id="{F978C2BF-9949-43AB-B73A-6A7AE84319C3}"/>
                </a:ext>
              </a:extLst>
            </p:cNvPr>
            <p:cNvCxnSpPr>
              <a:cxnSpLocks/>
              <a:stCxn id="442" idx="3"/>
              <a:endCxn id="437" idx="0"/>
            </p:cNvCxnSpPr>
            <p:nvPr/>
          </p:nvCxnSpPr>
          <p:spPr>
            <a:xfrm rot="16200000" flipH="1">
              <a:off x="9585058" y="6147897"/>
              <a:ext cx="200073" cy="1087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42" name="Gleichschenkliges Dreieck 441">
              <a:extLst>
                <a:ext uri="{FF2B5EF4-FFF2-40B4-BE49-F238E27FC236}">
                  <a16:creationId xmlns:a16="http://schemas.microsoft.com/office/drawing/2014/main" id="{F9B04459-EE58-4DFA-A1B4-E57A7B1E6EA5}"/>
                </a:ext>
              </a:extLst>
            </p:cNvPr>
            <p:cNvSpPr/>
            <p:nvPr/>
          </p:nvSpPr>
          <p:spPr>
            <a:xfrm>
              <a:off x="9632278" y="5928428"/>
              <a:ext cx="104546" cy="119976"/>
            </a:xfrm>
            <a:prstGeom prst="triangle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3" name="Rechteck: abgerundete Ecken 612">
              <a:extLst>
                <a:ext uri="{FF2B5EF4-FFF2-40B4-BE49-F238E27FC236}">
                  <a16:creationId xmlns:a16="http://schemas.microsoft.com/office/drawing/2014/main" id="{37651CAB-3764-45DD-8F58-309362BD525D}"/>
                </a:ext>
              </a:extLst>
            </p:cNvPr>
            <p:cNvSpPr/>
            <p:nvPr/>
          </p:nvSpPr>
          <p:spPr>
            <a:xfrm>
              <a:off x="8238601" y="5284940"/>
              <a:ext cx="1566367" cy="186036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Implementation Model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4" name="Rechteck: abgerundete Ecken 613">
              <a:extLst>
                <a:ext uri="{FF2B5EF4-FFF2-40B4-BE49-F238E27FC236}">
                  <a16:creationId xmlns:a16="http://schemas.microsoft.com/office/drawing/2014/main" id="{9780E6A1-F5F1-4194-A999-760CF80B5136}"/>
                </a:ext>
              </a:extLst>
            </p:cNvPr>
            <p:cNvSpPr/>
            <p:nvPr/>
          </p:nvSpPr>
          <p:spPr>
            <a:xfrm>
              <a:off x="9879442" y="5285869"/>
              <a:ext cx="1423973" cy="186036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Deployment Model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45" name="Verbinder: gewinkelt 69">
              <a:extLst>
                <a:ext uri="{FF2B5EF4-FFF2-40B4-BE49-F238E27FC236}">
                  <a16:creationId xmlns:a16="http://schemas.microsoft.com/office/drawing/2014/main" id="{32C12260-3B87-4B13-ABFA-6A8575825EA5}"/>
                </a:ext>
              </a:extLst>
            </p:cNvPr>
            <p:cNvCxnSpPr>
              <a:cxnSpLocks/>
              <a:stCxn id="447" idx="3"/>
              <a:endCxn id="444" idx="2"/>
            </p:cNvCxnSpPr>
            <p:nvPr/>
          </p:nvCxnSpPr>
          <p:spPr>
            <a:xfrm rot="5400000" flipH="1" flipV="1">
              <a:off x="10027092" y="5116531"/>
              <a:ext cx="208961" cy="919711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46" name="Verbinder: gewinkelt 69">
              <a:extLst>
                <a:ext uri="{FF2B5EF4-FFF2-40B4-BE49-F238E27FC236}">
                  <a16:creationId xmlns:a16="http://schemas.microsoft.com/office/drawing/2014/main" id="{26ADF4EF-322C-4D0E-B5B9-B59945A55A54}"/>
                </a:ext>
              </a:extLst>
            </p:cNvPr>
            <p:cNvCxnSpPr>
              <a:cxnSpLocks/>
              <a:stCxn id="447" idx="3"/>
              <a:endCxn id="443" idx="2"/>
            </p:cNvCxnSpPr>
            <p:nvPr/>
          </p:nvCxnSpPr>
          <p:spPr>
            <a:xfrm rot="16200000" flipV="1">
              <a:off x="9241806" y="5250955"/>
              <a:ext cx="209890" cy="649933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47" name="Gleichschenkliges Dreieck 446">
              <a:extLst>
                <a:ext uri="{FF2B5EF4-FFF2-40B4-BE49-F238E27FC236}">
                  <a16:creationId xmlns:a16="http://schemas.microsoft.com/office/drawing/2014/main" id="{612E1E8E-AF84-4F03-ADA4-6BFE60511F30}"/>
                </a:ext>
              </a:extLst>
            </p:cNvPr>
            <p:cNvSpPr/>
            <p:nvPr/>
          </p:nvSpPr>
          <p:spPr>
            <a:xfrm rot="10800000">
              <a:off x="9614218" y="5680866"/>
              <a:ext cx="115000" cy="109068"/>
            </a:xfrm>
            <a:prstGeom prst="triangle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48" name="Gerader Verbinder 447">
              <a:extLst>
                <a:ext uri="{FF2B5EF4-FFF2-40B4-BE49-F238E27FC236}">
                  <a16:creationId xmlns:a16="http://schemas.microsoft.com/office/drawing/2014/main" id="{D5717EC5-F3FC-47E5-9476-A7CF6BAB55A4}"/>
                </a:ext>
              </a:extLst>
            </p:cNvPr>
            <p:cNvCxnSpPr>
              <a:cxnSpLocks/>
              <a:stCxn id="439" idx="1"/>
              <a:endCxn id="347" idx="3"/>
            </p:cNvCxnSpPr>
            <p:nvPr/>
          </p:nvCxnSpPr>
          <p:spPr>
            <a:xfrm flipH="1" flipV="1">
              <a:off x="8473463" y="5848129"/>
              <a:ext cx="782806" cy="135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49" name="Gerader Verbinder 448">
              <a:extLst>
                <a:ext uri="{FF2B5EF4-FFF2-40B4-BE49-F238E27FC236}">
                  <a16:creationId xmlns:a16="http://schemas.microsoft.com/office/drawing/2014/main" id="{ABC263DF-E0B8-4D07-9FDC-A689F187DA98}"/>
                </a:ext>
              </a:extLst>
            </p:cNvPr>
            <p:cNvCxnSpPr>
              <a:cxnSpLocks/>
              <a:stCxn id="399" idx="4"/>
              <a:endCxn id="444" idx="0"/>
            </p:cNvCxnSpPr>
            <p:nvPr/>
          </p:nvCxnSpPr>
          <p:spPr>
            <a:xfrm>
              <a:off x="9217422" y="5142348"/>
              <a:ext cx="1374006" cy="14352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50" name="Rechteck: abgerundete Ecken 619">
              <a:extLst>
                <a:ext uri="{FF2B5EF4-FFF2-40B4-BE49-F238E27FC236}">
                  <a16:creationId xmlns:a16="http://schemas.microsoft.com/office/drawing/2014/main" id="{9EC52C65-6337-4160-9E9E-4B8BB62B66DD}"/>
                </a:ext>
              </a:extLst>
            </p:cNvPr>
            <p:cNvSpPr/>
            <p:nvPr/>
          </p:nvSpPr>
          <p:spPr>
            <a:xfrm>
              <a:off x="10353562" y="4281531"/>
              <a:ext cx="1048144" cy="183889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Operations</a:t>
              </a:r>
            </a:p>
          </p:txBody>
        </p:sp>
        <p:cxnSp>
          <p:nvCxnSpPr>
            <p:cNvPr id="453" name="Gerader Verbinder 452">
              <a:extLst>
                <a:ext uri="{FF2B5EF4-FFF2-40B4-BE49-F238E27FC236}">
                  <a16:creationId xmlns:a16="http://schemas.microsoft.com/office/drawing/2014/main" id="{2F50D4F7-EC64-4B5D-A5F5-8C60DE35188B}"/>
                </a:ext>
              </a:extLst>
            </p:cNvPr>
            <p:cNvCxnSpPr>
              <a:cxnSpLocks/>
              <a:stCxn id="323" idx="1"/>
              <a:endCxn id="385" idx="0"/>
            </p:cNvCxnSpPr>
            <p:nvPr/>
          </p:nvCxnSpPr>
          <p:spPr>
            <a:xfrm flipH="1">
              <a:off x="4033320" y="1937503"/>
              <a:ext cx="331977" cy="29665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54" name="Textfeld 453">
              <a:extLst>
                <a:ext uri="{FF2B5EF4-FFF2-40B4-BE49-F238E27FC236}">
                  <a16:creationId xmlns:a16="http://schemas.microsoft.com/office/drawing/2014/main" id="{2AFC4B67-C721-482E-B29E-ED4592351BA6}"/>
                </a:ext>
              </a:extLst>
            </p:cNvPr>
            <p:cNvSpPr txBox="1"/>
            <p:nvPr/>
          </p:nvSpPr>
          <p:spPr>
            <a:xfrm>
              <a:off x="4745706" y="2333716"/>
              <a:ext cx="716693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 goal</a:t>
              </a:r>
            </a:p>
          </p:txBody>
        </p:sp>
        <p:sp>
          <p:nvSpPr>
            <p:cNvPr id="459" name="Textfeld 458">
              <a:extLst>
                <a:ext uri="{FF2B5EF4-FFF2-40B4-BE49-F238E27FC236}">
                  <a16:creationId xmlns:a16="http://schemas.microsoft.com/office/drawing/2014/main" id="{3220DBB7-16EB-4950-9E0F-AD1D9EE1F6AB}"/>
                </a:ext>
              </a:extLst>
            </p:cNvPr>
            <p:cNvSpPr txBox="1"/>
            <p:nvPr/>
          </p:nvSpPr>
          <p:spPr>
            <a:xfrm>
              <a:off x="3751110" y="3068711"/>
              <a:ext cx="84149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1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 maturity</a:t>
              </a:r>
            </a:p>
          </p:txBody>
        </p:sp>
        <p:cxnSp>
          <p:nvCxnSpPr>
            <p:cNvPr id="460" name="Verbinder: gekrümmt 629">
              <a:extLst>
                <a:ext uri="{FF2B5EF4-FFF2-40B4-BE49-F238E27FC236}">
                  <a16:creationId xmlns:a16="http://schemas.microsoft.com/office/drawing/2014/main" id="{268C6D62-EFAD-4CED-B000-A97BF3DF6424}"/>
                </a:ext>
              </a:extLst>
            </p:cNvPr>
            <p:cNvCxnSpPr>
              <a:cxnSpLocks/>
              <a:stCxn id="360" idx="4"/>
              <a:endCxn id="459" idx="1"/>
            </p:cNvCxnSpPr>
            <p:nvPr/>
          </p:nvCxnSpPr>
          <p:spPr>
            <a:xfrm rot="5400000">
              <a:off x="3746344" y="3016685"/>
              <a:ext cx="287625" cy="278092"/>
            </a:xfrm>
            <a:prstGeom prst="curvedConnector4">
              <a:avLst>
                <a:gd name="adj1" fmla="val 9873"/>
                <a:gd name="adj2" fmla="val 184839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61" name="Textfeld 460">
              <a:extLst>
                <a:ext uri="{FF2B5EF4-FFF2-40B4-BE49-F238E27FC236}">
                  <a16:creationId xmlns:a16="http://schemas.microsoft.com/office/drawing/2014/main" id="{004CED16-E5C8-42F3-9672-444992A98C52}"/>
                </a:ext>
              </a:extLst>
            </p:cNvPr>
            <p:cNvSpPr txBox="1"/>
            <p:nvPr/>
          </p:nvSpPr>
          <p:spPr>
            <a:xfrm>
              <a:off x="2304828" y="6271024"/>
              <a:ext cx="79716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classifies</a:t>
              </a:r>
            </a:p>
          </p:txBody>
        </p:sp>
        <p:sp>
          <p:nvSpPr>
            <p:cNvPr id="462" name="Textfeld 461">
              <a:extLst>
                <a:ext uri="{FF2B5EF4-FFF2-40B4-BE49-F238E27FC236}">
                  <a16:creationId xmlns:a16="http://schemas.microsoft.com/office/drawing/2014/main" id="{E805BB9F-712B-4BF6-BBEA-07CCC8A64538}"/>
                </a:ext>
              </a:extLst>
            </p:cNvPr>
            <p:cNvSpPr txBox="1"/>
            <p:nvPr/>
          </p:nvSpPr>
          <p:spPr>
            <a:xfrm>
              <a:off x="1557858" y="5593797"/>
              <a:ext cx="444578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</a:t>
              </a:r>
            </a:p>
          </p:txBody>
        </p:sp>
        <p:sp>
          <p:nvSpPr>
            <p:cNvPr id="463" name="Textfeld 462">
              <a:extLst>
                <a:ext uri="{FF2B5EF4-FFF2-40B4-BE49-F238E27FC236}">
                  <a16:creationId xmlns:a16="http://schemas.microsoft.com/office/drawing/2014/main" id="{9D7E3F05-6EF4-47D1-B6A6-F9BA5AD2B161}"/>
                </a:ext>
              </a:extLst>
            </p:cNvPr>
            <p:cNvSpPr txBox="1"/>
            <p:nvPr/>
          </p:nvSpPr>
          <p:spPr>
            <a:xfrm>
              <a:off x="923224" y="4536683"/>
              <a:ext cx="417418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</a:t>
              </a:r>
            </a:p>
          </p:txBody>
        </p:sp>
        <p:sp>
          <p:nvSpPr>
            <p:cNvPr id="464" name="Textfeld 463">
              <a:extLst>
                <a:ext uri="{FF2B5EF4-FFF2-40B4-BE49-F238E27FC236}">
                  <a16:creationId xmlns:a16="http://schemas.microsoft.com/office/drawing/2014/main" id="{5F7A8AC6-B5E4-49AC-84FA-535EC8F87262}"/>
                </a:ext>
              </a:extLst>
            </p:cNvPr>
            <p:cNvSpPr txBox="1"/>
            <p:nvPr/>
          </p:nvSpPr>
          <p:spPr>
            <a:xfrm>
              <a:off x="700418" y="4805938"/>
              <a:ext cx="591736" cy="25736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36000" tIns="36000" rIns="36000" bIns="3600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exposes</a:t>
              </a:r>
            </a:p>
          </p:txBody>
        </p:sp>
        <p:sp>
          <p:nvSpPr>
            <p:cNvPr id="465" name="Textfeld 464">
              <a:extLst>
                <a:ext uri="{FF2B5EF4-FFF2-40B4-BE49-F238E27FC236}">
                  <a16:creationId xmlns:a16="http://schemas.microsoft.com/office/drawing/2014/main" id="{90C3C28D-BD82-40B1-84C3-A8E64532EB82}"/>
                </a:ext>
              </a:extLst>
            </p:cNvPr>
            <p:cNvSpPr txBox="1"/>
            <p:nvPr/>
          </p:nvSpPr>
          <p:spPr>
            <a:xfrm>
              <a:off x="994891" y="4153702"/>
              <a:ext cx="650910" cy="25736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36000" tIns="36000" rIns="36000" bIns="3600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produces</a:t>
              </a:r>
            </a:p>
          </p:txBody>
        </p:sp>
        <p:sp>
          <p:nvSpPr>
            <p:cNvPr id="466" name="Textfeld 465">
              <a:extLst>
                <a:ext uri="{FF2B5EF4-FFF2-40B4-BE49-F238E27FC236}">
                  <a16:creationId xmlns:a16="http://schemas.microsoft.com/office/drawing/2014/main" id="{740E4292-A407-41B2-A2BE-6C3D154B7FCC}"/>
                </a:ext>
              </a:extLst>
            </p:cNvPr>
            <p:cNvSpPr txBox="1"/>
            <p:nvPr/>
          </p:nvSpPr>
          <p:spPr>
            <a:xfrm>
              <a:off x="1696864" y="5050942"/>
              <a:ext cx="40891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sz="12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is a</a:t>
              </a:r>
            </a:p>
          </p:txBody>
        </p:sp>
        <p:cxnSp>
          <p:nvCxnSpPr>
            <p:cNvPr id="467" name="Gerader Verbinder 41">
              <a:extLst>
                <a:ext uri="{FF2B5EF4-FFF2-40B4-BE49-F238E27FC236}">
                  <a16:creationId xmlns:a16="http://schemas.microsoft.com/office/drawing/2014/main" id="{1C176A91-1CB1-45AD-BAF1-75D9C3EF15E6}"/>
                </a:ext>
              </a:extLst>
            </p:cNvPr>
            <p:cNvCxnSpPr>
              <a:cxnSpLocks/>
              <a:stCxn id="521" idx="3"/>
              <a:endCxn id="519" idx="0"/>
            </p:cNvCxnSpPr>
            <p:nvPr/>
          </p:nvCxnSpPr>
          <p:spPr>
            <a:xfrm rot="5400000">
              <a:off x="1176433" y="4910178"/>
              <a:ext cx="384904" cy="795345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468" name="Gruppieren 467">
              <a:extLst>
                <a:ext uri="{FF2B5EF4-FFF2-40B4-BE49-F238E27FC236}">
                  <a16:creationId xmlns:a16="http://schemas.microsoft.com/office/drawing/2014/main" id="{F6F53418-9F08-4241-B53C-027231EE3D66}"/>
                </a:ext>
              </a:extLst>
            </p:cNvPr>
            <p:cNvGrpSpPr/>
            <p:nvPr/>
          </p:nvGrpSpPr>
          <p:grpSpPr>
            <a:xfrm>
              <a:off x="1519409" y="4662386"/>
              <a:ext cx="539457" cy="453011"/>
              <a:chOff x="3006637" y="3873500"/>
              <a:chExt cx="473163" cy="388206"/>
            </a:xfrm>
          </p:grpSpPr>
          <p:grpSp>
            <p:nvGrpSpPr>
              <p:cNvPr id="520" name="Gruppieren 519">
                <a:extLst>
                  <a:ext uri="{FF2B5EF4-FFF2-40B4-BE49-F238E27FC236}">
                    <a16:creationId xmlns:a16="http://schemas.microsoft.com/office/drawing/2014/main" id="{DEECAF0B-91F2-4A5D-A2E0-E37E6FF6FD67}"/>
                  </a:ext>
                </a:extLst>
              </p:cNvPr>
              <p:cNvGrpSpPr/>
              <p:nvPr/>
            </p:nvGrpSpPr>
            <p:grpSpPr>
              <a:xfrm>
                <a:off x="3006637" y="3873500"/>
                <a:ext cx="473163" cy="355600"/>
                <a:chOff x="3006637" y="3873500"/>
                <a:chExt cx="473163" cy="355600"/>
              </a:xfrm>
            </p:grpSpPr>
            <p:sp>
              <p:nvSpPr>
                <p:cNvPr id="522" name="Flussdiagramm: Dokument 521">
                  <a:extLst>
                    <a:ext uri="{FF2B5EF4-FFF2-40B4-BE49-F238E27FC236}">
                      <a16:creationId xmlns:a16="http://schemas.microsoft.com/office/drawing/2014/main" id="{B7FE2B79-6100-4922-86F5-955C2B385373}"/>
                    </a:ext>
                  </a:extLst>
                </p:cNvPr>
                <p:cNvSpPr/>
                <p:nvPr/>
              </p:nvSpPr>
              <p:spPr>
                <a:xfrm>
                  <a:off x="3006637" y="3873500"/>
                  <a:ext cx="473163" cy="355600"/>
                </a:xfrm>
                <a:prstGeom prst="flowChartDocumen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3" name="Rechteck: abgerundete Ecken 90">
                  <a:extLst>
                    <a:ext uri="{FF2B5EF4-FFF2-40B4-BE49-F238E27FC236}">
                      <a16:creationId xmlns:a16="http://schemas.microsoft.com/office/drawing/2014/main" id="{7A55DFFF-CB6C-473B-BDAB-43D9C346A314}"/>
                    </a:ext>
                  </a:extLst>
                </p:cNvPr>
                <p:cNvSpPr/>
                <p:nvPr/>
              </p:nvSpPr>
              <p:spPr>
                <a:xfrm>
                  <a:off x="3006637" y="3875921"/>
                  <a:ext cx="473163" cy="120297"/>
                </a:xfrm>
                <a:prstGeom prst="round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none" rtlCol="0" anchor="ctr" anchorCtr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Data</a:t>
                  </a:r>
                </a:p>
              </p:txBody>
            </p:sp>
          </p:grpSp>
          <p:sp>
            <p:nvSpPr>
              <p:cNvPr id="521" name="Gleichschenkliges Dreieck 520">
                <a:extLst>
                  <a:ext uri="{FF2B5EF4-FFF2-40B4-BE49-F238E27FC236}">
                    <a16:creationId xmlns:a16="http://schemas.microsoft.com/office/drawing/2014/main" id="{D386CA35-6377-453B-94BC-783106E34B40}"/>
                  </a:ext>
                </a:extLst>
              </p:cNvPr>
              <p:cNvSpPr/>
              <p:nvPr/>
            </p:nvSpPr>
            <p:spPr>
              <a:xfrm>
                <a:off x="3117497" y="4169318"/>
                <a:ext cx="211833" cy="92388"/>
              </a:xfrm>
              <a:prstGeom prst="triangl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69" name="Gruppieren 468">
              <a:extLst>
                <a:ext uri="{FF2B5EF4-FFF2-40B4-BE49-F238E27FC236}">
                  <a16:creationId xmlns:a16="http://schemas.microsoft.com/office/drawing/2014/main" id="{DD5D2716-AFC1-4875-8E15-0B8031AAEDB9}"/>
                </a:ext>
              </a:extLst>
            </p:cNvPr>
            <p:cNvGrpSpPr/>
            <p:nvPr/>
          </p:nvGrpSpPr>
          <p:grpSpPr>
            <a:xfrm>
              <a:off x="644840" y="5500302"/>
              <a:ext cx="652743" cy="419445"/>
              <a:chOff x="3006637" y="3869658"/>
              <a:chExt cx="473163" cy="359442"/>
            </a:xfrm>
          </p:grpSpPr>
          <p:sp>
            <p:nvSpPr>
              <p:cNvPr id="518" name="Flussdiagramm: Dokument 517">
                <a:extLst>
                  <a:ext uri="{FF2B5EF4-FFF2-40B4-BE49-F238E27FC236}">
                    <a16:creationId xmlns:a16="http://schemas.microsoft.com/office/drawing/2014/main" id="{B0A4F859-E770-4072-BE12-A0C54726E039}"/>
                  </a:ext>
                </a:extLst>
              </p:cNvPr>
              <p:cNvSpPr/>
              <p:nvPr/>
            </p:nvSpPr>
            <p:spPr>
              <a:xfrm>
                <a:off x="3006637" y="3873500"/>
                <a:ext cx="473163" cy="355600"/>
              </a:xfrm>
              <a:prstGeom prst="flowChartDocumen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9" name="Rechteck: abgerundete Ecken 86">
                <a:extLst>
                  <a:ext uri="{FF2B5EF4-FFF2-40B4-BE49-F238E27FC236}">
                    <a16:creationId xmlns:a16="http://schemas.microsoft.com/office/drawing/2014/main" id="{33143ECB-76B0-4064-B31D-E9C7A741B22A}"/>
                  </a:ext>
                </a:extLst>
              </p:cNvPr>
              <p:cNvSpPr/>
              <p:nvPr/>
            </p:nvSpPr>
            <p:spPr>
              <a:xfrm>
                <a:off x="3006637" y="3869658"/>
                <a:ext cx="473163" cy="135945"/>
              </a:xfrm>
              <a:prstGeom prst="round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rtlCol="0" anchor="ctr" anchorCtr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Meta Data</a:t>
                </a:r>
              </a:p>
            </p:txBody>
          </p:sp>
        </p:grpSp>
        <p:grpSp>
          <p:nvGrpSpPr>
            <p:cNvPr id="470" name="Gruppieren 469">
              <a:extLst>
                <a:ext uri="{FF2B5EF4-FFF2-40B4-BE49-F238E27FC236}">
                  <a16:creationId xmlns:a16="http://schemas.microsoft.com/office/drawing/2014/main" id="{5CC4933D-8B13-40CE-B702-98BC38C14D78}"/>
                </a:ext>
              </a:extLst>
            </p:cNvPr>
            <p:cNvGrpSpPr/>
            <p:nvPr/>
          </p:nvGrpSpPr>
          <p:grpSpPr>
            <a:xfrm>
              <a:off x="2080170" y="5500870"/>
              <a:ext cx="539457" cy="414962"/>
              <a:chOff x="3006637" y="3873500"/>
              <a:chExt cx="473163" cy="355600"/>
            </a:xfrm>
          </p:grpSpPr>
          <p:sp>
            <p:nvSpPr>
              <p:cNvPr id="516" name="Flussdiagramm: Dokument 515">
                <a:extLst>
                  <a:ext uri="{FF2B5EF4-FFF2-40B4-BE49-F238E27FC236}">
                    <a16:creationId xmlns:a16="http://schemas.microsoft.com/office/drawing/2014/main" id="{DEA6B134-A9A9-4A27-B96D-D3EADD6AA2BF}"/>
                  </a:ext>
                </a:extLst>
              </p:cNvPr>
              <p:cNvSpPr/>
              <p:nvPr/>
            </p:nvSpPr>
            <p:spPr>
              <a:xfrm>
                <a:off x="3006637" y="3873500"/>
                <a:ext cx="473163" cy="355600"/>
              </a:xfrm>
              <a:prstGeom prst="flowChartDocumen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7" name="Rechteck: abgerundete Ecken 84">
                <a:extLst>
                  <a:ext uri="{FF2B5EF4-FFF2-40B4-BE49-F238E27FC236}">
                    <a16:creationId xmlns:a16="http://schemas.microsoft.com/office/drawing/2014/main" id="{8E9FE003-3A85-4B0B-B90D-D0648DFEE6FE}"/>
                  </a:ext>
                </a:extLst>
              </p:cNvPr>
              <p:cNvSpPr/>
              <p:nvPr/>
            </p:nvSpPr>
            <p:spPr>
              <a:xfrm>
                <a:off x="3006637" y="3875921"/>
                <a:ext cx="473163" cy="135945"/>
              </a:xfrm>
              <a:prstGeom prst="round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rtlCol="0" anchor="ctr" anchorCtr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Asset</a:t>
                </a:r>
              </a:p>
            </p:txBody>
          </p:sp>
        </p:grpSp>
        <p:grpSp>
          <p:nvGrpSpPr>
            <p:cNvPr id="471" name="Gruppieren 470">
              <a:extLst>
                <a:ext uri="{FF2B5EF4-FFF2-40B4-BE49-F238E27FC236}">
                  <a16:creationId xmlns:a16="http://schemas.microsoft.com/office/drawing/2014/main" id="{D1BD7191-6DD7-41FC-8195-116E7C385D29}"/>
                </a:ext>
              </a:extLst>
            </p:cNvPr>
            <p:cNvGrpSpPr/>
            <p:nvPr/>
          </p:nvGrpSpPr>
          <p:grpSpPr>
            <a:xfrm>
              <a:off x="739762" y="6258063"/>
              <a:ext cx="718018" cy="414962"/>
              <a:chOff x="3006637" y="3873500"/>
              <a:chExt cx="473163" cy="355600"/>
            </a:xfrm>
          </p:grpSpPr>
          <p:sp>
            <p:nvSpPr>
              <p:cNvPr id="514" name="Flussdiagramm: Dokument 513">
                <a:extLst>
                  <a:ext uri="{FF2B5EF4-FFF2-40B4-BE49-F238E27FC236}">
                    <a16:creationId xmlns:a16="http://schemas.microsoft.com/office/drawing/2014/main" id="{33DFB5F9-6D60-474B-9955-969CC7AC4605}"/>
                  </a:ext>
                </a:extLst>
              </p:cNvPr>
              <p:cNvSpPr/>
              <p:nvPr/>
            </p:nvSpPr>
            <p:spPr>
              <a:xfrm>
                <a:off x="3006637" y="3873500"/>
                <a:ext cx="473163" cy="355600"/>
              </a:xfrm>
              <a:prstGeom prst="flowChartDocumen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5" name="Rechteck: abgerundete Ecken 82">
                <a:extLst>
                  <a:ext uri="{FF2B5EF4-FFF2-40B4-BE49-F238E27FC236}">
                    <a16:creationId xmlns:a16="http://schemas.microsoft.com/office/drawing/2014/main" id="{590F1E61-7F7A-4040-9FC4-8AD8CECA99B6}"/>
                  </a:ext>
                </a:extLst>
              </p:cNvPr>
              <p:cNvSpPr/>
              <p:nvPr/>
            </p:nvSpPr>
            <p:spPr>
              <a:xfrm>
                <a:off x="3006637" y="3875921"/>
                <a:ext cx="473163" cy="135945"/>
              </a:xfrm>
              <a:prstGeom prst="round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rtlCol="0" anchor="ctr" anchorCtr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Information</a:t>
                </a:r>
              </a:p>
            </p:txBody>
          </p:sp>
        </p:grpSp>
        <p:cxnSp>
          <p:nvCxnSpPr>
            <p:cNvPr id="472" name="Gerader Verbinder 41">
              <a:extLst>
                <a:ext uri="{FF2B5EF4-FFF2-40B4-BE49-F238E27FC236}">
                  <a16:creationId xmlns:a16="http://schemas.microsoft.com/office/drawing/2014/main" id="{01905C53-CE1F-4921-A769-6DB8865C1C5E}"/>
                </a:ext>
              </a:extLst>
            </p:cNvPr>
            <p:cNvCxnSpPr>
              <a:cxnSpLocks/>
              <a:stCxn id="521" idx="3"/>
              <a:endCxn id="517" idx="0"/>
            </p:cNvCxnSpPr>
            <p:nvPr/>
          </p:nvCxnSpPr>
          <p:spPr>
            <a:xfrm rot="16200000" flipH="1">
              <a:off x="1864081" y="5017874"/>
              <a:ext cx="388297" cy="583342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73" name="Gerader Verbinder 41">
              <a:extLst>
                <a:ext uri="{FF2B5EF4-FFF2-40B4-BE49-F238E27FC236}">
                  <a16:creationId xmlns:a16="http://schemas.microsoft.com/office/drawing/2014/main" id="{0D88FF7E-4B87-42A1-84A6-F1EAEA7FC4D4}"/>
                </a:ext>
              </a:extLst>
            </p:cNvPr>
            <p:cNvCxnSpPr>
              <a:cxnSpLocks/>
              <a:stCxn id="484" idx="3"/>
              <a:endCxn id="515" idx="0"/>
            </p:cNvCxnSpPr>
            <p:nvPr/>
          </p:nvCxnSpPr>
          <p:spPr>
            <a:xfrm rot="16200000" flipH="1">
              <a:off x="736620" y="5898738"/>
              <a:ext cx="352392" cy="371909"/>
            </a:xfrm>
            <a:prstGeom prst="bentConnector3">
              <a:avLst>
                <a:gd name="adj1" fmla="val 82803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74" name="Raute 473">
              <a:extLst>
                <a:ext uri="{FF2B5EF4-FFF2-40B4-BE49-F238E27FC236}">
                  <a16:creationId xmlns:a16="http://schemas.microsoft.com/office/drawing/2014/main" id="{6E07EC14-7751-4176-8E80-FADD32167773}"/>
                </a:ext>
              </a:extLst>
            </p:cNvPr>
            <p:cNvSpPr/>
            <p:nvPr/>
          </p:nvSpPr>
          <p:spPr>
            <a:xfrm>
              <a:off x="2153714" y="5793679"/>
              <a:ext cx="123266" cy="151626"/>
            </a:xfrm>
            <a:prstGeom prst="diamond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75" name="Gerader Verbinder 41">
              <a:extLst>
                <a:ext uri="{FF2B5EF4-FFF2-40B4-BE49-F238E27FC236}">
                  <a16:creationId xmlns:a16="http://schemas.microsoft.com/office/drawing/2014/main" id="{4564BE29-862B-496D-9A1C-B2A14A3E4768}"/>
                </a:ext>
              </a:extLst>
            </p:cNvPr>
            <p:cNvCxnSpPr>
              <a:cxnSpLocks/>
              <a:stCxn id="490" idx="2"/>
              <a:endCxn id="518" idx="2"/>
            </p:cNvCxnSpPr>
            <p:nvPr/>
          </p:nvCxnSpPr>
          <p:spPr>
            <a:xfrm rot="5400000" flipH="1">
              <a:off x="1720279" y="5143250"/>
              <a:ext cx="55426" cy="1553559"/>
            </a:xfrm>
            <a:prstGeom prst="bentConnector3">
              <a:avLst>
                <a:gd name="adj1" fmla="val -296688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76" name="Gerader Verbinder 41">
              <a:extLst>
                <a:ext uri="{FF2B5EF4-FFF2-40B4-BE49-F238E27FC236}">
                  <a16:creationId xmlns:a16="http://schemas.microsoft.com/office/drawing/2014/main" id="{4B0E26EB-21E8-4E15-A65A-8267CC6958B4}"/>
                </a:ext>
              </a:extLst>
            </p:cNvPr>
            <p:cNvCxnSpPr>
              <a:cxnSpLocks/>
              <a:stCxn id="513" idx="3"/>
              <a:endCxn id="516" idx="3"/>
            </p:cNvCxnSpPr>
            <p:nvPr/>
          </p:nvCxnSpPr>
          <p:spPr>
            <a:xfrm flipV="1">
              <a:off x="2236004" y="5708351"/>
              <a:ext cx="383623" cy="629726"/>
            </a:xfrm>
            <a:prstGeom prst="bentConnector3">
              <a:avLst>
                <a:gd name="adj1" fmla="val 167939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77" name="Rechteck: abgerundete Ecken 45">
              <a:extLst>
                <a:ext uri="{FF2B5EF4-FFF2-40B4-BE49-F238E27FC236}">
                  <a16:creationId xmlns:a16="http://schemas.microsoft.com/office/drawing/2014/main" id="{6ED1B764-876E-43C1-A299-AECC5D6B452B}"/>
                </a:ext>
              </a:extLst>
            </p:cNvPr>
            <p:cNvSpPr/>
            <p:nvPr/>
          </p:nvSpPr>
          <p:spPr>
            <a:xfrm>
              <a:off x="515661" y="5017867"/>
              <a:ext cx="480917" cy="205624"/>
            </a:xfrm>
            <a:prstGeom prst="round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Risk</a:t>
              </a:r>
            </a:p>
          </p:txBody>
        </p:sp>
        <p:cxnSp>
          <p:nvCxnSpPr>
            <p:cNvPr id="478" name="Gerader Verbinder 231">
              <a:extLst>
                <a:ext uri="{FF2B5EF4-FFF2-40B4-BE49-F238E27FC236}">
                  <a16:creationId xmlns:a16="http://schemas.microsoft.com/office/drawing/2014/main" id="{13DE62AD-72D6-450A-B46C-75FB024BF39F}"/>
                </a:ext>
              </a:extLst>
            </p:cNvPr>
            <p:cNvCxnSpPr>
              <a:cxnSpLocks/>
              <a:stCxn id="477" idx="3"/>
              <a:endCxn id="523" idx="1"/>
            </p:cNvCxnSpPr>
            <p:nvPr/>
          </p:nvCxnSpPr>
          <p:spPr>
            <a:xfrm flipV="1">
              <a:off x="996577" y="4735402"/>
              <a:ext cx="522832" cy="385277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79" name="Rechteck: abgerundete Ecken 49">
              <a:extLst>
                <a:ext uri="{FF2B5EF4-FFF2-40B4-BE49-F238E27FC236}">
                  <a16:creationId xmlns:a16="http://schemas.microsoft.com/office/drawing/2014/main" id="{91D8FD2C-1CAC-403D-AAEF-780FF001E8F0}"/>
                </a:ext>
              </a:extLst>
            </p:cNvPr>
            <p:cNvSpPr/>
            <p:nvPr/>
          </p:nvSpPr>
          <p:spPr>
            <a:xfrm>
              <a:off x="516243" y="4632483"/>
              <a:ext cx="480917" cy="205624"/>
            </a:xfrm>
            <a:prstGeom prst="round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480" name="Rechteck: abgerundete Ecken 50">
              <a:extLst>
                <a:ext uri="{FF2B5EF4-FFF2-40B4-BE49-F238E27FC236}">
                  <a16:creationId xmlns:a16="http://schemas.microsoft.com/office/drawing/2014/main" id="{BA09CE2A-2E61-48F5-8F52-08897F1E7B35}"/>
                </a:ext>
              </a:extLst>
            </p:cNvPr>
            <p:cNvSpPr/>
            <p:nvPr/>
          </p:nvSpPr>
          <p:spPr>
            <a:xfrm>
              <a:off x="515661" y="4290205"/>
              <a:ext cx="480917" cy="205624"/>
            </a:xfrm>
            <a:prstGeom prst="round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Cost</a:t>
              </a:r>
            </a:p>
          </p:txBody>
        </p:sp>
        <p:cxnSp>
          <p:nvCxnSpPr>
            <p:cNvPr id="481" name="Gerader Verbinder 231">
              <a:extLst>
                <a:ext uri="{FF2B5EF4-FFF2-40B4-BE49-F238E27FC236}">
                  <a16:creationId xmlns:a16="http://schemas.microsoft.com/office/drawing/2014/main" id="{8310ECAC-EC2D-466E-B504-5FCB0FD69872}"/>
                </a:ext>
              </a:extLst>
            </p:cNvPr>
            <p:cNvCxnSpPr>
              <a:cxnSpLocks/>
              <a:stCxn id="523" idx="1"/>
              <a:endCxn id="480" idx="3"/>
            </p:cNvCxnSpPr>
            <p:nvPr/>
          </p:nvCxnSpPr>
          <p:spPr>
            <a:xfrm rot="10800000">
              <a:off x="996577" y="4393019"/>
              <a:ext cx="522832" cy="342384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82" name="Gerader Verbinder 390">
              <a:extLst>
                <a:ext uri="{FF2B5EF4-FFF2-40B4-BE49-F238E27FC236}">
                  <a16:creationId xmlns:a16="http://schemas.microsoft.com/office/drawing/2014/main" id="{0B44E060-B1FD-44CE-B017-7952EC90F605}"/>
                </a:ext>
              </a:extLst>
            </p:cNvPr>
            <p:cNvCxnSpPr>
              <a:cxnSpLocks/>
              <a:stCxn id="523" idx="1"/>
              <a:endCxn id="479" idx="3"/>
            </p:cNvCxnSpPr>
            <p:nvPr/>
          </p:nvCxnSpPr>
          <p:spPr>
            <a:xfrm rot="10800000">
              <a:off x="997161" y="4735294"/>
              <a:ext cx="522248" cy="107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83" name="Gerader Verbinder 338">
              <a:extLst>
                <a:ext uri="{FF2B5EF4-FFF2-40B4-BE49-F238E27FC236}">
                  <a16:creationId xmlns:a16="http://schemas.microsoft.com/office/drawing/2014/main" id="{E9CEA0F8-CEE8-4A81-9477-AAD91C446606}"/>
                </a:ext>
              </a:extLst>
            </p:cNvPr>
            <p:cNvCxnSpPr>
              <a:cxnSpLocks/>
              <a:stCxn id="522" idx="3"/>
              <a:endCxn id="492" idx="4"/>
            </p:cNvCxnSpPr>
            <p:nvPr/>
          </p:nvCxnSpPr>
          <p:spPr>
            <a:xfrm flipV="1">
              <a:off x="2058866" y="4630254"/>
              <a:ext cx="561364" cy="239614"/>
            </a:xfrm>
            <a:prstGeom prst="bentConnector2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84" name="Gleichschenkliges Dreieck 483">
              <a:extLst>
                <a:ext uri="{FF2B5EF4-FFF2-40B4-BE49-F238E27FC236}">
                  <a16:creationId xmlns:a16="http://schemas.microsoft.com/office/drawing/2014/main" id="{9463550B-4D3A-4636-B86B-DA6BE0267443}"/>
                </a:ext>
              </a:extLst>
            </p:cNvPr>
            <p:cNvSpPr/>
            <p:nvPr/>
          </p:nvSpPr>
          <p:spPr>
            <a:xfrm>
              <a:off x="606105" y="5800687"/>
              <a:ext cx="241513" cy="107810"/>
            </a:xfrm>
            <a:prstGeom prst="triangl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485" name="Gruppieren 484">
              <a:extLst>
                <a:ext uri="{FF2B5EF4-FFF2-40B4-BE49-F238E27FC236}">
                  <a16:creationId xmlns:a16="http://schemas.microsoft.com/office/drawing/2014/main" id="{3D4C7123-A16D-4FB0-A604-682FA92E1D7F}"/>
                </a:ext>
              </a:extLst>
            </p:cNvPr>
            <p:cNvGrpSpPr/>
            <p:nvPr/>
          </p:nvGrpSpPr>
          <p:grpSpPr>
            <a:xfrm>
              <a:off x="1517986" y="6258757"/>
              <a:ext cx="718018" cy="419445"/>
              <a:chOff x="3006637" y="3869658"/>
              <a:chExt cx="473163" cy="359442"/>
            </a:xfrm>
          </p:grpSpPr>
          <p:sp>
            <p:nvSpPr>
              <p:cNvPr id="512" name="Flussdiagramm: Dokument 511">
                <a:extLst>
                  <a:ext uri="{FF2B5EF4-FFF2-40B4-BE49-F238E27FC236}">
                    <a16:creationId xmlns:a16="http://schemas.microsoft.com/office/drawing/2014/main" id="{7EBD79B5-E4A8-4652-B1C4-15AD786C85FB}"/>
                  </a:ext>
                </a:extLst>
              </p:cNvPr>
              <p:cNvSpPr/>
              <p:nvPr/>
            </p:nvSpPr>
            <p:spPr>
              <a:xfrm>
                <a:off x="3006637" y="3873500"/>
                <a:ext cx="473163" cy="355600"/>
              </a:xfrm>
              <a:prstGeom prst="flowChartDocumen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3" name="Rechteck: abgerundete Ecken 82">
                <a:extLst>
                  <a:ext uri="{FF2B5EF4-FFF2-40B4-BE49-F238E27FC236}">
                    <a16:creationId xmlns:a16="http://schemas.microsoft.com/office/drawing/2014/main" id="{985A6B2F-4494-4FC7-928C-EFCB5B79ACFD}"/>
                  </a:ext>
                </a:extLst>
              </p:cNvPr>
              <p:cNvSpPr/>
              <p:nvPr/>
            </p:nvSpPr>
            <p:spPr>
              <a:xfrm>
                <a:off x="3006637" y="3869658"/>
                <a:ext cx="473163" cy="135945"/>
              </a:xfrm>
              <a:prstGeom prst="round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rtlCol="0" anchor="ctr" anchorCtr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Record</a:t>
                </a:r>
              </a:p>
            </p:txBody>
          </p:sp>
        </p:grpSp>
        <p:cxnSp>
          <p:nvCxnSpPr>
            <p:cNvPr id="486" name="Gerader Verbinder 41">
              <a:extLst>
                <a:ext uri="{FF2B5EF4-FFF2-40B4-BE49-F238E27FC236}">
                  <a16:creationId xmlns:a16="http://schemas.microsoft.com/office/drawing/2014/main" id="{4A18A7A9-FF57-4551-B2EB-9B8E938C54BA}"/>
                </a:ext>
              </a:extLst>
            </p:cNvPr>
            <p:cNvCxnSpPr>
              <a:cxnSpLocks/>
              <a:stCxn id="484" idx="3"/>
              <a:endCxn id="513" idx="0"/>
            </p:cNvCxnSpPr>
            <p:nvPr/>
          </p:nvCxnSpPr>
          <p:spPr>
            <a:xfrm rot="16200000" flipH="1">
              <a:off x="1126799" y="5508559"/>
              <a:ext cx="350260" cy="1150134"/>
            </a:xfrm>
            <a:prstGeom prst="bentConnector3">
              <a:avLst>
                <a:gd name="adj1" fmla="val 83003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87" name="Textfeld 486">
              <a:extLst>
                <a:ext uri="{FF2B5EF4-FFF2-40B4-BE49-F238E27FC236}">
                  <a16:creationId xmlns:a16="http://schemas.microsoft.com/office/drawing/2014/main" id="{A0E476F0-5F2A-4462-B113-71347F5D2A3C}"/>
                </a:ext>
              </a:extLst>
            </p:cNvPr>
            <p:cNvSpPr txBox="1"/>
            <p:nvPr/>
          </p:nvSpPr>
          <p:spPr>
            <a:xfrm>
              <a:off x="322456" y="5882673"/>
              <a:ext cx="4498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sz="12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is a</a:t>
              </a:r>
            </a:p>
          </p:txBody>
        </p:sp>
        <p:grpSp>
          <p:nvGrpSpPr>
            <p:cNvPr id="488" name="Gruppieren 487">
              <a:extLst>
                <a:ext uri="{FF2B5EF4-FFF2-40B4-BE49-F238E27FC236}">
                  <a16:creationId xmlns:a16="http://schemas.microsoft.com/office/drawing/2014/main" id="{BBD40F38-E71F-4CC0-A436-092D2DD28AB6}"/>
                </a:ext>
              </a:extLst>
            </p:cNvPr>
            <p:cNvGrpSpPr/>
            <p:nvPr/>
          </p:nvGrpSpPr>
          <p:grpSpPr>
            <a:xfrm>
              <a:off x="1354130" y="5499903"/>
              <a:ext cx="652743" cy="414962"/>
              <a:chOff x="3006637" y="3873500"/>
              <a:chExt cx="473163" cy="355600"/>
            </a:xfrm>
          </p:grpSpPr>
          <p:sp>
            <p:nvSpPr>
              <p:cNvPr id="510" name="Flussdiagramm: Dokument 509">
                <a:extLst>
                  <a:ext uri="{FF2B5EF4-FFF2-40B4-BE49-F238E27FC236}">
                    <a16:creationId xmlns:a16="http://schemas.microsoft.com/office/drawing/2014/main" id="{13D5FB12-CB17-435C-B5A0-681331DEA55C}"/>
                  </a:ext>
                </a:extLst>
              </p:cNvPr>
              <p:cNvSpPr/>
              <p:nvPr/>
            </p:nvSpPr>
            <p:spPr>
              <a:xfrm>
                <a:off x="3006637" y="3873500"/>
                <a:ext cx="473163" cy="355600"/>
              </a:xfrm>
              <a:prstGeom prst="flowChartDocumen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1" name="Rechteck: abgerundete Ecken 86">
                <a:extLst>
                  <a:ext uri="{FF2B5EF4-FFF2-40B4-BE49-F238E27FC236}">
                    <a16:creationId xmlns:a16="http://schemas.microsoft.com/office/drawing/2014/main" id="{B77F8F5B-4F5A-413B-ABA7-7201BD4C8140}"/>
                  </a:ext>
                </a:extLst>
              </p:cNvPr>
              <p:cNvSpPr/>
              <p:nvPr/>
            </p:nvSpPr>
            <p:spPr>
              <a:xfrm>
                <a:off x="3006637" y="3875921"/>
                <a:ext cx="473163" cy="135945"/>
              </a:xfrm>
              <a:prstGeom prst="round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rtlCol="0" anchor="ctr" anchorCtr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Content</a:t>
                </a:r>
              </a:p>
            </p:txBody>
          </p:sp>
        </p:grpSp>
        <p:cxnSp>
          <p:nvCxnSpPr>
            <p:cNvPr id="489" name="Gerader Verbinder 41">
              <a:extLst>
                <a:ext uri="{FF2B5EF4-FFF2-40B4-BE49-F238E27FC236}">
                  <a16:creationId xmlns:a16="http://schemas.microsoft.com/office/drawing/2014/main" id="{9D71789F-A46D-4B5A-97E2-9DBEE63FF898}"/>
                </a:ext>
              </a:extLst>
            </p:cNvPr>
            <p:cNvCxnSpPr>
              <a:cxnSpLocks/>
              <a:stCxn id="521" idx="3"/>
              <a:endCxn id="511" idx="0"/>
            </p:cNvCxnSpPr>
            <p:nvPr/>
          </p:nvCxnSpPr>
          <p:spPr>
            <a:xfrm rot="5400000">
              <a:off x="1529865" y="5266036"/>
              <a:ext cx="387329" cy="86055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90" name="Raute 489">
              <a:extLst>
                <a:ext uri="{FF2B5EF4-FFF2-40B4-BE49-F238E27FC236}">
                  <a16:creationId xmlns:a16="http://schemas.microsoft.com/office/drawing/2014/main" id="{A510EA06-3227-408D-8A78-8838A52D90A6}"/>
                </a:ext>
              </a:extLst>
            </p:cNvPr>
            <p:cNvSpPr/>
            <p:nvPr/>
          </p:nvSpPr>
          <p:spPr>
            <a:xfrm>
              <a:off x="2463137" y="5796099"/>
              <a:ext cx="123266" cy="151626"/>
            </a:xfrm>
            <a:prstGeom prst="diamond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1" name="Textfeld 490">
              <a:extLst>
                <a:ext uri="{FF2B5EF4-FFF2-40B4-BE49-F238E27FC236}">
                  <a16:creationId xmlns:a16="http://schemas.microsoft.com/office/drawing/2014/main" id="{5EEEA48E-A992-43FD-AD5B-F3A47F61381E}"/>
                </a:ext>
              </a:extLst>
            </p:cNvPr>
            <p:cNvSpPr txBox="1"/>
            <p:nvPr/>
          </p:nvSpPr>
          <p:spPr>
            <a:xfrm>
              <a:off x="789454" y="5691094"/>
              <a:ext cx="444578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</a:t>
              </a:r>
            </a:p>
          </p:txBody>
        </p:sp>
        <p:sp>
          <p:nvSpPr>
            <p:cNvPr id="492" name="Ellipse 491">
              <a:extLst>
                <a:ext uri="{FF2B5EF4-FFF2-40B4-BE49-F238E27FC236}">
                  <a16:creationId xmlns:a16="http://schemas.microsoft.com/office/drawing/2014/main" id="{1BCDCE7D-C665-4DFA-A23B-D5A0D382A825}"/>
                </a:ext>
              </a:extLst>
            </p:cNvPr>
            <p:cNvSpPr/>
            <p:nvPr/>
          </p:nvSpPr>
          <p:spPr>
            <a:xfrm>
              <a:off x="2074759" y="4429935"/>
              <a:ext cx="1090941" cy="200319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Lifecycle</a:t>
              </a:r>
            </a:p>
          </p:txBody>
        </p:sp>
        <p:cxnSp>
          <p:nvCxnSpPr>
            <p:cNvPr id="493" name="Gerader Verbinder 41">
              <a:extLst>
                <a:ext uri="{FF2B5EF4-FFF2-40B4-BE49-F238E27FC236}">
                  <a16:creationId xmlns:a16="http://schemas.microsoft.com/office/drawing/2014/main" id="{8986999B-08E3-49EB-B211-0E44BA017A27}"/>
                </a:ext>
              </a:extLst>
            </p:cNvPr>
            <p:cNvCxnSpPr>
              <a:cxnSpLocks/>
              <a:stCxn id="474" idx="2"/>
              <a:endCxn id="462" idx="2"/>
            </p:cNvCxnSpPr>
            <p:nvPr/>
          </p:nvCxnSpPr>
          <p:spPr>
            <a:xfrm rot="5400000" flipH="1">
              <a:off x="1960493" y="5690451"/>
              <a:ext cx="74509" cy="435199"/>
            </a:xfrm>
            <a:prstGeom prst="bentConnector3">
              <a:avLst>
                <a:gd name="adj1" fmla="val -306809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94" name="Gleichschenkliges Dreieck 493">
              <a:extLst>
                <a:ext uri="{FF2B5EF4-FFF2-40B4-BE49-F238E27FC236}">
                  <a16:creationId xmlns:a16="http://schemas.microsoft.com/office/drawing/2014/main" id="{3138C91F-20BE-454D-9FFC-3EE8B84178AC}"/>
                </a:ext>
              </a:extLst>
            </p:cNvPr>
            <p:cNvSpPr/>
            <p:nvPr/>
          </p:nvSpPr>
          <p:spPr>
            <a:xfrm>
              <a:off x="5939777" y="4864573"/>
              <a:ext cx="181451" cy="118592"/>
            </a:xfrm>
            <a:prstGeom prst="triangl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5" name="Textfeld 494">
              <a:extLst>
                <a:ext uri="{FF2B5EF4-FFF2-40B4-BE49-F238E27FC236}">
                  <a16:creationId xmlns:a16="http://schemas.microsoft.com/office/drawing/2014/main" id="{B7A60B2C-06AB-47CE-982B-A416E2EED9AC}"/>
                </a:ext>
              </a:extLst>
            </p:cNvPr>
            <p:cNvSpPr txBox="1"/>
            <p:nvPr/>
          </p:nvSpPr>
          <p:spPr>
            <a:xfrm>
              <a:off x="7435162" y="4379456"/>
              <a:ext cx="1048293" cy="21536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Is monitored</a:t>
              </a:r>
            </a:p>
          </p:txBody>
        </p:sp>
        <p:cxnSp>
          <p:nvCxnSpPr>
            <p:cNvPr id="496" name="Gerader Verbinder 231">
              <a:extLst>
                <a:ext uri="{FF2B5EF4-FFF2-40B4-BE49-F238E27FC236}">
                  <a16:creationId xmlns:a16="http://schemas.microsoft.com/office/drawing/2014/main" id="{21814505-CDCA-4F4B-A254-126C409668A7}"/>
                </a:ext>
              </a:extLst>
            </p:cNvPr>
            <p:cNvCxnSpPr>
              <a:cxnSpLocks/>
              <a:stCxn id="505" idx="1"/>
              <a:endCxn id="507" idx="3"/>
            </p:cNvCxnSpPr>
            <p:nvPr/>
          </p:nvCxnSpPr>
          <p:spPr>
            <a:xfrm rot="10800000" flipV="1">
              <a:off x="4374629" y="4457654"/>
              <a:ext cx="678765" cy="625511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97" name="Rechteck: abgerundete Ecken 99">
              <a:extLst>
                <a:ext uri="{FF2B5EF4-FFF2-40B4-BE49-F238E27FC236}">
                  <a16:creationId xmlns:a16="http://schemas.microsoft.com/office/drawing/2014/main" id="{F2111CA1-625C-4E81-8041-FC09A48E7ED2}"/>
                </a:ext>
              </a:extLst>
            </p:cNvPr>
            <p:cNvSpPr/>
            <p:nvPr/>
          </p:nvSpPr>
          <p:spPr>
            <a:xfrm>
              <a:off x="3727639" y="4647391"/>
              <a:ext cx="646036" cy="168876"/>
            </a:xfrm>
            <a:prstGeom prst="round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Rule</a:t>
              </a:r>
            </a:p>
          </p:txBody>
        </p:sp>
        <p:sp>
          <p:nvSpPr>
            <p:cNvPr id="498" name="Rechteck: abgerundete Ecken 106">
              <a:extLst>
                <a:ext uri="{FF2B5EF4-FFF2-40B4-BE49-F238E27FC236}">
                  <a16:creationId xmlns:a16="http://schemas.microsoft.com/office/drawing/2014/main" id="{D12C3DF7-C972-4353-BECE-9117A7F6CD69}"/>
                </a:ext>
              </a:extLst>
            </p:cNvPr>
            <p:cNvSpPr/>
            <p:nvPr/>
          </p:nvSpPr>
          <p:spPr>
            <a:xfrm>
              <a:off x="3743089" y="4278105"/>
              <a:ext cx="646035" cy="188887"/>
            </a:xfrm>
            <a:prstGeom prst="round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Goal</a:t>
              </a:r>
            </a:p>
          </p:txBody>
        </p:sp>
        <p:cxnSp>
          <p:nvCxnSpPr>
            <p:cNvPr id="499" name="Gerader Verbinder 231">
              <a:extLst>
                <a:ext uri="{FF2B5EF4-FFF2-40B4-BE49-F238E27FC236}">
                  <a16:creationId xmlns:a16="http://schemas.microsoft.com/office/drawing/2014/main" id="{F9E27D6D-63F2-4E0E-AF7A-05239E413965}"/>
                </a:ext>
              </a:extLst>
            </p:cNvPr>
            <p:cNvCxnSpPr>
              <a:cxnSpLocks/>
              <a:stCxn id="505" idx="1"/>
              <a:endCxn id="498" idx="3"/>
            </p:cNvCxnSpPr>
            <p:nvPr/>
          </p:nvCxnSpPr>
          <p:spPr>
            <a:xfrm rot="10800000">
              <a:off x="4389124" y="4372550"/>
              <a:ext cx="664269" cy="85105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00" name="Gerader Verbinder 231">
              <a:extLst>
                <a:ext uri="{FF2B5EF4-FFF2-40B4-BE49-F238E27FC236}">
                  <a16:creationId xmlns:a16="http://schemas.microsoft.com/office/drawing/2014/main" id="{C69E8B25-2FA0-482E-A5F7-AD4FF6066952}"/>
                </a:ext>
              </a:extLst>
            </p:cNvPr>
            <p:cNvCxnSpPr>
              <a:cxnSpLocks/>
              <a:stCxn id="505" idx="1"/>
              <a:endCxn id="497" idx="3"/>
            </p:cNvCxnSpPr>
            <p:nvPr/>
          </p:nvCxnSpPr>
          <p:spPr>
            <a:xfrm rot="10800000" flipV="1">
              <a:off x="4373676" y="4457653"/>
              <a:ext cx="679717" cy="274175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501" name="Textfeld 500">
              <a:extLst>
                <a:ext uri="{FF2B5EF4-FFF2-40B4-BE49-F238E27FC236}">
                  <a16:creationId xmlns:a16="http://schemas.microsoft.com/office/drawing/2014/main" id="{BA6C95A6-D3D8-4C46-976B-68C6AAD4AD40}"/>
                </a:ext>
              </a:extLst>
            </p:cNvPr>
            <p:cNvSpPr txBox="1"/>
            <p:nvPr/>
          </p:nvSpPr>
          <p:spPr>
            <a:xfrm>
              <a:off x="4116248" y="4436232"/>
              <a:ext cx="650907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applies</a:t>
              </a:r>
            </a:p>
          </p:txBody>
        </p:sp>
        <p:sp>
          <p:nvSpPr>
            <p:cNvPr id="502" name="Textfeld 501">
              <a:extLst>
                <a:ext uri="{FF2B5EF4-FFF2-40B4-BE49-F238E27FC236}">
                  <a16:creationId xmlns:a16="http://schemas.microsoft.com/office/drawing/2014/main" id="{F33FC080-A1E9-4D01-A333-C92E38CBC00C}"/>
                </a:ext>
              </a:extLst>
            </p:cNvPr>
            <p:cNvSpPr txBox="1"/>
            <p:nvPr/>
          </p:nvSpPr>
          <p:spPr>
            <a:xfrm>
              <a:off x="4103903" y="4775389"/>
              <a:ext cx="715998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monitor</a:t>
              </a:r>
            </a:p>
          </p:txBody>
        </p:sp>
        <p:sp>
          <p:nvSpPr>
            <p:cNvPr id="503" name="Textfeld 502">
              <a:extLst>
                <a:ext uri="{FF2B5EF4-FFF2-40B4-BE49-F238E27FC236}">
                  <a16:creationId xmlns:a16="http://schemas.microsoft.com/office/drawing/2014/main" id="{B1DBD33B-1F39-4C46-BBD0-71A2CFD75F46}"/>
                </a:ext>
              </a:extLst>
            </p:cNvPr>
            <p:cNvSpPr txBox="1"/>
            <p:nvPr/>
          </p:nvSpPr>
          <p:spPr>
            <a:xfrm>
              <a:off x="4327729" y="4138755"/>
              <a:ext cx="404162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has</a:t>
              </a:r>
            </a:p>
          </p:txBody>
        </p:sp>
        <p:sp>
          <p:nvSpPr>
            <p:cNvPr id="504" name="Textfeld 503">
              <a:extLst>
                <a:ext uri="{FF2B5EF4-FFF2-40B4-BE49-F238E27FC236}">
                  <a16:creationId xmlns:a16="http://schemas.microsoft.com/office/drawing/2014/main" id="{5801BAEA-3FCC-490C-9D29-7D76A6C6A9CA}"/>
                </a:ext>
              </a:extLst>
            </p:cNvPr>
            <p:cNvSpPr txBox="1"/>
            <p:nvPr/>
          </p:nvSpPr>
          <p:spPr>
            <a:xfrm>
              <a:off x="7877372" y="4078125"/>
              <a:ext cx="787598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produces</a:t>
              </a:r>
            </a:p>
          </p:txBody>
        </p:sp>
        <p:sp>
          <p:nvSpPr>
            <p:cNvPr id="505" name="Raute 504">
              <a:extLst>
                <a:ext uri="{FF2B5EF4-FFF2-40B4-BE49-F238E27FC236}">
                  <a16:creationId xmlns:a16="http://schemas.microsoft.com/office/drawing/2014/main" id="{BC9A5A34-B70A-4E1E-9DF4-D40A4FB8CC5E}"/>
                </a:ext>
              </a:extLst>
            </p:cNvPr>
            <p:cNvSpPr/>
            <p:nvPr/>
          </p:nvSpPr>
          <p:spPr>
            <a:xfrm>
              <a:off x="5053393" y="4413587"/>
              <a:ext cx="180475" cy="88134"/>
            </a:xfrm>
            <a:prstGeom prst="diamond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6" name="Raute 505">
              <a:extLst>
                <a:ext uri="{FF2B5EF4-FFF2-40B4-BE49-F238E27FC236}">
                  <a16:creationId xmlns:a16="http://schemas.microsoft.com/office/drawing/2014/main" id="{A4B7C684-BF51-43CA-9562-9E4512854613}"/>
                </a:ext>
              </a:extLst>
            </p:cNvPr>
            <p:cNvSpPr/>
            <p:nvPr/>
          </p:nvSpPr>
          <p:spPr>
            <a:xfrm>
              <a:off x="5079457" y="4280207"/>
              <a:ext cx="180475" cy="88134"/>
            </a:xfrm>
            <a:prstGeom prst="diamond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7" name="Rechteck: abgerundete Ecken 103">
              <a:extLst>
                <a:ext uri="{FF2B5EF4-FFF2-40B4-BE49-F238E27FC236}">
                  <a16:creationId xmlns:a16="http://schemas.microsoft.com/office/drawing/2014/main" id="{69251E15-3678-472E-90FC-96EA7A251425}"/>
                </a:ext>
              </a:extLst>
            </p:cNvPr>
            <p:cNvSpPr/>
            <p:nvPr/>
          </p:nvSpPr>
          <p:spPr>
            <a:xfrm>
              <a:off x="3743721" y="5002466"/>
              <a:ext cx="630908" cy="161398"/>
            </a:xfrm>
            <a:prstGeom prst="round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Metric</a:t>
              </a:r>
            </a:p>
          </p:txBody>
        </p:sp>
        <p:sp>
          <p:nvSpPr>
            <p:cNvPr id="508" name="Rechteck: abgerundete Ecken 691">
              <a:extLst>
                <a:ext uri="{FF2B5EF4-FFF2-40B4-BE49-F238E27FC236}">
                  <a16:creationId xmlns:a16="http://schemas.microsoft.com/office/drawing/2014/main" id="{A4962FD9-833E-4523-8C7A-81AC103CB543}"/>
                </a:ext>
              </a:extLst>
            </p:cNvPr>
            <p:cNvSpPr/>
            <p:nvPr/>
          </p:nvSpPr>
          <p:spPr>
            <a:xfrm>
              <a:off x="6658104" y="4757744"/>
              <a:ext cx="715897" cy="138159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Content</a:t>
              </a:r>
            </a:p>
          </p:txBody>
        </p:sp>
        <p:cxnSp>
          <p:nvCxnSpPr>
            <p:cNvPr id="509" name="Gerader Verbinder 231">
              <a:extLst>
                <a:ext uri="{FF2B5EF4-FFF2-40B4-BE49-F238E27FC236}">
                  <a16:creationId xmlns:a16="http://schemas.microsoft.com/office/drawing/2014/main" id="{AF72A703-D044-40D9-B9B6-412E09BB4F72}"/>
                </a:ext>
              </a:extLst>
            </p:cNvPr>
            <p:cNvCxnSpPr>
              <a:cxnSpLocks/>
              <a:stCxn id="414" idx="3"/>
              <a:endCxn id="508" idx="0"/>
            </p:cNvCxnSpPr>
            <p:nvPr/>
          </p:nvCxnSpPr>
          <p:spPr>
            <a:xfrm rot="16200000" flipH="1">
              <a:off x="6830688" y="4572379"/>
              <a:ext cx="176462" cy="194267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8485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1FE42-A489-40E4-BE3A-D2CF77B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70342"/>
            <a:ext cx="10515600" cy="72888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IGSO 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 Artifacts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Goals, Objectives, Strategy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Programs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03B2EC2-4F80-4DF8-A5A8-8F1B2B9B97C9}"/>
              </a:ext>
            </a:extLst>
          </p:cNvPr>
          <p:cNvSpPr/>
          <p:nvPr/>
        </p:nvSpPr>
        <p:spPr>
          <a:xfrm>
            <a:off x="732366" y="899231"/>
            <a:ext cx="10551329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b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b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Board</a:t>
            </a:r>
            <a:b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Shareholders: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disclose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monitors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Senior Executive Team: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develops_straegy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defines_desirable_behavior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b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/ Corporation / 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Campany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b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b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Legal</a:t>
            </a:r>
            <a:b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RecordsManagement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PrivacyAndCompliance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b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b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b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BusinessSupportServices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OperationsSupportServices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BusinessUnit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InformationManagement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EnterpriseContentManagement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InformationGovernanceServices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RecordsManagementServices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eDiscoveryServices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Stragegy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DesirableBehavior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b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Metadata: Index: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RelationalIndex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FullTextIndex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Records: Classification,  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Policy: {Collection, Classification, Retention, Disposition, Hold, Transfer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Rule: {Collection, Classify, Retain, Dispose, Transfer}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Asset: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Information Assets: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has Individuals:{Human, Financial, Physical, Intellect, Relation, IT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requires governance mechanism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has Individuals:{planning, policies, program, budgets, measure,..]</a:t>
            </a:r>
            <a:endParaRPr lang="en-US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72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1FE42-A489-40E4-BE3A-D2CF77B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60275"/>
            <a:ext cx="10515600" cy="728889"/>
          </a:xfrm>
        </p:spPr>
        <p:txBody>
          <a:bodyPr>
            <a:normAutofit/>
          </a:bodyPr>
          <a:lstStyle/>
          <a:p>
            <a:r>
              <a:rPr lang="en-US" sz="3200" dirty="0"/>
              <a:t>IG-Program - Implementation </a:t>
            </a:r>
            <a:r>
              <a:rPr lang="en-US" sz="3200" dirty="0" smtClean="0"/>
              <a:t>Concept Artifacts</a:t>
            </a:r>
            <a:endParaRPr lang="en-US" sz="32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03B2EC2-4F80-4DF8-A5A8-8F1B2B9B97C9}"/>
              </a:ext>
            </a:extLst>
          </p:cNvPr>
          <p:cNvSpPr/>
          <p:nvPr/>
        </p:nvSpPr>
        <p:spPr>
          <a:xfrm>
            <a:off x="520700" y="610136"/>
            <a:ext cx="111506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&amp; Design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IG Services Implementation Model using Standards and Products Components: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Content Services: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Collect, Load, Store, Archive, Dispose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Index, Search &amp; Retrieval Services;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Classification, Taxonomies,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Information Lifecycle, Workflows;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Security, Privacy Framework, Authentication &amp; Authorization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Monitoring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Implementation Domain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Standards Services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CMIS / JSR 170 /OASIS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Vendors / Products / Services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Alfresco, OpenText, IBM Content Manager, Oracle, MS Office 365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Operations Domain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IG Cloud Services Domain Specific Language (IGS-DSL) based on TOSCA-DSL and YAML Grammar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TOSCA Cloud Platform Agnostic Services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TOSCA Base Services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Cloud Platform Agnostic IG Services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Domain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RedHat OpenShift, Microsoft Azur, Amazon Cloud, Google Cloud	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 Software Technology &amp;Tools; Business Support Services;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 Cloud, Orchestrators, Applications &amp; Services;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 Cloud, Servers, Storage, Network &amp; Connectivity;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 Operations Support Services: Monitoring &amp; Metering;</a:t>
            </a:r>
          </a:p>
        </p:txBody>
      </p:sp>
    </p:spTree>
    <p:extLst>
      <p:ext uri="{BB962C8B-B14F-4D97-AF65-F5344CB8AC3E}">
        <p14:creationId xmlns:p14="http://schemas.microsoft.com/office/powerpoint/2010/main" val="2229375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1FE42-A489-40E4-BE3A-D2CF77B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06" y="250532"/>
            <a:ext cx="10515600" cy="497841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Information Governance Process Maturity Model and its Ontology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ADA2106-9A24-4C1B-8595-36E28E69CD41}"/>
              </a:ext>
            </a:extLst>
          </p:cNvPr>
          <p:cNvSpPr/>
          <p:nvPr/>
        </p:nvSpPr>
        <p:spPr>
          <a:xfrm>
            <a:off x="414306" y="955789"/>
            <a:ext cx="109483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Personal data processed for any purpose or purposes shall not be kept for longer than is necessary</a:t>
            </a:r>
          </a:p>
          <a:p>
            <a:r>
              <a:rPr lang="en-US" i="1" dirty="0"/>
              <a:t>for that purpose or purposes. Time limits should be established by the controller for erasure or for periodic review.</a:t>
            </a:r>
          </a:p>
          <a:p>
            <a:r>
              <a:rPr lang="en-US" i="1" dirty="0"/>
              <a:t>— Regulation (EU) 2016/679 of the European Parliament and of the Council, 27 April 2016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4FC8D70-6FA9-437A-AC09-13976D6BD479}"/>
              </a:ext>
            </a:extLst>
          </p:cNvPr>
          <p:cNvSpPr/>
          <p:nvPr/>
        </p:nvSpPr>
        <p:spPr>
          <a:xfrm>
            <a:off x="167288" y="2189902"/>
            <a:ext cx="50109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assets are often the worst governed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assets are often the least understood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assets are often the most poorly utilized key asset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increasingly easy to collect and digitize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Has increasing importance in products and services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very hard to value or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Has a decreasing half-life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Has increasing security and privacy risk exposure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a significant expense in most enterprises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5723C06-DD68-4AEA-BCE3-BC4E2328DBE0}"/>
              </a:ext>
            </a:extLst>
          </p:cNvPr>
          <p:cNvSpPr/>
          <p:nvPr/>
        </p:nvSpPr>
        <p:spPr>
          <a:xfrm>
            <a:off x="5247860" y="2086535"/>
            <a:ext cx="48796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governed by an IG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metadata / tagging of -&gt;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classified, taxonomy, ML,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collected, stored, searched, retrieved, disposed, archived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is_classified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is_categorized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value, has price, has half-life,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has_importance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has risk,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cost,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secured by,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is_hard_to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managed by, is administered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is_an_expense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is_easy_to_collect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is_easy_to_digitize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4FC8D70-6FA9-437A-AC09-13976D6BD479}"/>
              </a:ext>
            </a:extLst>
          </p:cNvPr>
          <p:cNvSpPr/>
          <p:nvPr/>
        </p:nvSpPr>
        <p:spPr>
          <a:xfrm>
            <a:off x="228969" y="4255011"/>
            <a:ext cx="98985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assets, governed, key asset, collect, digitize, importance, products, services, Data, value, price, half-life, security, privacy, risk,  exposure, expense, enterprises, Data Governance, decision rights, accountability framework, behaviors,  Data, Data Governance design,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Relations: has Decreasing, has Increasing, is Significant, is Hard To, is Significant, to encourage,  desirable, collection effort, business, use, lays out, alignment processes,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Metrics:  importance, value or price estimate, half-life, decay-time, security risk exposure, privacy risk exposure, associated expense,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30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1FE42-A489-40E4-BE3A-D2CF77B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96" y="204067"/>
            <a:ext cx="9667875" cy="49999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b="1" dirty="0"/>
              <a:t>Information Governance Solutions Blueprint</a:t>
            </a:r>
            <a:endParaRPr lang="en-US" sz="3200" b="1" dirty="0">
              <a:hlinkClick r:id="rId2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930566AB-632E-4AD3-BCAD-81292CA44463}"/>
              </a:ext>
            </a:extLst>
          </p:cNvPr>
          <p:cNvGrpSpPr/>
          <p:nvPr/>
        </p:nvGrpSpPr>
        <p:grpSpPr>
          <a:xfrm>
            <a:off x="2916031" y="1218196"/>
            <a:ext cx="6615736" cy="4925745"/>
            <a:chOff x="2916031" y="1218196"/>
            <a:chExt cx="6615736" cy="4925745"/>
          </a:xfrm>
        </p:grpSpPr>
        <p:sp>
          <p:nvSpPr>
            <p:cNvPr id="7" name="Rectangle 20"/>
            <p:cNvSpPr/>
            <p:nvPr/>
          </p:nvSpPr>
          <p:spPr>
            <a:xfrm>
              <a:off x="3547555" y="2230433"/>
              <a:ext cx="1313756" cy="363370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2"/>
            <p:cNvSpPr/>
            <p:nvPr/>
          </p:nvSpPr>
          <p:spPr bwMode="auto">
            <a:xfrm>
              <a:off x="3634927" y="2293452"/>
              <a:ext cx="1136614" cy="12700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Collection</a:t>
              </a:r>
            </a:p>
            <a:p>
              <a:pPr algn="ctr">
                <a:defRPr/>
              </a:pPr>
              <a:endParaRPr lang="en-US" sz="11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Policy-Driven Collection from known sources</a:t>
              </a:r>
            </a:p>
          </p:txBody>
        </p:sp>
        <p:sp>
          <p:nvSpPr>
            <p:cNvPr id="22" name="Rectangle 13"/>
            <p:cNvSpPr/>
            <p:nvPr/>
          </p:nvSpPr>
          <p:spPr bwMode="auto">
            <a:xfrm>
              <a:off x="2931104" y="1218196"/>
              <a:ext cx="6593568" cy="718418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6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Information Governance Services &amp; Management </a:t>
              </a:r>
              <a:br>
                <a:rPr lang="en-US" sz="16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eDiscovery &amp; Retention Policy Syndication</a:t>
              </a:r>
            </a:p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Retention Policy, Schedule, Disposal  and eDiscovery Processes, IT Governance</a:t>
              </a:r>
            </a:p>
          </p:txBody>
        </p:sp>
        <p:cxnSp>
          <p:nvCxnSpPr>
            <p:cNvPr id="28" name="Straight Arrow Connector 60"/>
            <p:cNvCxnSpPr>
              <a:cxnSpLocks noChangeShapeType="1"/>
            </p:cNvCxnSpPr>
            <p:nvPr/>
          </p:nvCxnSpPr>
          <p:spPr bwMode="auto">
            <a:xfrm>
              <a:off x="7474062" y="1740884"/>
              <a:ext cx="914400" cy="914400"/>
            </a:xfrm>
            <a:prstGeom prst="straightConnector1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arrow" w="med" len="med"/>
                  <a:tailEnd type="arrow" w="med" len="med"/>
                </a14:hiddenLine>
              </a:ext>
            </a:extLst>
          </p:spPr>
        </p:cxnSp>
        <p:sp>
          <p:nvSpPr>
            <p:cNvPr id="34" name="Rectangle 34"/>
            <p:cNvSpPr/>
            <p:nvPr/>
          </p:nvSpPr>
          <p:spPr bwMode="auto">
            <a:xfrm>
              <a:off x="3645893" y="5206710"/>
              <a:ext cx="1110880" cy="6345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  <a:p>
              <a:pPr algn="ctr">
                <a:defRPr/>
              </a:pPr>
              <a:r>
                <a:rPr lang="en-US" sz="11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Classification</a:t>
              </a:r>
            </a:p>
          </p:txBody>
        </p:sp>
        <p:sp>
          <p:nvSpPr>
            <p:cNvPr id="36" name="Rectangle 52"/>
            <p:cNvSpPr/>
            <p:nvPr/>
          </p:nvSpPr>
          <p:spPr bwMode="auto">
            <a:xfrm>
              <a:off x="3647955" y="3612838"/>
              <a:ext cx="1118225" cy="1548001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Assessment</a:t>
              </a:r>
            </a:p>
            <a:p>
              <a:pPr algn="ctr">
                <a:defRPr/>
              </a:pPr>
              <a:endPara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Provenance</a:t>
              </a:r>
            </a:p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Quality</a:t>
              </a:r>
            </a:p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Integrity</a:t>
              </a:r>
            </a:p>
          </p:txBody>
        </p:sp>
        <p:sp>
          <p:nvSpPr>
            <p:cNvPr id="47" name="Striped Right Arrow 18"/>
            <p:cNvSpPr/>
            <p:nvPr/>
          </p:nvSpPr>
          <p:spPr>
            <a:xfrm>
              <a:off x="3374198" y="2322623"/>
              <a:ext cx="202142" cy="124395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Striped Right Arrow 41"/>
            <p:cNvSpPr/>
            <p:nvPr/>
          </p:nvSpPr>
          <p:spPr>
            <a:xfrm>
              <a:off x="3376079" y="2691393"/>
              <a:ext cx="202142" cy="124395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Striped Right Arrow 42"/>
            <p:cNvSpPr/>
            <p:nvPr/>
          </p:nvSpPr>
          <p:spPr>
            <a:xfrm>
              <a:off x="3368554" y="3060164"/>
              <a:ext cx="202142" cy="124395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Striped Right Arrow 43"/>
            <p:cNvSpPr/>
            <p:nvPr/>
          </p:nvSpPr>
          <p:spPr>
            <a:xfrm>
              <a:off x="3370435" y="3438341"/>
              <a:ext cx="202142" cy="124395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Striped Right Arrow 44"/>
            <p:cNvSpPr/>
            <p:nvPr/>
          </p:nvSpPr>
          <p:spPr>
            <a:xfrm>
              <a:off x="3362909" y="3825927"/>
              <a:ext cx="202142" cy="124395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Striped Right Arrow 45"/>
            <p:cNvSpPr/>
            <p:nvPr/>
          </p:nvSpPr>
          <p:spPr>
            <a:xfrm>
              <a:off x="3374198" y="4204105"/>
              <a:ext cx="202142" cy="124395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Striped Right Arrow 46"/>
            <p:cNvSpPr/>
            <p:nvPr/>
          </p:nvSpPr>
          <p:spPr>
            <a:xfrm>
              <a:off x="3366672" y="4591689"/>
              <a:ext cx="202142" cy="124395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Striped Right Arrow 47"/>
            <p:cNvSpPr/>
            <p:nvPr/>
          </p:nvSpPr>
          <p:spPr>
            <a:xfrm>
              <a:off x="3368554" y="4988682"/>
              <a:ext cx="202142" cy="124395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Striped Right Arrow 48"/>
            <p:cNvSpPr/>
            <p:nvPr/>
          </p:nvSpPr>
          <p:spPr>
            <a:xfrm>
              <a:off x="3370435" y="5357452"/>
              <a:ext cx="202142" cy="124395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Striped Right Arrow 49"/>
            <p:cNvSpPr/>
            <p:nvPr/>
          </p:nvSpPr>
          <p:spPr>
            <a:xfrm>
              <a:off x="3372316" y="5716815"/>
              <a:ext cx="202142" cy="124395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" name="Gruppieren 88"/>
            <p:cNvGrpSpPr/>
            <p:nvPr/>
          </p:nvGrpSpPr>
          <p:grpSpPr>
            <a:xfrm>
              <a:off x="4855134" y="3463384"/>
              <a:ext cx="808471" cy="251903"/>
              <a:chOff x="5178268" y="4134486"/>
              <a:chExt cx="1109667" cy="308683"/>
            </a:xfrm>
          </p:grpSpPr>
          <p:sp>
            <p:nvSpPr>
              <p:cNvPr id="58" name="Notched Right Arrow 58"/>
              <p:cNvSpPr/>
              <p:nvPr/>
            </p:nvSpPr>
            <p:spPr>
              <a:xfrm>
                <a:off x="5178268" y="4148676"/>
                <a:ext cx="347200" cy="294493"/>
              </a:xfrm>
              <a:prstGeom prst="notchedRightArrow">
                <a:avLst/>
              </a:prstGeom>
              <a:gradFill flip="none" rotWithShape="1">
                <a:gsLst>
                  <a:gs pos="0">
                    <a:schemeClr val="tx1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Notched Right Arrow 65"/>
              <p:cNvSpPr/>
              <p:nvPr/>
            </p:nvSpPr>
            <p:spPr>
              <a:xfrm>
                <a:off x="5565922" y="4148676"/>
                <a:ext cx="347200" cy="294493"/>
              </a:xfrm>
              <a:prstGeom prst="notchedRightArrow">
                <a:avLst/>
              </a:prstGeom>
              <a:gradFill flip="none" rotWithShape="1">
                <a:gsLst>
                  <a:gs pos="0">
                    <a:schemeClr val="tx1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Notched Right Arrow 66"/>
              <p:cNvSpPr/>
              <p:nvPr/>
            </p:nvSpPr>
            <p:spPr>
              <a:xfrm>
                <a:off x="5940735" y="4134486"/>
                <a:ext cx="347200" cy="294493"/>
              </a:xfrm>
              <a:prstGeom prst="notchedRightArrow">
                <a:avLst/>
              </a:prstGeom>
              <a:gradFill flip="none" rotWithShape="1">
                <a:gsLst>
                  <a:gs pos="0">
                    <a:schemeClr val="tx1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4" name="Notched Right Arrow 64"/>
            <p:cNvSpPr/>
            <p:nvPr/>
          </p:nvSpPr>
          <p:spPr>
            <a:xfrm>
              <a:off x="4761058" y="4250437"/>
              <a:ext cx="305700" cy="370416"/>
            </a:xfrm>
            <a:prstGeom prst="notchedRightArrow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Notched Right Arrow 67"/>
            <p:cNvSpPr/>
            <p:nvPr/>
          </p:nvSpPr>
          <p:spPr>
            <a:xfrm rot="5400000">
              <a:off x="4992063" y="4416014"/>
              <a:ext cx="365686" cy="353642"/>
            </a:xfrm>
            <a:prstGeom prst="notchedRightArrow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itle 1"/>
            <p:cNvSpPr txBox="1">
              <a:spLocks/>
            </p:cNvSpPr>
            <p:nvPr/>
          </p:nvSpPr>
          <p:spPr bwMode="auto">
            <a:xfrm>
              <a:off x="4779346" y="4109208"/>
              <a:ext cx="761675" cy="14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accent1"/>
                  </a:solidFill>
                  <a:latin typeface="Arial"/>
                  <a:ea typeface="MS PGothic" panose="020B0600070205080204" pitchFamily="34" charset="-128"/>
                  <a:cs typeface="Arial"/>
                </a:defRPr>
              </a:lvl1pPr>
              <a:lvl2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accent1"/>
                  </a:solidFill>
                  <a:latin typeface="Arial" charset="0"/>
                  <a:ea typeface="MS PGothic" panose="020B0600070205080204" pitchFamily="34" charset="-128"/>
                  <a:cs typeface="Arial" panose="020B0604020202020204" pitchFamily="34" charset="0"/>
                </a:defRPr>
              </a:lvl2pPr>
              <a:lvl3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accent1"/>
                  </a:solidFill>
                  <a:latin typeface="Arial" charset="0"/>
                  <a:ea typeface="MS PGothic" panose="020B0600070205080204" pitchFamily="34" charset="-128"/>
                  <a:cs typeface="Arial" panose="020B0604020202020204" pitchFamily="34" charset="0"/>
                </a:defRPr>
              </a:lvl3pPr>
              <a:lvl4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accent1"/>
                  </a:solidFill>
                  <a:latin typeface="Arial" charset="0"/>
                  <a:ea typeface="MS PGothic" panose="020B0600070205080204" pitchFamily="34" charset="-128"/>
                  <a:cs typeface="Arial" panose="020B0604020202020204" pitchFamily="34" charset="0"/>
                </a:defRPr>
              </a:lvl4pPr>
              <a:lvl5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accent1"/>
                  </a:solidFill>
                  <a:latin typeface="Arial" charset="0"/>
                  <a:ea typeface="MS PGothic" panose="020B0600070205080204" pitchFamily="34" charset="-128"/>
                  <a:cs typeface="Arial" panose="020B0604020202020204" pitchFamily="34" charset="0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0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0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0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kern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Dispose</a:t>
              </a:r>
            </a:p>
          </p:txBody>
        </p:sp>
        <p:sp>
          <p:nvSpPr>
            <p:cNvPr id="63" name="Title 1"/>
            <p:cNvSpPr txBox="1">
              <a:spLocks/>
            </p:cNvSpPr>
            <p:nvPr/>
          </p:nvSpPr>
          <p:spPr bwMode="auto">
            <a:xfrm>
              <a:off x="2937453" y="1938591"/>
              <a:ext cx="6594314" cy="208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accent1"/>
                  </a:solidFill>
                  <a:latin typeface="Arial"/>
                  <a:ea typeface="MS PGothic" panose="020B0600070205080204" pitchFamily="34" charset="-128"/>
                  <a:cs typeface="Arial"/>
                </a:defRPr>
              </a:lvl1pPr>
              <a:lvl2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accent1"/>
                  </a:solidFill>
                  <a:latin typeface="Arial" charset="0"/>
                  <a:ea typeface="MS PGothic" panose="020B0600070205080204" pitchFamily="34" charset="-128"/>
                  <a:cs typeface="Arial" panose="020B0604020202020204" pitchFamily="34" charset="0"/>
                </a:defRPr>
              </a:lvl2pPr>
              <a:lvl3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accent1"/>
                  </a:solidFill>
                  <a:latin typeface="Arial" charset="0"/>
                  <a:ea typeface="MS PGothic" panose="020B0600070205080204" pitchFamily="34" charset="-128"/>
                  <a:cs typeface="Arial" panose="020B0604020202020204" pitchFamily="34" charset="0"/>
                </a:defRPr>
              </a:lvl3pPr>
              <a:lvl4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accent1"/>
                  </a:solidFill>
                  <a:latin typeface="Arial" charset="0"/>
                  <a:ea typeface="MS PGothic" panose="020B0600070205080204" pitchFamily="34" charset="-128"/>
                  <a:cs typeface="Arial" panose="020B0604020202020204" pitchFamily="34" charset="0"/>
                </a:defRPr>
              </a:lvl4pPr>
              <a:lvl5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accent1"/>
                  </a:solidFill>
                  <a:latin typeface="Arial" charset="0"/>
                  <a:ea typeface="MS PGothic" panose="020B0600070205080204" pitchFamily="34" charset="-128"/>
                  <a:cs typeface="Arial" panose="020B0604020202020204" pitchFamily="34" charset="0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0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0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0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kern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Functions: Execute - Classify, Store &amp; Archive - Retain, Dispose &amp; Deliver</a:t>
              </a:r>
            </a:p>
          </p:txBody>
        </p:sp>
        <p:sp>
          <p:nvSpPr>
            <p:cNvPr id="67" name="Rectangle 4"/>
            <p:cNvSpPr/>
            <p:nvPr/>
          </p:nvSpPr>
          <p:spPr bwMode="auto">
            <a:xfrm>
              <a:off x="2939928" y="2230432"/>
              <a:ext cx="411473" cy="176470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Known Data Sources</a:t>
              </a:r>
              <a:endPara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59"/>
            <p:cNvSpPr/>
            <p:nvPr/>
          </p:nvSpPr>
          <p:spPr bwMode="auto">
            <a:xfrm>
              <a:off x="2931103" y="4088156"/>
              <a:ext cx="430932" cy="1750596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 in the “Wild”</a:t>
              </a:r>
              <a:endPara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3"/>
            <p:cNvSpPr/>
            <p:nvPr/>
          </p:nvSpPr>
          <p:spPr bwMode="auto">
            <a:xfrm>
              <a:off x="7148012" y="3269647"/>
              <a:ext cx="1996405" cy="13716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Repository</a:t>
              </a:r>
            </a:p>
            <a:p>
              <a:pPr algn="ctr"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 Management</a:t>
              </a:r>
            </a:p>
            <a:p>
              <a:pPr algn="ctr"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Archive</a:t>
              </a:r>
            </a:p>
            <a:p>
              <a:pPr algn="ctr">
                <a:defRPr/>
              </a:pPr>
              <a:endParaRPr lang="en-US" sz="1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/>
              </a:pPr>
              <a:endParaRPr lang="en-US" sz="1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0"/>
            <p:cNvSpPr/>
            <p:nvPr/>
          </p:nvSpPr>
          <p:spPr bwMode="auto">
            <a:xfrm>
              <a:off x="7128962" y="2355247"/>
              <a:ext cx="890707" cy="639762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Enterprise Records</a:t>
              </a:r>
            </a:p>
          </p:txBody>
        </p:sp>
        <p:sp>
          <p:nvSpPr>
            <p:cNvPr id="20" name="Rectangle 11"/>
            <p:cNvSpPr/>
            <p:nvPr/>
          </p:nvSpPr>
          <p:spPr bwMode="auto">
            <a:xfrm>
              <a:off x="8268289" y="4915884"/>
              <a:ext cx="876129" cy="434031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eDiscovery</a:t>
              </a:r>
            </a:p>
          </p:txBody>
        </p:sp>
        <p:sp>
          <p:nvSpPr>
            <p:cNvPr id="21" name="Rectangle 12"/>
            <p:cNvSpPr/>
            <p:nvPr/>
          </p:nvSpPr>
          <p:spPr bwMode="auto">
            <a:xfrm>
              <a:off x="7148012" y="4915884"/>
              <a:ext cx="912369" cy="426194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Analyzing</a:t>
              </a:r>
            </a:p>
          </p:txBody>
        </p:sp>
        <p:cxnSp>
          <p:nvCxnSpPr>
            <p:cNvPr id="26" name="Straight Arrow Connector 57"/>
            <p:cNvCxnSpPr>
              <a:cxnSpLocks noChangeShapeType="1"/>
            </p:cNvCxnSpPr>
            <p:nvPr/>
          </p:nvCxnSpPr>
          <p:spPr bwMode="auto">
            <a:xfrm>
              <a:off x="7634160" y="4641247"/>
              <a:ext cx="0" cy="2746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Arrow Connector 58"/>
            <p:cNvCxnSpPr>
              <a:cxnSpLocks noChangeShapeType="1"/>
            </p:cNvCxnSpPr>
            <p:nvPr/>
          </p:nvCxnSpPr>
          <p:spPr bwMode="auto">
            <a:xfrm>
              <a:off x="8630965" y="4651254"/>
              <a:ext cx="0" cy="2746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Can 29"/>
            <p:cNvSpPr/>
            <p:nvPr/>
          </p:nvSpPr>
          <p:spPr>
            <a:xfrm>
              <a:off x="7432294" y="4057047"/>
              <a:ext cx="463550" cy="39370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 Index</a:t>
              </a:r>
            </a:p>
          </p:txBody>
        </p:sp>
        <p:sp>
          <p:nvSpPr>
            <p:cNvPr id="30" name="Can 30"/>
            <p:cNvSpPr/>
            <p:nvPr/>
          </p:nvSpPr>
          <p:spPr>
            <a:xfrm>
              <a:off x="7991094" y="4074509"/>
              <a:ext cx="1089025" cy="395288"/>
            </a:xfrm>
            <a:prstGeom prst="can">
              <a:avLst/>
            </a:prstGeom>
            <a:solidFill>
              <a:srgbClr val="D9D9D9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Catalog - RDB</a:t>
              </a:r>
            </a:p>
          </p:txBody>
        </p:sp>
        <p:sp>
          <p:nvSpPr>
            <p:cNvPr id="37" name="Rectangle 56"/>
            <p:cNvSpPr/>
            <p:nvPr/>
          </p:nvSpPr>
          <p:spPr bwMode="auto">
            <a:xfrm>
              <a:off x="7136085" y="5430107"/>
              <a:ext cx="2008332" cy="434031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 Analytics</a:t>
              </a:r>
            </a:p>
          </p:txBody>
        </p:sp>
        <p:cxnSp>
          <p:nvCxnSpPr>
            <p:cNvPr id="38" name="Straight Arrow Connector 58"/>
            <p:cNvCxnSpPr>
              <a:cxnSpLocks noChangeShapeType="1"/>
            </p:cNvCxnSpPr>
            <p:nvPr/>
          </p:nvCxnSpPr>
          <p:spPr bwMode="auto">
            <a:xfrm>
              <a:off x="8185428" y="4645964"/>
              <a:ext cx="985" cy="7482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Rectangle 38"/>
            <p:cNvSpPr/>
            <p:nvPr/>
          </p:nvSpPr>
          <p:spPr bwMode="auto">
            <a:xfrm>
              <a:off x="8044887" y="2357129"/>
              <a:ext cx="1098760" cy="639762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Case Management</a:t>
              </a:r>
            </a:p>
          </p:txBody>
        </p:sp>
        <p:cxnSp>
          <p:nvCxnSpPr>
            <p:cNvPr id="46" name="Straight Arrow Connector 56"/>
            <p:cNvCxnSpPr>
              <a:cxnSpLocks noChangeShapeType="1"/>
            </p:cNvCxnSpPr>
            <p:nvPr/>
          </p:nvCxnSpPr>
          <p:spPr bwMode="auto">
            <a:xfrm>
              <a:off x="8550241" y="2974867"/>
              <a:ext cx="68" cy="27763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Straight Arrow Connector 56"/>
            <p:cNvCxnSpPr>
              <a:cxnSpLocks noChangeShapeType="1"/>
            </p:cNvCxnSpPr>
            <p:nvPr/>
          </p:nvCxnSpPr>
          <p:spPr bwMode="auto">
            <a:xfrm>
              <a:off x="7653729" y="2977958"/>
              <a:ext cx="68" cy="27763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86" name="Gruppieren 85"/>
            <p:cNvGrpSpPr/>
            <p:nvPr/>
          </p:nvGrpSpPr>
          <p:grpSpPr>
            <a:xfrm>
              <a:off x="5840404" y="3118462"/>
              <a:ext cx="1296162" cy="2746604"/>
              <a:chOff x="8542358" y="3641989"/>
              <a:chExt cx="1296162" cy="2746604"/>
            </a:xfrm>
            <a:noFill/>
          </p:grpSpPr>
          <p:sp>
            <p:nvSpPr>
              <p:cNvPr id="18" name="Can 9"/>
              <p:cNvSpPr/>
              <p:nvPr/>
            </p:nvSpPr>
            <p:spPr>
              <a:xfrm>
                <a:off x="8592650" y="4536602"/>
                <a:ext cx="1005840" cy="931760"/>
              </a:xfrm>
              <a:prstGeom prst="can">
                <a:avLst/>
              </a:prstGeom>
              <a:grp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Fast Storage for Database &amp; Text Index </a:t>
                </a:r>
              </a:p>
            </p:txBody>
          </p:sp>
          <p:sp>
            <p:nvSpPr>
              <p:cNvPr id="31" name="Can 31"/>
              <p:cNvSpPr/>
              <p:nvPr/>
            </p:nvSpPr>
            <p:spPr>
              <a:xfrm>
                <a:off x="8542358" y="3641989"/>
                <a:ext cx="1106424" cy="864599"/>
              </a:xfrm>
              <a:prstGeom prst="can">
                <a:avLst/>
              </a:prstGeom>
              <a:grp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Scaled-out Storage (e.g. GPFS, SAN)</a:t>
                </a:r>
              </a:p>
            </p:txBody>
          </p:sp>
          <p:cxnSp>
            <p:nvCxnSpPr>
              <p:cNvPr id="32" name="Straight Arrow Connector 69"/>
              <p:cNvCxnSpPr>
                <a:cxnSpLocks noChangeShapeType="1"/>
              </p:cNvCxnSpPr>
              <p:nvPr/>
            </p:nvCxnSpPr>
            <p:spPr bwMode="auto">
              <a:xfrm flipV="1">
                <a:off x="9575989" y="4074289"/>
                <a:ext cx="262531" cy="318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/>
            </p:spPr>
          </p:cxnSp>
          <p:cxnSp>
            <p:nvCxnSpPr>
              <p:cNvPr id="75" name="Straight Arrow Connector 69"/>
              <p:cNvCxnSpPr>
                <a:cxnSpLocks noChangeShapeType="1"/>
              </p:cNvCxnSpPr>
              <p:nvPr/>
            </p:nvCxnSpPr>
            <p:spPr bwMode="auto">
              <a:xfrm flipV="1">
                <a:off x="9564216" y="4787801"/>
                <a:ext cx="262531" cy="318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/>
            </p:spPr>
          </p:cxnSp>
          <p:sp>
            <p:nvSpPr>
              <p:cNvPr id="83" name="Can 9"/>
              <p:cNvSpPr/>
              <p:nvPr/>
            </p:nvSpPr>
            <p:spPr>
              <a:xfrm>
                <a:off x="8626597" y="5688548"/>
                <a:ext cx="914400" cy="700045"/>
              </a:xfrm>
              <a:prstGeom prst="can">
                <a:avLst/>
              </a:prstGeom>
              <a:grp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Lakes</a:t>
                </a:r>
              </a:p>
            </p:txBody>
          </p:sp>
          <p:cxnSp>
            <p:nvCxnSpPr>
              <p:cNvPr id="84" name="Straight Arrow Connector 69"/>
              <p:cNvCxnSpPr>
                <a:cxnSpLocks noChangeShapeType="1"/>
              </p:cNvCxnSpPr>
              <p:nvPr/>
            </p:nvCxnSpPr>
            <p:spPr bwMode="auto">
              <a:xfrm flipV="1">
                <a:off x="9575508" y="6113973"/>
                <a:ext cx="262531" cy="318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/>
            </p:spPr>
          </p:cxnSp>
        </p:grpSp>
        <p:sp>
          <p:nvSpPr>
            <p:cNvPr id="90" name="Notched Right Arrow 64"/>
            <p:cNvSpPr/>
            <p:nvPr/>
          </p:nvSpPr>
          <p:spPr>
            <a:xfrm rot="10800000">
              <a:off x="5249423" y="4230561"/>
              <a:ext cx="305700" cy="370416"/>
            </a:xfrm>
            <a:prstGeom prst="notchedRightArrow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071A2F1E-9530-4D02-8AA2-03DF98046C6C}"/>
                </a:ext>
              </a:extLst>
            </p:cNvPr>
            <p:cNvGrpSpPr/>
            <p:nvPr/>
          </p:nvGrpSpPr>
          <p:grpSpPr>
            <a:xfrm>
              <a:off x="4793943" y="2512027"/>
              <a:ext cx="1283020" cy="424145"/>
              <a:chOff x="5345671" y="2532940"/>
              <a:chExt cx="1283020" cy="424145"/>
            </a:xfrm>
          </p:grpSpPr>
          <p:sp>
            <p:nvSpPr>
              <p:cNvPr id="69" name="Title 1">
                <a:extLst>
                  <a:ext uri="{FF2B5EF4-FFF2-40B4-BE49-F238E27FC236}">
                    <a16:creationId xmlns:a16="http://schemas.microsoft.com/office/drawing/2014/main" id="{B413A7CE-B805-43B7-B80B-77598A12626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444114" y="2666941"/>
                <a:ext cx="1115168" cy="156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accent1"/>
                    </a:solidFill>
                    <a:latin typeface="Arial"/>
                    <a:ea typeface="MS PGothic" panose="020B0600070205080204" pitchFamily="34" charset="-128"/>
                    <a:cs typeface="Arial"/>
                  </a:defRPr>
                </a:lvl1pPr>
                <a:lvl2pPr algn="l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accent1"/>
                    </a:solidFill>
                    <a:latin typeface="Arial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2pPr>
                <a:lvl3pPr algn="l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accent1"/>
                    </a:solidFill>
                    <a:latin typeface="Arial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3pPr>
                <a:lvl4pPr algn="l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accent1"/>
                    </a:solidFill>
                    <a:latin typeface="Arial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4pPr>
                <a:lvl5pPr algn="l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accent1"/>
                    </a:solidFill>
                    <a:latin typeface="Arial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charset="0"/>
                    <a:ea typeface="ＭＳ Ｐゴシック" charset="0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charset="0"/>
                    <a:ea typeface="ＭＳ Ｐゴシック" charset="0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charset="0"/>
                    <a:ea typeface="ＭＳ Ｐゴシック" charset="0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4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IG-Lifecycle</a:t>
                </a:r>
              </a:p>
            </p:txBody>
          </p:sp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77FCCC5A-0E79-4254-A074-60320AF9972F}"/>
                  </a:ext>
                </a:extLst>
              </p:cNvPr>
              <p:cNvGrpSpPr/>
              <p:nvPr/>
            </p:nvGrpSpPr>
            <p:grpSpPr>
              <a:xfrm>
                <a:off x="5345671" y="2532940"/>
                <a:ext cx="1283020" cy="424145"/>
                <a:chOff x="10011027" y="2481132"/>
                <a:chExt cx="1140007" cy="1371281"/>
              </a:xfrm>
            </p:grpSpPr>
            <p:sp>
              <p:nvSpPr>
                <p:cNvPr id="4" name="Pfeil: nach rechts gekrümmt 3">
                  <a:extLst>
                    <a:ext uri="{FF2B5EF4-FFF2-40B4-BE49-F238E27FC236}">
                      <a16:creationId xmlns:a16="http://schemas.microsoft.com/office/drawing/2014/main" id="{2A4105DE-B1A1-4AD9-8643-9F0736965C17}"/>
                    </a:ext>
                  </a:extLst>
                </p:cNvPr>
                <p:cNvSpPr/>
                <p:nvPr/>
              </p:nvSpPr>
              <p:spPr>
                <a:xfrm rot="16200000" flipV="1">
                  <a:off x="10237347" y="2986332"/>
                  <a:ext cx="639761" cy="1092401"/>
                </a:xfrm>
                <a:prstGeom prst="curvedRightArrow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Pfeil: nach unten gekrümmt 13">
                  <a:extLst>
                    <a:ext uri="{FF2B5EF4-FFF2-40B4-BE49-F238E27FC236}">
                      <a16:creationId xmlns:a16="http://schemas.microsoft.com/office/drawing/2014/main" id="{295B5FA5-A793-4319-B13E-25D15D21B659}"/>
                    </a:ext>
                  </a:extLst>
                </p:cNvPr>
                <p:cNvSpPr/>
                <p:nvPr/>
              </p:nvSpPr>
              <p:spPr>
                <a:xfrm>
                  <a:off x="10058633" y="2481132"/>
                  <a:ext cx="1092401" cy="731519"/>
                </a:xfrm>
                <a:prstGeom prst="curvedDownArrow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A69C0A88-7407-4158-83F5-8EF13A389597}"/>
                </a:ext>
              </a:extLst>
            </p:cNvPr>
            <p:cNvSpPr/>
            <p:nvPr/>
          </p:nvSpPr>
          <p:spPr>
            <a:xfrm>
              <a:off x="2916031" y="5844095"/>
              <a:ext cx="718306" cy="2769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Sources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89804973-BDF1-4C62-9353-7816B856131C}"/>
                </a:ext>
              </a:extLst>
            </p:cNvPr>
            <p:cNvSpPr/>
            <p:nvPr/>
          </p:nvSpPr>
          <p:spPr>
            <a:xfrm>
              <a:off x="3651369" y="5848378"/>
              <a:ext cx="1160895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Pre-processing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079FADE9-48EA-4D8E-9083-FC72368F2EEB}"/>
                </a:ext>
              </a:extLst>
            </p:cNvPr>
            <p:cNvGrpSpPr/>
            <p:nvPr/>
          </p:nvGrpSpPr>
          <p:grpSpPr>
            <a:xfrm>
              <a:off x="4783217" y="3036413"/>
              <a:ext cx="1013655" cy="363637"/>
              <a:chOff x="1001010" y="3236614"/>
              <a:chExt cx="1013655" cy="363637"/>
            </a:xfrm>
          </p:grpSpPr>
          <p:grpSp>
            <p:nvGrpSpPr>
              <p:cNvPr id="10" name="Gruppieren 9">
                <a:extLst>
                  <a:ext uri="{FF2B5EF4-FFF2-40B4-BE49-F238E27FC236}">
                    <a16:creationId xmlns:a16="http://schemas.microsoft.com/office/drawing/2014/main" id="{566870CA-D757-4924-8740-E233FFCF0335}"/>
                  </a:ext>
                </a:extLst>
              </p:cNvPr>
              <p:cNvGrpSpPr/>
              <p:nvPr/>
            </p:nvGrpSpPr>
            <p:grpSpPr>
              <a:xfrm>
                <a:off x="1001010" y="3385531"/>
                <a:ext cx="578953" cy="200920"/>
                <a:chOff x="1001010" y="3364450"/>
                <a:chExt cx="578953" cy="243114"/>
              </a:xfrm>
            </p:grpSpPr>
            <p:sp>
              <p:nvSpPr>
                <p:cNvPr id="6" name="Ellipse 5">
                  <a:extLst>
                    <a:ext uri="{FF2B5EF4-FFF2-40B4-BE49-F238E27FC236}">
                      <a16:creationId xmlns:a16="http://schemas.microsoft.com/office/drawing/2014/main" id="{FC00D4D5-4A62-443D-BE4D-42DE290B068D}"/>
                    </a:ext>
                  </a:extLst>
                </p:cNvPr>
                <p:cNvSpPr/>
                <p:nvPr/>
              </p:nvSpPr>
              <p:spPr>
                <a:xfrm>
                  <a:off x="1032293" y="3364450"/>
                  <a:ext cx="547670" cy="243114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117FA9A3-E984-4961-A6A1-C3249FDACDF2}"/>
                    </a:ext>
                  </a:extLst>
                </p:cNvPr>
                <p:cNvSpPr/>
                <p:nvPr/>
              </p:nvSpPr>
              <p:spPr>
                <a:xfrm>
                  <a:off x="1001010" y="3384770"/>
                  <a:ext cx="558428" cy="178682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1100" kern="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Process</a:t>
                  </a:r>
                </a:p>
              </p:txBody>
            </p:sp>
          </p:grpSp>
          <p:grpSp>
            <p:nvGrpSpPr>
              <p:cNvPr id="66" name="Gruppieren 65">
                <a:extLst>
                  <a:ext uri="{FF2B5EF4-FFF2-40B4-BE49-F238E27FC236}">
                    <a16:creationId xmlns:a16="http://schemas.microsoft.com/office/drawing/2014/main" id="{D66E106E-D5D5-4699-BFB1-08D8862B6551}"/>
                  </a:ext>
                </a:extLst>
              </p:cNvPr>
              <p:cNvGrpSpPr/>
              <p:nvPr/>
            </p:nvGrpSpPr>
            <p:grpSpPr>
              <a:xfrm>
                <a:off x="1454762" y="3399331"/>
                <a:ext cx="559903" cy="200920"/>
                <a:chOff x="924810" y="3364434"/>
                <a:chExt cx="559903" cy="243114"/>
              </a:xfrm>
            </p:grpSpPr>
            <p:sp>
              <p:nvSpPr>
                <p:cNvPr id="70" name="Ellipse 69">
                  <a:extLst>
                    <a:ext uri="{FF2B5EF4-FFF2-40B4-BE49-F238E27FC236}">
                      <a16:creationId xmlns:a16="http://schemas.microsoft.com/office/drawing/2014/main" id="{2DD709E2-A715-433F-B1D8-72B428F786A2}"/>
                    </a:ext>
                  </a:extLst>
                </p:cNvPr>
                <p:cNvSpPr/>
                <p:nvPr/>
              </p:nvSpPr>
              <p:spPr>
                <a:xfrm>
                  <a:off x="937043" y="3364434"/>
                  <a:ext cx="547670" cy="243114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Rechteck 70">
                  <a:extLst>
                    <a:ext uri="{FF2B5EF4-FFF2-40B4-BE49-F238E27FC236}">
                      <a16:creationId xmlns:a16="http://schemas.microsoft.com/office/drawing/2014/main" id="{090B04E3-E366-4566-8147-937E19E9F0DC}"/>
                    </a:ext>
                  </a:extLst>
                </p:cNvPr>
                <p:cNvSpPr/>
                <p:nvPr/>
              </p:nvSpPr>
              <p:spPr>
                <a:xfrm>
                  <a:off x="924810" y="3384787"/>
                  <a:ext cx="558428" cy="178681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1100" kern="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Process</a:t>
                  </a:r>
                </a:p>
              </p:txBody>
            </p:sp>
          </p:grpSp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5DECDC67-F0BE-40B0-BFCE-DCAFA2545CD0}"/>
                  </a:ext>
                </a:extLst>
              </p:cNvPr>
              <p:cNvGrpSpPr/>
              <p:nvPr/>
            </p:nvGrpSpPr>
            <p:grpSpPr>
              <a:xfrm>
                <a:off x="1208670" y="3236614"/>
                <a:ext cx="559903" cy="200920"/>
                <a:chOff x="924810" y="3364434"/>
                <a:chExt cx="559903" cy="243114"/>
              </a:xfrm>
            </p:grpSpPr>
            <p:sp>
              <p:nvSpPr>
                <p:cNvPr id="73" name="Ellipse 72">
                  <a:extLst>
                    <a:ext uri="{FF2B5EF4-FFF2-40B4-BE49-F238E27FC236}">
                      <a16:creationId xmlns:a16="http://schemas.microsoft.com/office/drawing/2014/main" id="{0D665D59-2C0B-4D69-A0C9-A4380D949E9B}"/>
                    </a:ext>
                  </a:extLst>
                </p:cNvPr>
                <p:cNvSpPr/>
                <p:nvPr/>
              </p:nvSpPr>
              <p:spPr>
                <a:xfrm>
                  <a:off x="937043" y="3364434"/>
                  <a:ext cx="547670" cy="243114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" name="Rechteck 73">
                  <a:extLst>
                    <a:ext uri="{FF2B5EF4-FFF2-40B4-BE49-F238E27FC236}">
                      <a16:creationId xmlns:a16="http://schemas.microsoft.com/office/drawing/2014/main" id="{4942FC8D-94DB-403B-938F-C913CAB28D01}"/>
                    </a:ext>
                  </a:extLst>
                </p:cNvPr>
                <p:cNvSpPr/>
                <p:nvPr/>
              </p:nvSpPr>
              <p:spPr>
                <a:xfrm>
                  <a:off x="924810" y="3384787"/>
                  <a:ext cx="558428" cy="178681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1100" kern="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Process</a:t>
                  </a:r>
                </a:p>
              </p:txBody>
            </p:sp>
          </p:grpSp>
        </p:grp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235B9AE2-2DD9-4F6F-B2E3-7267F0B90AAF}"/>
                </a:ext>
              </a:extLst>
            </p:cNvPr>
            <p:cNvSpPr/>
            <p:nvPr/>
          </p:nvSpPr>
          <p:spPr>
            <a:xfrm>
              <a:off x="5082300" y="5860475"/>
              <a:ext cx="886781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Processing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F16367A5-8ACE-457E-A205-10240033F8EA}"/>
                </a:ext>
              </a:extLst>
            </p:cNvPr>
            <p:cNvSpPr/>
            <p:nvPr/>
          </p:nvSpPr>
          <p:spPr>
            <a:xfrm>
              <a:off x="7395392" y="5866942"/>
              <a:ext cx="1210588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Post-processing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F6097FBB-511A-4B5D-B4E2-731DF0E640DD}"/>
                </a:ext>
              </a:extLst>
            </p:cNvPr>
            <p:cNvSpPr/>
            <p:nvPr/>
          </p:nvSpPr>
          <p:spPr>
            <a:xfrm>
              <a:off x="6111813" y="5859356"/>
              <a:ext cx="835485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Persisting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88D839FA-0AB3-4B4A-A455-AA78F750D79D}"/>
                </a:ext>
              </a:extLst>
            </p:cNvPr>
            <p:cNvGrpSpPr/>
            <p:nvPr/>
          </p:nvGrpSpPr>
          <p:grpSpPr>
            <a:xfrm>
              <a:off x="4928002" y="4783496"/>
              <a:ext cx="416501" cy="383842"/>
              <a:chOff x="1199745" y="2178996"/>
              <a:chExt cx="594403" cy="476288"/>
            </a:xfrm>
          </p:grpSpPr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AA50CB27-269E-4E05-970E-10A230D6AF0B}"/>
                  </a:ext>
                </a:extLst>
              </p:cNvPr>
              <p:cNvSpPr/>
              <p:nvPr/>
            </p:nvSpPr>
            <p:spPr>
              <a:xfrm>
                <a:off x="1199745" y="2178996"/>
                <a:ext cx="594403" cy="10117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B01F55D8-D777-47A2-8258-B8AE8EA51FFD}"/>
                  </a:ext>
                </a:extLst>
              </p:cNvPr>
              <p:cNvSpPr/>
              <p:nvPr/>
            </p:nvSpPr>
            <p:spPr>
              <a:xfrm>
                <a:off x="1325607" y="2554106"/>
                <a:ext cx="324586" cy="10117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C71EF7DE-C393-445F-ACE9-6AEA525D030C}"/>
                  </a:ext>
                </a:extLst>
              </p:cNvPr>
              <p:cNvCxnSpPr>
                <a:stCxn id="13" idx="2"/>
                <a:endCxn id="79" idx="2"/>
              </p:cNvCxnSpPr>
              <p:nvPr/>
            </p:nvCxnSpPr>
            <p:spPr>
              <a:xfrm>
                <a:off x="1199745" y="2229585"/>
                <a:ext cx="125862" cy="37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BA29FE7C-91DB-4568-A836-3569B358123E}"/>
                  </a:ext>
                </a:extLst>
              </p:cNvPr>
              <p:cNvCxnSpPr>
                <a:cxnSpLocks/>
                <a:stCxn id="13" idx="6"/>
                <a:endCxn id="79" idx="6"/>
              </p:cNvCxnSpPr>
              <p:nvPr/>
            </p:nvCxnSpPr>
            <p:spPr>
              <a:xfrm flipH="1">
                <a:off x="1650193" y="2229585"/>
                <a:ext cx="143955" cy="37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r Verbinder 80">
                <a:extLst>
                  <a:ext uri="{FF2B5EF4-FFF2-40B4-BE49-F238E27FC236}">
                    <a16:creationId xmlns:a16="http://schemas.microsoft.com/office/drawing/2014/main" id="{9679E4A9-2151-43FA-9E19-1ABA5F4BBD3E}"/>
                  </a:ext>
                </a:extLst>
              </p:cNvPr>
              <p:cNvCxnSpPr>
                <a:cxnSpLocks/>
                <a:stCxn id="13" idx="4"/>
                <a:endCxn id="79" idx="4"/>
              </p:cNvCxnSpPr>
              <p:nvPr/>
            </p:nvCxnSpPr>
            <p:spPr>
              <a:xfrm flipH="1">
                <a:off x="1487900" y="2280174"/>
                <a:ext cx="9047" cy="37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r Verbinder 84">
                <a:extLst>
                  <a:ext uri="{FF2B5EF4-FFF2-40B4-BE49-F238E27FC236}">
                    <a16:creationId xmlns:a16="http://schemas.microsoft.com/office/drawing/2014/main" id="{7F4D9D5D-9F5E-44F8-ABE4-4FF96D1A0755}"/>
                  </a:ext>
                </a:extLst>
              </p:cNvPr>
              <p:cNvCxnSpPr>
                <a:cxnSpLocks/>
                <a:stCxn id="13" idx="1"/>
                <a:endCxn id="79" idx="1"/>
              </p:cNvCxnSpPr>
              <p:nvPr/>
            </p:nvCxnSpPr>
            <p:spPr>
              <a:xfrm>
                <a:off x="1286793" y="2193813"/>
                <a:ext cx="86349" cy="37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r Verbinder 86">
                <a:extLst>
                  <a:ext uri="{FF2B5EF4-FFF2-40B4-BE49-F238E27FC236}">
                    <a16:creationId xmlns:a16="http://schemas.microsoft.com/office/drawing/2014/main" id="{52B62442-3FB4-44D8-8A47-2CF6B1CD5883}"/>
                  </a:ext>
                </a:extLst>
              </p:cNvPr>
              <p:cNvCxnSpPr>
                <a:cxnSpLocks/>
                <a:stCxn id="13" idx="7"/>
                <a:endCxn id="79" idx="7"/>
              </p:cNvCxnSpPr>
              <p:nvPr/>
            </p:nvCxnSpPr>
            <p:spPr>
              <a:xfrm flipH="1">
                <a:off x="1602658" y="2193813"/>
                <a:ext cx="104442" cy="37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83B8872D-3A6B-4E48-AD07-9E59AC250B22}"/>
                  </a:ext>
                </a:extLst>
              </p:cNvPr>
              <p:cNvCxnSpPr>
                <a:cxnSpLocks/>
                <a:stCxn id="13" idx="3"/>
                <a:endCxn id="79" idx="3"/>
              </p:cNvCxnSpPr>
              <p:nvPr/>
            </p:nvCxnSpPr>
            <p:spPr>
              <a:xfrm>
                <a:off x="1286793" y="2265357"/>
                <a:ext cx="86349" cy="37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63D7A703-E12E-45DD-9C60-DF0E3312F81E}"/>
                  </a:ext>
                </a:extLst>
              </p:cNvPr>
              <p:cNvCxnSpPr>
                <a:cxnSpLocks/>
                <a:stCxn id="13" idx="5"/>
                <a:endCxn id="79" idx="5"/>
              </p:cNvCxnSpPr>
              <p:nvPr/>
            </p:nvCxnSpPr>
            <p:spPr>
              <a:xfrm flipH="1">
                <a:off x="1602658" y="2265357"/>
                <a:ext cx="104442" cy="37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3B264B84-01B9-4F69-85D1-D78BB37527AE}"/>
                </a:ext>
              </a:extLst>
            </p:cNvPr>
            <p:cNvSpPr/>
            <p:nvPr/>
          </p:nvSpPr>
          <p:spPr>
            <a:xfrm>
              <a:off x="3743760" y="3412424"/>
              <a:ext cx="874656" cy="1302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5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&lt;Component&gt;</a:t>
              </a:r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2ED6E35D-5111-44E1-AD7A-D207C5EB927D}"/>
                </a:ext>
              </a:extLst>
            </p:cNvPr>
            <p:cNvSpPr/>
            <p:nvPr/>
          </p:nvSpPr>
          <p:spPr>
            <a:xfrm>
              <a:off x="3768767" y="5708453"/>
              <a:ext cx="874656" cy="1302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5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&lt;Component&gt;</a:t>
              </a:r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3DE196F6-647D-4615-97CB-C6B2CC05B0BC}"/>
                </a:ext>
              </a:extLst>
            </p:cNvPr>
            <p:cNvSpPr/>
            <p:nvPr/>
          </p:nvSpPr>
          <p:spPr>
            <a:xfrm>
              <a:off x="3735914" y="4997541"/>
              <a:ext cx="874656" cy="1302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5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&lt;Component&gt;</a:t>
              </a:r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B72505DD-FAE2-495A-B038-9BC528135D9E}"/>
                </a:ext>
              </a:extLst>
            </p:cNvPr>
            <p:cNvSpPr/>
            <p:nvPr/>
          </p:nvSpPr>
          <p:spPr>
            <a:xfrm>
              <a:off x="7675585" y="5727489"/>
              <a:ext cx="874656" cy="1302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5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&lt;Component&gt;</a:t>
              </a:r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B65B696C-0EC5-4A7A-A217-454398D135A2}"/>
                </a:ext>
              </a:extLst>
            </p:cNvPr>
            <p:cNvSpPr/>
            <p:nvPr/>
          </p:nvSpPr>
          <p:spPr>
            <a:xfrm>
              <a:off x="7620508" y="4505142"/>
              <a:ext cx="874656" cy="1302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5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&lt;Component&gt;</a:t>
              </a:r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4">
              <a:extLst>
                <a:ext uri="{FF2B5EF4-FFF2-40B4-BE49-F238E27FC236}">
                  <a16:creationId xmlns:a16="http://schemas.microsoft.com/office/drawing/2014/main" id="{E72B2A6E-3551-4B9D-8C49-869A2977B38D}"/>
                </a:ext>
              </a:extLst>
            </p:cNvPr>
            <p:cNvSpPr/>
            <p:nvPr/>
          </p:nvSpPr>
          <p:spPr bwMode="auto">
            <a:xfrm>
              <a:off x="9233230" y="2355246"/>
              <a:ext cx="291441" cy="3508891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Platform Services</a:t>
              </a:r>
              <a:endPara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BEF9D39C-92C9-4964-92FA-D18DDEA46C40}"/>
                </a:ext>
              </a:extLst>
            </p:cNvPr>
            <p:cNvSpPr/>
            <p:nvPr/>
          </p:nvSpPr>
          <p:spPr>
            <a:xfrm>
              <a:off x="7159337" y="2854265"/>
              <a:ext cx="874656" cy="1302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5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&lt;Component&gt;</a:t>
              </a:r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85CE622B-F1E2-433C-BA6F-69ED0D1F1CA5}"/>
                </a:ext>
              </a:extLst>
            </p:cNvPr>
            <p:cNvSpPr/>
            <p:nvPr/>
          </p:nvSpPr>
          <p:spPr>
            <a:xfrm>
              <a:off x="8140251" y="2859113"/>
              <a:ext cx="874656" cy="1302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5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&lt;Component&gt;</a:t>
              </a:r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9D680242-6CB6-465D-ACFE-9493D492BAB4}"/>
                </a:ext>
              </a:extLst>
            </p:cNvPr>
            <p:cNvSpPr/>
            <p:nvPr/>
          </p:nvSpPr>
          <p:spPr>
            <a:xfrm>
              <a:off x="8748861" y="5861925"/>
              <a:ext cx="774105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just"/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Resources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02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">
          <a:solidFill>
            <a:schemeClr val="tx1"/>
          </a:solidFill>
        </a:ln>
      </a:spPr>
      <a:bodyPr rtlCol="0" anchor="ctr"/>
      <a:lstStyle>
        <a:defPPr algn="ctr">
          <a:defRPr sz="1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1095</Words>
  <Application>Microsoft Office PowerPoint</Application>
  <PresentationFormat>Breitbild</PresentationFormat>
  <Paragraphs>484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MS PGothic</vt:lpstr>
      <vt:lpstr>Arial</vt:lpstr>
      <vt:lpstr>Calibri</vt:lpstr>
      <vt:lpstr>Calibri Light</vt:lpstr>
      <vt:lpstr>Times New Roman</vt:lpstr>
      <vt:lpstr>Verdana</vt:lpstr>
      <vt:lpstr>Office</vt:lpstr>
      <vt:lpstr>IGSO  Governance Model</vt:lpstr>
      <vt:lpstr>IGSO - Semantic Data &amp; Policy Model</vt:lpstr>
      <vt:lpstr>IGSO - Semantic Organization Model</vt:lpstr>
      <vt:lpstr>IGSO - Information Governance Semantic Model</vt:lpstr>
      <vt:lpstr>IGSO  Information Governance Semantic Model</vt:lpstr>
      <vt:lpstr>IGSO – Concept Artifacts Goals, Objectives, Strategy, and Programs </vt:lpstr>
      <vt:lpstr>IG-Program - Implementation Concept Artifacts</vt:lpstr>
      <vt:lpstr>Information Governance Process Maturity Model and its Ontology</vt:lpstr>
      <vt:lpstr>Information Governance Solutions Blueprint</vt:lpstr>
      <vt:lpstr>IGONTO Framework</vt:lpstr>
      <vt:lpstr>IGONTO Framework  Data Pipeline</vt:lpstr>
      <vt:lpstr>Appendix IGS Information Model</vt:lpstr>
      <vt:lpstr>Appendix W3C ODRL Information Model</vt:lpstr>
      <vt:lpstr>Appendix W3C Dataset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CMIS Domain Model</dc:title>
  <dc:creator>CMADMIN</dc:creator>
  <cp:lastModifiedBy>cmcsadmin</cp:lastModifiedBy>
  <cp:revision>1215</cp:revision>
  <dcterms:created xsi:type="dcterms:W3CDTF">2022-01-20T17:29:50Z</dcterms:created>
  <dcterms:modified xsi:type="dcterms:W3CDTF">2023-11-12T21:06:47Z</dcterms:modified>
</cp:coreProperties>
</file>