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3" r:id="rId2"/>
    <p:sldId id="309" r:id="rId3"/>
    <p:sldId id="310" r:id="rId4"/>
    <p:sldId id="311" r:id="rId5"/>
    <p:sldId id="305" r:id="rId6"/>
    <p:sldId id="307" r:id="rId7"/>
    <p:sldId id="306" r:id="rId8"/>
    <p:sldId id="308" r:id="rId9"/>
    <p:sldId id="294" r:id="rId10"/>
    <p:sldId id="295" r:id="rId11"/>
    <p:sldId id="296" r:id="rId12"/>
    <p:sldId id="269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2" autoAdjust="0"/>
  </p:normalViewPr>
  <p:slideViewPr>
    <p:cSldViewPr snapToGrid="0">
      <p:cViewPr varScale="1">
        <p:scale>
          <a:sx n="97" d="100"/>
          <a:sy n="97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5145-C8C6-4764-9A7C-33B3691363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6265-3237-4634-9C0D-C33ABB967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CAB76-02BD-4F2A-ACC4-5BDE1700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889544-BD63-40B3-91A2-8E3E8533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952E8-1840-4087-975B-46B2B710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73FFE-F403-4E06-A426-19B2F427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B3C4-0C78-4107-8074-D76E3AA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14B1-BB7A-4C4A-A72A-2DE10F9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FFA19-79DE-42A4-B804-47CFD2CE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D3B68-4729-4075-9376-3A54664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3652-4934-48D2-BFCF-01FD9C14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CB339-FD73-41D8-9C7A-16BE4A97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B103F7-3E44-44BD-9CDF-3B2B811BB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0A192-099A-409E-8BBE-B96A5A6F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353C6-1089-46B8-9780-A968C33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5EB7F-A477-4798-9457-D4ABE20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0A20E-8807-4C60-A2D2-7CBAA43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F463-5F27-4988-9CC3-B99C6C8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6A64B-F663-4B0B-91B9-C1759E2F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D1CD-7338-4335-9A99-309BCB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51F6E-6945-4278-8D69-620EC2A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39804-4B6B-496C-BD6C-ED1B0BC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93A9-18A1-4CF0-A4A8-5E4DB611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A4A96-AC65-4CA6-A9EB-9A40FF26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9E6B5-87F4-47C1-8852-80A5436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AB2A-56F5-4223-8BFB-E1CC7F9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66397-A7B0-4B87-987E-ED48206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FF62-27D2-4830-AEE2-7F7E710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2D1B-B536-4FAA-84A6-54B30B2E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5F3EA-95BB-423B-9648-AB70C9AE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E3FF2-8C73-4A6B-A39C-708C88A7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9A73B5-B04B-4836-ACA7-55F4A2EB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E04F2-DD1B-4C80-BA8E-858E5B08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C74C0-A2A7-4727-97A5-EE0CD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7E95A-F03B-402C-A364-55F89027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8606-8431-4538-8B98-86A2A7AC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4D9DA-EAC6-4AF0-BB99-30EED4AD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70697-8409-4596-9B9E-9884FFAA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117AA-05EC-470F-AE69-669947E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B9328D-27D0-42F0-BA8F-8E857E7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04B5D-CDD6-49F4-A054-AB5D6CD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1BBD-5760-4CFB-AB97-6982DA0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49244-493F-4451-B81E-606C3B5F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0A921-599E-4C08-ADC4-01542B2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C972D-0B4B-46E7-B1DB-A54B7BAA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B6577-13D4-4C0B-A161-40E3B3E9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D38F91-CF59-43EB-9948-6916DEA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C562CD-ACFF-419C-81E3-13C4857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E7F-8C3B-4A6C-BC7F-EBB5857B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7F9FE-144C-481E-A326-1D64EE85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DF612-C9CE-4B29-8516-53ADAEAC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DB025-029B-499F-85C1-3F5894B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C6433-B081-47AB-8798-70AFA8B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8D540-31D1-43A1-A5E6-695E4FD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D4D1C-D9C8-4422-A77F-D873C937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302ACD-F540-4994-86FD-80E445E6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BB59F-3AA7-450F-A937-39B2F40C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02BC1-627D-4440-8DEF-3595A21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837BB-2B72-4F21-9DD3-E5E4D72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4B9D0-B4AD-4A8C-B834-19F1E18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3914A-86E7-43D3-9C22-D3031543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CDF16-355C-4F5F-A5A7-C5CB658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7CC74-970B-4650-979F-79607B17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D39F-0B9B-4236-A4AD-AF3E52892F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DFBB7-B87A-4C24-8EAE-91556967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B509D-5F42-4AE7-A853-E09A5259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158" y="192296"/>
            <a:ext cx="7200000" cy="43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1" dirty="0" smtClean="0"/>
              <a:t>IGSO  - Governance Semantic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924674" y="1093655"/>
            <a:ext cx="9426647" cy="5200372"/>
            <a:chOff x="1735884" y="1093655"/>
            <a:chExt cx="8615437" cy="520037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AA88927-2BCE-4086-9AEA-689A2066D47E}"/>
                </a:ext>
              </a:extLst>
            </p:cNvPr>
            <p:cNvGrpSpPr/>
            <p:nvPr/>
          </p:nvGrpSpPr>
          <p:grpSpPr>
            <a:xfrm>
              <a:off x="3424113" y="1669873"/>
              <a:ext cx="6927208" cy="3592373"/>
              <a:chOff x="1893264" y="1852851"/>
              <a:chExt cx="6927208" cy="3592373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74AF2E4-9865-4769-8827-5AFF0D3309EE}"/>
                  </a:ext>
                </a:extLst>
              </p:cNvPr>
              <p:cNvGrpSpPr/>
              <p:nvPr/>
            </p:nvGrpSpPr>
            <p:grpSpPr>
              <a:xfrm>
                <a:off x="1893264" y="2996952"/>
                <a:ext cx="4896544" cy="2448272"/>
                <a:chOff x="1461183" y="2274235"/>
                <a:chExt cx="3974673" cy="2064333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1EE4A928-EEF9-4269-A00B-95F302062F6D}"/>
                    </a:ext>
                  </a:extLst>
                </p:cNvPr>
                <p:cNvSpPr/>
                <p:nvPr/>
              </p:nvSpPr>
              <p:spPr>
                <a:xfrm>
                  <a:off x="1461183" y="2274235"/>
                  <a:ext cx="3974673" cy="206433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7C00E0FE-3139-49E9-92D6-A42D8979978A}"/>
                    </a:ext>
                  </a:extLst>
                </p:cNvPr>
                <p:cNvGrpSpPr/>
                <p:nvPr/>
              </p:nvGrpSpPr>
              <p:grpSpPr>
                <a:xfrm>
                  <a:off x="1774897" y="3670890"/>
                  <a:ext cx="3097608" cy="586434"/>
                  <a:chOff x="3885809" y="4444102"/>
                  <a:chExt cx="3097608" cy="58643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F35E48A-BA7D-4F62-87F1-B28383B8FE59}"/>
                      </a:ext>
                    </a:extLst>
                  </p:cNvPr>
                  <p:cNvSpPr/>
                  <p:nvPr/>
                </p:nvSpPr>
                <p:spPr>
                  <a:xfrm>
                    <a:off x="3885809" y="4444102"/>
                    <a:ext cx="3097608" cy="58643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id="{FE4E648C-187E-4962-B5FA-FA06302E8A5E}"/>
                      </a:ext>
                    </a:extLst>
                  </p:cNvPr>
                  <p:cNvSpPr/>
                  <p:nvPr/>
                </p:nvSpPr>
                <p:spPr>
                  <a:xfrm>
                    <a:off x="4678615" y="4507885"/>
                    <a:ext cx="2302167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v</a:t>
                    </a:r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id="{1DA7103D-29C3-43C3-8DE4-52553261A80B}"/>
                      </a:ext>
                    </a:extLst>
                  </p:cNvPr>
                  <p:cNvSpPr/>
                  <p:nvPr/>
                </p:nvSpPr>
                <p:spPr>
                  <a:xfrm>
                    <a:off x="5085308" y="4517146"/>
                    <a:ext cx="1895472" cy="4369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7585064D-FA7F-43E4-A3EE-E433D80A7AA2}"/>
                      </a:ext>
                    </a:extLst>
                  </p:cNvPr>
                  <p:cNvSpPr/>
                  <p:nvPr/>
                </p:nvSpPr>
                <p:spPr>
                  <a:xfrm>
                    <a:off x="5734321" y="4517146"/>
                    <a:ext cx="1248414" cy="3862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2933AF46-89DD-4A81-BF02-5E1D743E7656}"/>
                      </a:ext>
                    </a:extLst>
                  </p:cNvPr>
                  <p:cNvSpPr/>
                  <p:nvPr/>
                </p:nvSpPr>
                <p:spPr>
                  <a:xfrm>
                    <a:off x="3920820" y="4646442"/>
                    <a:ext cx="787943" cy="174681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Information</a:t>
                    </a:r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409D38E4-51CF-416A-8571-69700FF026CA}"/>
                      </a:ext>
                    </a:extLst>
                  </p:cNvPr>
                  <p:cNvSpPr/>
                  <p:nvPr/>
                </p:nvSpPr>
                <p:spPr>
                  <a:xfrm>
                    <a:off x="5746784" y="4568871"/>
                    <a:ext cx="701552" cy="281326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Records</a:t>
                    </a:r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1BF950BC-0A17-4837-AA0D-4E055C3AC5A9}"/>
                      </a:ext>
                    </a:extLst>
                  </p:cNvPr>
                  <p:cNvSpPr/>
                  <p:nvPr/>
                </p:nvSpPr>
                <p:spPr>
                  <a:xfrm>
                    <a:off x="5060941" y="4507885"/>
                    <a:ext cx="85320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of Value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CDC0AA84-EF2F-4101-8B08-6DBFAA1DC38A}"/>
                      </a:ext>
                    </a:extLst>
                  </p:cNvPr>
                  <p:cNvSpPr/>
                  <p:nvPr/>
                </p:nvSpPr>
                <p:spPr>
                  <a:xfrm>
                    <a:off x="4678615" y="4628100"/>
                    <a:ext cx="498708" cy="2113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4D9909D9-0002-4028-BD23-E16AF6FF0267}"/>
                      </a:ext>
                    </a:extLst>
                  </p:cNvPr>
                  <p:cNvSpPr/>
                  <p:nvPr/>
                </p:nvSpPr>
                <p:spPr>
                  <a:xfrm>
                    <a:off x="6359855" y="4600901"/>
                    <a:ext cx="590364" cy="2657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89E088C6-8EA9-43C7-A4EA-9303FD819869}"/>
                      </a:ext>
                    </a:extLst>
                  </p:cNvPr>
                  <p:cNvSpPr/>
                  <p:nvPr/>
                </p:nvSpPr>
                <p:spPr>
                  <a:xfrm>
                    <a:off x="6370506" y="4572166"/>
                    <a:ext cx="602834" cy="281325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Assets</a:t>
                    </a:r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80EF94B-9A94-49DE-9185-9C811971BEB6}"/>
                    </a:ext>
                  </a:extLst>
                </p:cNvPr>
                <p:cNvGrpSpPr/>
                <p:nvPr/>
              </p:nvGrpSpPr>
              <p:grpSpPr>
                <a:xfrm>
                  <a:off x="1516782" y="2698839"/>
                  <a:ext cx="3828878" cy="947458"/>
                  <a:chOff x="7181769" y="1356613"/>
                  <a:chExt cx="3767651" cy="1285025"/>
                </a:xfrm>
              </p:grpSpPr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83BB77C9-9BE1-41AC-90BC-12C8C558F7D2}"/>
                      </a:ext>
                    </a:extLst>
                  </p:cNvPr>
                  <p:cNvSpPr/>
                  <p:nvPr/>
                </p:nvSpPr>
                <p:spPr>
                  <a:xfrm>
                    <a:off x="7181769" y="1356613"/>
                    <a:ext cx="3767651" cy="12850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6DDA5B3F-DF86-4DEF-BE75-0223B9D3BB23}"/>
                      </a:ext>
                    </a:extLst>
                  </p:cNvPr>
                  <p:cNvSpPr/>
                  <p:nvPr/>
                </p:nvSpPr>
                <p:spPr>
                  <a:xfrm>
                    <a:off x="8036188" y="1606277"/>
                    <a:ext cx="2741977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71679513-97B1-49E2-9838-86578865F29E}"/>
                      </a:ext>
                    </a:extLst>
                  </p:cNvPr>
                  <p:cNvSpPr/>
                  <p:nvPr/>
                </p:nvSpPr>
                <p:spPr>
                  <a:xfrm>
                    <a:off x="8900546" y="1606277"/>
                    <a:ext cx="1877618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21AB60DC-8033-44A5-A7BD-FF15738BB8B4}"/>
                      </a:ext>
                    </a:extLst>
                  </p:cNvPr>
                  <p:cNvSpPr/>
                  <p:nvPr/>
                </p:nvSpPr>
                <p:spPr>
                  <a:xfrm>
                    <a:off x="9746480" y="1733867"/>
                    <a:ext cx="1031685" cy="6569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21FBD098-AFDD-4A5C-9612-981BD4626C53}"/>
                      </a:ext>
                    </a:extLst>
                  </p:cNvPr>
                  <p:cNvSpPr/>
                  <p:nvPr/>
                </p:nvSpPr>
                <p:spPr>
                  <a:xfrm>
                    <a:off x="8874995" y="1897771"/>
                    <a:ext cx="964499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Records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3CF3472E-E014-4D42-83CE-99C3C62366B2}"/>
                      </a:ext>
                    </a:extLst>
                  </p:cNvPr>
                  <p:cNvSpPr/>
                  <p:nvPr/>
                </p:nvSpPr>
                <p:spPr>
                  <a:xfrm>
                    <a:off x="9731268" y="1749252"/>
                    <a:ext cx="1007814" cy="626150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Digital Asset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6E5F9376-25A8-4968-A5B6-CD1A422A2F8A}"/>
                      </a:ext>
                    </a:extLst>
                  </p:cNvPr>
                  <p:cNvSpPr/>
                  <p:nvPr/>
                </p:nvSpPr>
                <p:spPr>
                  <a:xfrm>
                    <a:off x="8033263" y="1787543"/>
                    <a:ext cx="980330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Content </a:t>
                    </a:r>
                    <a:b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</a:b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1977308-13A9-42D9-9500-1B57A0FB26D3}"/>
                      </a:ext>
                    </a:extLst>
                  </p:cNvPr>
                  <p:cNvSpPr/>
                  <p:nvPr/>
                </p:nvSpPr>
                <p:spPr>
                  <a:xfrm>
                    <a:off x="7193497" y="1852070"/>
                    <a:ext cx="1008966" cy="42870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Information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</p:grpSp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CAD78212-050A-4A12-A892-8CE240D074B1}"/>
                    </a:ext>
                  </a:extLst>
                </p:cNvPr>
                <p:cNvSpPr/>
                <p:nvPr/>
              </p:nvSpPr>
              <p:spPr>
                <a:xfrm>
                  <a:off x="2452715" y="2342533"/>
                  <a:ext cx="1809880" cy="15952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 Governance</a:t>
                  </a:r>
                </a:p>
              </p:txBody>
            </p:sp>
            <p:cxnSp>
              <p:nvCxnSpPr>
                <p:cNvPr id="45" name="Verbinder: gekrümmt 10">
                  <a:extLst>
                    <a:ext uri="{FF2B5EF4-FFF2-40B4-BE49-F238E27FC236}">
                      <a16:creationId xmlns:a16="http://schemas.microsoft.com/office/drawing/2014/main" id="{E51AEC80-D454-4743-A769-124855B9634B}"/>
                    </a:ext>
                  </a:extLst>
                </p:cNvPr>
                <p:cNvCxnSpPr>
                  <a:cxnSpLocks/>
                  <a:stCxn id="44" idx="2"/>
                  <a:endCxn id="64" idx="0"/>
                </p:cNvCxnSpPr>
                <p:nvPr/>
              </p:nvCxnSpPr>
              <p:spPr>
                <a:xfrm rot="5400000">
                  <a:off x="2418477" y="2124964"/>
                  <a:ext cx="562085" cy="131627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Verbinder: gekrümmt 11">
                  <a:extLst>
                    <a:ext uri="{FF2B5EF4-FFF2-40B4-BE49-F238E27FC236}">
                      <a16:creationId xmlns:a16="http://schemas.microsoft.com/office/drawing/2014/main" id="{25DF0512-7197-4A99-8539-0BFBE8A5559C}"/>
                    </a:ext>
                  </a:extLst>
                </p:cNvPr>
                <p:cNvCxnSpPr>
                  <a:cxnSpLocks/>
                  <a:stCxn id="44" idx="2"/>
                  <a:endCxn id="63" idx="0"/>
                </p:cNvCxnSpPr>
                <p:nvPr/>
              </p:nvCxnSpPr>
              <p:spPr>
                <a:xfrm rot="5400000">
                  <a:off x="2861696" y="2520607"/>
                  <a:ext cx="514508" cy="47741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Verbinder: gekrümmt 12">
                  <a:extLst>
                    <a:ext uri="{FF2B5EF4-FFF2-40B4-BE49-F238E27FC236}">
                      <a16:creationId xmlns:a16="http://schemas.microsoft.com/office/drawing/2014/main" id="{3CD095B9-AC4F-424B-BCE3-5A43486DE4D5}"/>
                    </a:ext>
                  </a:extLst>
                </p:cNvPr>
                <p:cNvCxnSpPr>
                  <a:cxnSpLocks/>
                  <a:stCxn id="44" idx="2"/>
                  <a:endCxn id="61" idx="0"/>
                </p:cNvCxnSpPr>
                <p:nvPr/>
              </p:nvCxnSpPr>
              <p:spPr>
                <a:xfrm rot="16200000" flipH="1">
                  <a:off x="3244743" y="2614970"/>
                  <a:ext cx="595780" cy="36995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Verbinder: gekrümmt 13">
                  <a:extLst>
                    <a:ext uri="{FF2B5EF4-FFF2-40B4-BE49-F238E27FC236}">
                      <a16:creationId xmlns:a16="http://schemas.microsoft.com/office/drawing/2014/main" id="{A88747D8-E23C-4EEC-AC4A-C537A2D064A2}"/>
                    </a:ext>
                  </a:extLst>
                </p:cNvPr>
                <p:cNvCxnSpPr>
                  <a:cxnSpLocks/>
                  <a:stCxn id="44" idx="2"/>
                  <a:endCxn id="62" idx="0"/>
                </p:cNvCxnSpPr>
                <p:nvPr/>
              </p:nvCxnSpPr>
              <p:spPr>
                <a:xfrm rot="16200000" flipH="1">
                  <a:off x="3745594" y="2114120"/>
                  <a:ext cx="486276" cy="126215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Verbinder: gekrümmt 14">
                  <a:extLst>
                    <a:ext uri="{FF2B5EF4-FFF2-40B4-BE49-F238E27FC236}">
                      <a16:creationId xmlns:a16="http://schemas.microsoft.com/office/drawing/2014/main" id="{80F1C032-2276-45A6-A7B1-891677949E09}"/>
                    </a:ext>
                  </a:extLst>
                </p:cNvPr>
                <p:cNvCxnSpPr>
                  <a:cxnSpLocks/>
                  <a:stCxn id="62" idx="2"/>
                  <a:endCxn id="74" idx="0"/>
                </p:cNvCxnSpPr>
                <p:nvPr/>
              </p:nvCxnSpPr>
              <p:spPr>
                <a:xfrm rot="5400000">
                  <a:off x="4415933" y="3595079"/>
                  <a:ext cx="348954" cy="5879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Verbinder: gekrümmt 15">
                  <a:extLst>
                    <a:ext uri="{FF2B5EF4-FFF2-40B4-BE49-F238E27FC236}">
                      <a16:creationId xmlns:a16="http://schemas.microsoft.com/office/drawing/2014/main" id="{8632BD80-38BA-4052-9B4B-90BF599F8E13}"/>
                    </a:ext>
                  </a:extLst>
                </p:cNvPr>
                <p:cNvCxnSpPr>
                  <a:cxnSpLocks/>
                  <a:stCxn id="61" idx="2"/>
                  <a:endCxn id="70" idx="0"/>
                </p:cNvCxnSpPr>
                <p:nvPr/>
              </p:nvCxnSpPr>
              <p:spPr>
                <a:xfrm rot="16200000" flipH="1">
                  <a:off x="3665881" y="3474891"/>
                  <a:ext cx="382497" cy="2590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Verbinder: gekrümmt 16">
                  <a:extLst>
                    <a:ext uri="{FF2B5EF4-FFF2-40B4-BE49-F238E27FC236}">
                      <a16:creationId xmlns:a16="http://schemas.microsoft.com/office/drawing/2014/main" id="{704C274C-348E-4479-9CCA-EDEE2FCF899B}"/>
                    </a:ext>
                  </a:extLst>
                </p:cNvPr>
                <p:cNvCxnSpPr>
                  <a:cxnSpLocks/>
                  <a:stCxn id="63" idx="2"/>
                  <a:endCxn id="72" idx="0"/>
                </p:cNvCxnSpPr>
                <p:nvPr/>
              </p:nvCxnSpPr>
              <p:spPr>
                <a:xfrm rot="5400000">
                  <a:off x="2587152" y="3561796"/>
                  <a:ext cx="522998" cy="631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Verbinder: gekrümmt 17">
                  <a:extLst>
                    <a:ext uri="{FF2B5EF4-FFF2-40B4-BE49-F238E27FC236}">
                      <a16:creationId xmlns:a16="http://schemas.microsoft.com/office/drawing/2014/main" id="{2CB907FC-4181-4A55-AAA1-512D85618910}"/>
                    </a:ext>
                  </a:extLst>
                </p:cNvPr>
                <p:cNvCxnSpPr>
                  <a:cxnSpLocks/>
                  <a:stCxn id="64" idx="2"/>
                  <a:endCxn id="69" idx="0"/>
                </p:cNvCxnSpPr>
                <p:nvPr/>
              </p:nvCxnSpPr>
              <p:spPr>
                <a:xfrm rot="16200000" flipH="1">
                  <a:off x="1876129" y="3545480"/>
                  <a:ext cx="493002" cy="16249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Verbinder: gekrümmt 18">
                  <a:extLst>
                    <a:ext uri="{FF2B5EF4-FFF2-40B4-BE49-F238E27FC236}">
                      <a16:creationId xmlns:a16="http://schemas.microsoft.com/office/drawing/2014/main" id="{77DA0C62-5916-4768-8F77-88FB1B4320E7}"/>
                    </a:ext>
                  </a:extLst>
                </p:cNvPr>
                <p:cNvCxnSpPr>
                  <a:cxnSpLocks/>
                  <a:stCxn id="63" idx="2"/>
                  <a:endCxn id="71" idx="0"/>
                </p:cNvCxnSpPr>
                <p:nvPr/>
              </p:nvCxnSpPr>
              <p:spPr>
                <a:xfrm rot="16200000" flipH="1">
                  <a:off x="2927046" y="3285087"/>
                  <a:ext cx="402783" cy="4963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60BE1DD3-2949-4BB5-813E-F442FE27AB9B}"/>
                    </a:ext>
                  </a:extLst>
                </p:cNvPr>
                <p:cNvSpPr/>
                <p:nvPr/>
              </p:nvSpPr>
              <p:spPr>
                <a:xfrm>
                  <a:off x="2484075" y="2466137"/>
                  <a:ext cx="665567" cy="17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policies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55A5F70-EE1D-4D60-972B-60228900C4D7}"/>
                    </a:ext>
                  </a:extLst>
                </p:cNvPr>
                <p:cNvSpPr/>
                <p:nvPr/>
              </p:nvSpPr>
              <p:spPr>
                <a:xfrm>
                  <a:off x="3518565" y="2437610"/>
                  <a:ext cx="484428" cy="189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rules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6C29C86C-94EB-49CD-B9E7-F65C1F9F45D9}"/>
                    </a:ext>
                  </a:extLst>
                </p:cNvPr>
                <p:cNvSpPr/>
                <p:nvPr/>
              </p:nvSpPr>
              <p:spPr>
                <a:xfrm>
                  <a:off x="4138534" y="2480437"/>
                  <a:ext cx="648578" cy="2369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metrics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FB17F1D-7C7C-4DF8-A221-796F0F5D99E9}"/>
                  </a:ext>
                </a:extLst>
              </p:cNvPr>
              <p:cNvSpPr/>
              <p:nvPr/>
            </p:nvSpPr>
            <p:spPr>
              <a:xfrm>
                <a:off x="5320052" y="2911537"/>
                <a:ext cx="3500420" cy="111154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D4E74B3-0D01-491B-96CB-2FD06E68F43D}"/>
                  </a:ext>
                </a:extLst>
              </p:cNvPr>
              <p:cNvGrpSpPr/>
              <p:nvPr/>
            </p:nvGrpSpPr>
            <p:grpSpPr>
              <a:xfrm>
                <a:off x="4300255" y="1852851"/>
                <a:ext cx="2539766" cy="1205958"/>
                <a:chOff x="928744" y="753512"/>
                <a:chExt cx="2061605" cy="1016839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265B775-EB20-411A-8450-68A5AEC15BB7}"/>
                    </a:ext>
                  </a:extLst>
                </p:cNvPr>
                <p:cNvSpPr/>
                <p:nvPr/>
              </p:nvSpPr>
              <p:spPr>
                <a:xfrm>
                  <a:off x="928744" y="753512"/>
                  <a:ext cx="2061605" cy="101683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3DC3EB4-AC2C-4897-98CD-1410A67EA411}"/>
                    </a:ext>
                  </a:extLst>
                </p:cNvPr>
                <p:cNvSpPr/>
                <p:nvPr/>
              </p:nvSpPr>
              <p:spPr>
                <a:xfrm>
                  <a:off x="1858181" y="1219086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C7F5D3D4-2FF3-4F47-A5CC-9B7E94C62C99}"/>
                    </a:ext>
                  </a:extLst>
                </p:cNvPr>
                <p:cNvSpPr/>
                <p:nvPr/>
              </p:nvSpPr>
              <p:spPr>
                <a:xfrm>
                  <a:off x="1014470" y="1215659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D4084EA1-6CB9-4590-9961-8A444076E960}"/>
                    </a:ext>
                  </a:extLst>
                </p:cNvPr>
                <p:cNvSpPr/>
                <p:nvPr/>
              </p:nvSpPr>
              <p:spPr>
                <a:xfrm>
                  <a:off x="1010349" y="1299729"/>
                  <a:ext cx="1025363" cy="26059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16E8F70D-B8F5-43D0-8A7E-DE83FE8FAE6F}"/>
                    </a:ext>
                  </a:extLst>
                </p:cNvPr>
                <p:cNvSpPr/>
                <p:nvPr/>
              </p:nvSpPr>
              <p:spPr>
                <a:xfrm>
                  <a:off x="1125869" y="801754"/>
                  <a:ext cx="1645345" cy="23356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Corporate Governance</a:t>
                  </a:r>
                </a:p>
              </p:txBody>
            </p:sp>
            <p:cxnSp>
              <p:nvCxnSpPr>
                <p:cNvPr id="38" name="Verbinder: gekrümmt 38">
                  <a:extLst>
                    <a:ext uri="{FF2B5EF4-FFF2-40B4-BE49-F238E27FC236}">
                      <a16:creationId xmlns:a16="http://schemas.microsoft.com/office/drawing/2014/main" id="{4711B94C-0DC7-4659-A911-80D016CED85D}"/>
                    </a:ext>
                  </a:extLst>
                </p:cNvPr>
                <p:cNvCxnSpPr>
                  <a:cxnSpLocks/>
                  <a:stCxn id="37" idx="2"/>
                  <a:endCxn id="36" idx="0"/>
                </p:cNvCxnSpPr>
                <p:nvPr/>
              </p:nvCxnSpPr>
              <p:spPr>
                <a:xfrm rot="5400000">
                  <a:off x="1603579" y="954765"/>
                  <a:ext cx="264415" cy="4255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Verbinder: gekrümmt 44">
                  <a:extLst>
                    <a:ext uri="{FF2B5EF4-FFF2-40B4-BE49-F238E27FC236}">
                      <a16:creationId xmlns:a16="http://schemas.microsoft.com/office/drawing/2014/main" id="{40D189E9-AA05-465E-AA67-349A5A6FEA00}"/>
                    </a:ext>
                  </a:extLst>
                </p:cNvPr>
                <p:cNvCxnSpPr>
                  <a:cxnSpLocks/>
                  <a:stCxn id="37" idx="2"/>
                  <a:endCxn id="40" idx="0"/>
                </p:cNvCxnSpPr>
                <p:nvPr/>
              </p:nvCxnSpPr>
              <p:spPr>
                <a:xfrm rot="16200000" flipH="1">
                  <a:off x="2074298" y="909557"/>
                  <a:ext cx="201356" cy="45286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61B50BC5-F241-4B74-BB69-7C61426DEDCE}"/>
                    </a:ext>
                  </a:extLst>
                </p:cNvPr>
                <p:cNvSpPr/>
                <p:nvPr/>
              </p:nvSpPr>
              <p:spPr>
                <a:xfrm>
                  <a:off x="1903280" y="1236670"/>
                  <a:ext cx="996261" cy="3468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</a:p>
              </p:txBody>
            </p:sp>
          </p:grpSp>
          <p:cxnSp>
            <p:nvCxnSpPr>
              <p:cNvPr id="11" name="Verbinder: gekrümmt 38">
                <a:extLst>
                  <a:ext uri="{FF2B5EF4-FFF2-40B4-BE49-F238E27FC236}">
                    <a16:creationId xmlns:a16="http://schemas.microsoft.com/office/drawing/2014/main" id="{FDE48CB8-8C6B-4043-A4A6-BE8057C1E0A7}"/>
                  </a:ext>
                </a:extLst>
              </p:cNvPr>
              <p:cNvCxnSpPr>
                <a:cxnSpLocks/>
                <a:stCxn id="35" idx="4"/>
                <a:endCxn id="41" idx="0"/>
              </p:cNvCxnSpPr>
              <p:nvPr/>
            </p:nvCxnSpPr>
            <p:spPr>
              <a:xfrm rot="5400000">
                <a:off x="4643758" y="2603255"/>
                <a:ext cx="91476" cy="6959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A2609D8-1BE1-4C37-A253-99B54E81A54D}"/>
                  </a:ext>
                </a:extLst>
              </p:cNvPr>
              <p:cNvGrpSpPr/>
              <p:nvPr/>
            </p:nvGrpSpPr>
            <p:grpSpPr>
              <a:xfrm>
                <a:off x="6608312" y="3482771"/>
                <a:ext cx="1481576" cy="360089"/>
                <a:chOff x="6568342" y="3293534"/>
                <a:chExt cx="1202640" cy="30362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396D3E2-54AD-4857-8C14-70520937842F}"/>
                    </a:ext>
                  </a:extLst>
                </p:cNvPr>
                <p:cNvSpPr/>
                <p:nvPr/>
              </p:nvSpPr>
              <p:spPr>
                <a:xfrm>
                  <a:off x="6611280" y="3293534"/>
                  <a:ext cx="1095090" cy="30362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CC49E9C2-228C-4109-8A70-852063185566}"/>
                    </a:ext>
                  </a:extLst>
                </p:cNvPr>
                <p:cNvSpPr/>
                <p:nvPr/>
              </p:nvSpPr>
              <p:spPr>
                <a:xfrm>
                  <a:off x="6568342" y="3352579"/>
                  <a:ext cx="1202640" cy="19691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Input &amp; Output</a:t>
                  </a:r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060C91E-FCEC-406F-A6D1-1A1A7F5005A7}"/>
                  </a:ext>
                </a:extLst>
              </p:cNvPr>
              <p:cNvSpPr/>
              <p:nvPr/>
            </p:nvSpPr>
            <p:spPr>
              <a:xfrm>
                <a:off x="5995399" y="2919909"/>
                <a:ext cx="1549970" cy="20811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 Governance</a:t>
                </a:r>
              </a:p>
            </p:txBody>
          </p:sp>
          <p:cxnSp>
            <p:nvCxnSpPr>
              <p:cNvPr id="14" name="Verbinder: gekrümmt 55">
                <a:extLst>
                  <a:ext uri="{FF2B5EF4-FFF2-40B4-BE49-F238E27FC236}">
                    <a16:creationId xmlns:a16="http://schemas.microsoft.com/office/drawing/2014/main" id="{F96DD62D-B80C-4048-8113-A262F073F71E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 rot="5400000">
                <a:off x="6335361" y="3107196"/>
                <a:ext cx="414197" cy="45585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Verbinder: gekrümmt 56">
                <a:extLst>
                  <a:ext uri="{FF2B5EF4-FFF2-40B4-BE49-F238E27FC236}">
                    <a16:creationId xmlns:a16="http://schemas.microsoft.com/office/drawing/2014/main" id="{2981E3A6-FAAC-4916-A8CD-9624C4CF1E28}"/>
                  </a:ext>
                </a:extLst>
              </p:cNvPr>
              <p:cNvCxnSpPr>
                <a:cxnSpLocks/>
                <a:stCxn id="13" idx="2"/>
                <a:endCxn id="32" idx="0"/>
              </p:cNvCxnSpPr>
              <p:nvPr/>
            </p:nvCxnSpPr>
            <p:spPr>
              <a:xfrm rot="16200000" flipH="1">
                <a:off x="6847355" y="3051052"/>
                <a:ext cx="424775" cy="57871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erbinder: gekrümmt 57">
                <a:extLst>
                  <a:ext uri="{FF2B5EF4-FFF2-40B4-BE49-F238E27FC236}">
                    <a16:creationId xmlns:a16="http://schemas.microsoft.com/office/drawing/2014/main" id="{7DB40D52-A533-48C3-927B-B0713ABAF9A2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 rot="16200000" flipH="1">
                <a:off x="7132853" y="2765554"/>
                <a:ext cx="102936" cy="8278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erbinder: gekrümmt 58">
                <a:extLst>
                  <a:ext uri="{FF2B5EF4-FFF2-40B4-BE49-F238E27FC236}">
                    <a16:creationId xmlns:a16="http://schemas.microsoft.com/office/drawing/2014/main" id="{7B5137AC-152F-4104-B0A1-2A390BBF23E4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 rot="5400000">
                <a:off x="6403821" y="2940370"/>
                <a:ext cx="178910" cy="55421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Verbinder: gekrümmt 38">
                <a:extLst>
                  <a:ext uri="{FF2B5EF4-FFF2-40B4-BE49-F238E27FC236}">
                    <a16:creationId xmlns:a16="http://schemas.microsoft.com/office/drawing/2014/main" id="{51848EC6-156C-4F61-83A2-EE26BBBC3623}"/>
                  </a:ext>
                </a:extLst>
              </p:cNvPr>
              <p:cNvCxnSpPr>
                <a:cxnSpLocks/>
                <a:stCxn id="40" idx="2"/>
                <a:endCxn id="13" idx="0"/>
              </p:cNvCxnSpPr>
              <p:nvPr/>
            </p:nvCxnSpPr>
            <p:spPr>
              <a:xfrm rot="16200000" flipH="1">
                <a:off x="6401099" y="2550623"/>
                <a:ext cx="82673" cy="65589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E7F5110-4062-498F-BC67-4FEF11BF55C5}"/>
                  </a:ext>
                </a:extLst>
              </p:cNvPr>
              <p:cNvGrpSpPr/>
              <p:nvPr/>
            </p:nvGrpSpPr>
            <p:grpSpPr>
              <a:xfrm>
                <a:off x="6703884" y="3224670"/>
                <a:ext cx="1795627" cy="334806"/>
                <a:chOff x="8423706" y="3326512"/>
                <a:chExt cx="1457565" cy="282302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610C6703-BD07-483C-94C5-E44502E54918}"/>
                    </a:ext>
                  </a:extLst>
                </p:cNvPr>
                <p:cNvSpPr/>
                <p:nvPr/>
              </p:nvSpPr>
              <p:spPr>
                <a:xfrm>
                  <a:off x="8423706" y="3326512"/>
                  <a:ext cx="1457565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2FC78152-3337-447D-9301-CB31E3BF27A1}"/>
                    </a:ext>
                  </a:extLst>
                </p:cNvPr>
                <p:cNvSpPr/>
                <p:nvPr/>
              </p:nvSpPr>
              <p:spPr>
                <a:xfrm>
                  <a:off x="8545845" y="3331815"/>
                  <a:ext cx="1207703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IT-Infrastructure</a:t>
                  </a:r>
                </a:p>
              </p:txBody>
            </p:sp>
          </p:grp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5916562A-D1EE-430C-86CF-EA72D1F837F8}"/>
                  </a:ext>
                </a:extLst>
              </p:cNvPr>
              <p:cNvGrpSpPr/>
              <p:nvPr/>
            </p:nvGrpSpPr>
            <p:grpSpPr>
              <a:xfrm>
                <a:off x="5748428" y="3542220"/>
                <a:ext cx="1038033" cy="271964"/>
                <a:chOff x="5850240" y="2698119"/>
                <a:chExt cx="842603" cy="229315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CD50CF68-6786-430A-8F25-5D5D1313D11E}"/>
                    </a:ext>
                  </a:extLst>
                </p:cNvPr>
                <p:cNvSpPr/>
                <p:nvPr/>
              </p:nvSpPr>
              <p:spPr>
                <a:xfrm>
                  <a:off x="5850240" y="2715145"/>
                  <a:ext cx="842603" cy="21228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CD046D4-C2B1-467A-A0B7-E471F0598E09}"/>
                    </a:ext>
                  </a:extLst>
                </p:cNvPr>
                <p:cNvSpPr/>
                <p:nvPr/>
              </p:nvSpPr>
              <p:spPr>
                <a:xfrm>
                  <a:off x="5970698" y="2698119"/>
                  <a:ext cx="678133" cy="20811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 Process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A183387-6575-4F63-9193-8A9EB9A0D9EB}"/>
                  </a:ext>
                </a:extLst>
              </p:cNvPr>
              <p:cNvGrpSpPr/>
              <p:nvPr/>
            </p:nvGrpSpPr>
            <p:grpSpPr>
              <a:xfrm>
                <a:off x="5402729" y="3248576"/>
                <a:ext cx="1633074" cy="327354"/>
                <a:chOff x="8489402" y="3326512"/>
                <a:chExt cx="1325616" cy="276018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CA1746D-F987-426D-A940-1C2ED9ADAE00}"/>
                    </a:ext>
                  </a:extLst>
                </p:cNvPr>
                <p:cNvSpPr/>
                <p:nvPr/>
              </p:nvSpPr>
              <p:spPr>
                <a:xfrm>
                  <a:off x="8489959" y="3326512"/>
                  <a:ext cx="1325059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B50D9AFC-B5E0-4F64-9EFC-5D85446CDB84}"/>
                    </a:ext>
                  </a:extLst>
                </p:cNvPr>
                <p:cNvSpPr/>
                <p:nvPr/>
              </p:nvSpPr>
              <p:spPr>
                <a:xfrm>
                  <a:off x="8489402" y="3375717"/>
                  <a:ext cx="1320584" cy="189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Performance &amp; Risk</a:t>
                  </a:r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A209682-E18F-4527-8FE3-1C1AD3405F29}"/>
                  </a:ext>
                </a:extLst>
              </p:cNvPr>
              <p:cNvSpPr/>
              <p:nvPr/>
            </p:nvSpPr>
            <p:spPr>
              <a:xfrm>
                <a:off x="5519713" y="2047729"/>
                <a:ext cx="97763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IG-Program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22B0F15-5D8C-44A9-88AD-6C7701B66600}"/>
                  </a:ext>
                </a:extLst>
              </p:cNvPr>
              <p:cNvSpPr/>
              <p:nvPr/>
            </p:nvSpPr>
            <p:spPr>
              <a:xfrm>
                <a:off x="4358970" y="2078643"/>
                <a:ext cx="89102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Committee</a:t>
                </a:r>
              </a:p>
            </p:txBody>
          </p:sp>
          <p:cxnSp>
            <p:nvCxnSpPr>
              <p:cNvPr id="24" name="Verbinder: gekrümmt 38">
                <a:extLst>
                  <a:ext uri="{FF2B5EF4-FFF2-40B4-BE49-F238E27FC236}">
                    <a16:creationId xmlns:a16="http://schemas.microsoft.com/office/drawing/2014/main" id="{FFE25384-E698-4275-A300-9945F8898ADD}"/>
                  </a:ext>
                </a:extLst>
              </p:cNvPr>
              <p:cNvCxnSpPr>
                <a:cxnSpLocks/>
                <a:stCxn id="41" idx="6"/>
                <a:endCxn id="9" idx="4"/>
              </p:cNvCxnSpPr>
              <p:nvPr/>
            </p:nvCxnSpPr>
            <p:spPr>
              <a:xfrm flipV="1">
                <a:off x="6789808" y="4023080"/>
                <a:ext cx="280454" cy="1980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FB2E56A-2587-4E42-A911-2430DBF6C7DD}"/>
                </a:ext>
              </a:extLst>
            </p:cNvPr>
            <p:cNvSpPr/>
            <p:nvPr/>
          </p:nvSpPr>
          <p:spPr>
            <a:xfrm>
              <a:off x="3410328" y="1093655"/>
              <a:ext cx="295558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Implementing an Information Governance (IG) Program to govern EIM across an organization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6" name="Verbinder: gewinkelt 74">
              <a:extLst>
                <a:ext uri="{FF2B5EF4-FFF2-40B4-BE49-F238E27FC236}">
                  <a16:creationId xmlns:a16="http://schemas.microsoft.com/office/drawing/2014/main" id="{BD0ED9EC-4816-447E-9590-F219B856D569}"/>
                </a:ext>
              </a:extLst>
            </p:cNvPr>
            <p:cNvCxnSpPr>
              <a:cxnSpLocks/>
              <a:stCxn id="75" idx="2"/>
              <a:endCxn id="44" idx="0"/>
            </p:cNvCxnSpPr>
            <p:nvPr/>
          </p:nvCxnSpPr>
          <p:spPr bwMode="auto">
            <a:xfrm rot="16200000" flipH="1">
              <a:off x="4723705" y="1858234"/>
              <a:ext cx="1201156" cy="87232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81B5E16-1B83-44D5-8331-340CA88279FC}"/>
                </a:ext>
              </a:extLst>
            </p:cNvPr>
            <p:cNvSpPr/>
            <p:nvPr/>
          </p:nvSpPr>
          <p:spPr>
            <a:xfrm>
              <a:off x="1775832" y="1987467"/>
              <a:ext cx="29526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Information Management (EIM) managing all of the data and information across an enterprise </a:t>
              </a:r>
            </a:p>
          </p:txBody>
        </p:sp>
        <p:cxnSp>
          <p:nvCxnSpPr>
            <p:cNvPr id="78" name="Verbinder: gewinkelt 78">
              <a:extLst>
                <a:ext uri="{FF2B5EF4-FFF2-40B4-BE49-F238E27FC236}">
                  <a16:creationId xmlns:a16="http://schemas.microsoft.com/office/drawing/2014/main" id="{E72123A4-FE32-431F-9C12-EF4433FD9D1B}"/>
                </a:ext>
              </a:extLst>
            </p:cNvPr>
            <p:cNvCxnSpPr>
              <a:cxnSpLocks/>
              <a:stCxn id="77" idx="2"/>
              <a:endCxn id="57" idx="2"/>
            </p:cNvCxnSpPr>
            <p:nvPr/>
          </p:nvCxnSpPr>
          <p:spPr bwMode="auto">
            <a:xfrm rot="16200000" flipH="1">
              <a:off x="2726500" y="3113278"/>
              <a:ext cx="1291755" cy="240460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Chart Explanation">
              <a:extLst>
                <a:ext uri="{FF2B5EF4-FFF2-40B4-BE49-F238E27FC236}">
                  <a16:creationId xmlns:a16="http://schemas.microsoft.com/office/drawing/2014/main" id="{386683E7-06BF-4CE7-A640-4C81CB374472}"/>
                </a:ext>
              </a:extLst>
            </p:cNvPr>
            <p:cNvSpPr txBox="1"/>
            <p:nvPr/>
          </p:nvSpPr>
          <p:spPr>
            <a:xfrm>
              <a:off x="4334550" y="5570753"/>
              <a:ext cx="24739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lifecycle begins with the creation and extends through till disposition of data</a:t>
              </a:r>
            </a:p>
          </p:txBody>
        </p:sp>
        <p:sp>
          <p:nvSpPr>
            <p:cNvPr id="80" name="Chart Explanation">
              <a:extLst>
                <a:ext uri="{FF2B5EF4-FFF2-40B4-BE49-F238E27FC236}">
                  <a16:creationId xmlns:a16="http://schemas.microsoft.com/office/drawing/2014/main" id="{2C03A6F1-0A14-441C-A21C-8BC7EAA11903}"/>
                </a:ext>
              </a:extLst>
            </p:cNvPr>
            <p:cNvSpPr txBox="1"/>
            <p:nvPr/>
          </p:nvSpPr>
          <p:spPr>
            <a:xfrm>
              <a:off x="6750921" y="5580520"/>
              <a:ext cx="228898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RLM refers to the creation, classification, maintenance, and disposition of a record 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1" name="Verbinder: gewinkelt 88">
              <a:extLst>
                <a:ext uri="{FF2B5EF4-FFF2-40B4-BE49-F238E27FC236}">
                  <a16:creationId xmlns:a16="http://schemas.microsoft.com/office/drawing/2014/main" id="{D08CC354-6FD2-426E-98C0-6C5F0EFE78D7}"/>
                </a:ext>
              </a:extLst>
            </p:cNvPr>
            <p:cNvCxnSpPr>
              <a:cxnSpLocks/>
              <a:stCxn id="79" idx="0"/>
              <a:endCxn id="72" idx="2"/>
            </p:cNvCxnSpPr>
            <p:nvPr/>
          </p:nvCxnSpPr>
          <p:spPr bwMode="auto">
            <a:xfrm rot="16200000" flipV="1">
              <a:off x="5017257" y="5016491"/>
              <a:ext cx="631469" cy="477056"/>
            </a:xfrm>
            <a:prstGeom prst="bentConnector3">
              <a:avLst>
                <a:gd name="adj1" fmla="val 22229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Verbinder: gewinkelt 93">
              <a:extLst>
                <a:ext uri="{FF2B5EF4-FFF2-40B4-BE49-F238E27FC236}">
                  <a16:creationId xmlns:a16="http://schemas.microsoft.com/office/drawing/2014/main" id="{98D0252B-9493-49D6-9DAE-824CA2DEB356}"/>
                </a:ext>
              </a:extLst>
            </p:cNvPr>
            <p:cNvCxnSpPr>
              <a:cxnSpLocks/>
              <a:stCxn id="80" idx="0"/>
              <a:endCxn id="70" idx="2"/>
            </p:cNvCxnSpPr>
            <p:nvPr/>
          </p:nvCxnSpPr>
          <p:spPr bwMode="auto">
            <a:xfrm rot="16200000" flipV="1">
              <a:off x="6901116" y="4586222"/>
              <a:ext cx="628508" cy="13600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Chart Explanation">
              <a:extLst>
                <a:ext uri="{FF2B5EF4-FFF2-40B4-BE49-F238E27FC236}">
                  <a16:creationId xmlns:a16="http://schemas.microsoft.com/office/drawing/2014/main" id="{086D44B5-26BA-4914-A93F-6D234BAB41FE}"/>
                </a:ext>
              </a:extLst>
            </p:cNvPr>
            <p:cNvSpPr txBox="1"/>
            <p:nvPr/>
          </p:nvSpPr>
          <p:spPr>
            <a:xfrm>
              <a:off x="1926385" y="4862152"/>
              <a:ext cx="19868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Information lifecycle management assigns appropriate value to information and specifies adequate storage policies</a:t>
              </a:r>
            </a:p>
          </p:txBody>
        </p:sp>
        <p:cxnSp>
          <p:nvCxnSpPr>
            <p:cNvPr id="84" name="Verbinder: gewinkelt 104">
              <a:extLst>
                <a:ext uri="{FF2B5EF4-FFF2-40B4-BE49-F238E27FC236}">
                  <a16:creationId xmlns:a16="http://schemas.microsoft.com/office/drawing/2014/main" id="{51E17ED2-16FC-4448-8929-1F63647C59E5}"/>
                </a:ext>
              </a:extLst>
            </p:cNvPr>
            <p:cNvCxnSpPr>
              <a:cxnSpLocks/>
              <a:stCxn id="83" idx="3"/>
              <a:endCxn id="69" idx="2"/>
            </p:cNvCxnSpPr>
            <p:nvPr/>
          </p:nvCxnSpPr>
          <p:spPr bwMode="auto">
            <a:xfrm flipV="1">
              <a:off x="3913253" y="4917531"/>
              <a:ext cx="425815" cy="413981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Chart Explanation">
              <a:extLst>
                <a:ext uri="{FF2B5EF4-FFF2-40B4-BE49-F238E27FC236}">
                  <a16:creationId xmlns:a16="http://schemas.microsoft.com/office/drawing/2014/main" id="{E5ECA469-4ADF-4AEC-AEF3-7970B783F170}"/>
                </a:ext>
              </a:extLst>
            </p:cNvPr>
            <p:cNvSpPr txBox="1"/>
            <p:nvPr/>
          </p:nvSpPr>
          <p:spPr>
            <a:xfrm>
              <a:off x="8003059" y="4917361"/>
              <a:ext cx="2330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ALM – Critical asset lifecycle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6" name="Verbinder: gewinkelt 110">
              <a:extLst>
                <a:ext uri="{FF2B5EF4-FFF2-40B4-BE49-F238E27FC236}">
                  <a16:creationId xmlns:a16="http://schemas.microsoft.com/office/drawing/2014/main" id="{52795870-F288-42CE-99E8-96621AFD0FDC}"/>
                </a:ext>
              </a:extLst>
            </p:cNvPr>
            <p:cNvCxnSpPr>
              <a:cxnSpLocks/>
              <a:stCxn id="85" idx="1"/>
              <a:endCxn id="73" idx="6"/>
            </p:cNvCxnSpPr>
            <p:nvPr/>
          </p:nvCxnSpPr>
          <p:spPr bwMode="auto">
            <a:xfrm rot="10800000">
              <a:off x="7585747" y="4813948"/>
              <a:ext cx="417312" cy="2342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B49BF0E7-23F1-44F3-902F-4EBAC483ED83}"/>
                </a:ext>
              </a:extLst>
            </p:cNvPr>
            <p:cNvSpPr/>
            <p:nvPr/>
          </p:nvSpPr>
          <p:spPr>
            <a:xfrm>
              <a:off x="1735884" y="6047806"/>
              <a:ext cx="7344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*Informal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40" y="307771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E6B9575-95AE-4DCC-BB52-2F466ADF2F72}"/>
              </a:ext>
            </a:extLst>
          </p:cNvPr>
          <p:cNvGrpSpPr/>
          <p:nvPr/>
        </p:nvGrpSpPr>
        <p:grpSpPr>
          <a:xfrm>
            <a:off x="1985501" y="1326120"/>
            <a:ext cx="8065399" cy="4737172"/>
            <a:chOff x="1985501" y="1326120"/>
            <a:chExt cx="8065399" cy="473717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50979" y="4534677"/>
              <a:ext cx="714847" cy="546581"/>
              <a:chOff x="423362" y="858331"/>
              <a:chExt cx="714847" cy="546581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447870" y="1214141"/>
                <a:ext cx="690339" cy="19077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  <p:sp>
          <p:nvSpPr>
            <p:cNvPr id="9" name="Rectangle 2"/>
            <p:cNvSpPr/>
            <p:nvPr/>
          </p:nvSpPr>
          <p:spPr bwMode="auto">
            <a:xfrm>
              <a:off x="2852231" y="2625652"/>
              <a:ext cx="1916420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&amp; EIM Domain Knowledge Acquisition </a:t>
              </a:r>
              <a:b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Frameworks &amp;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Practices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029037" y="1326120"/>
              <a:ext cx="7388585" cy="35813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IGONTO Governance Implementation Framework &amp; Components</a:t>
              </a: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6889097" y="2349963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2854114" y="3569921"/>
              <a:ext cx="1916415" cy="53754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 Requirements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Regulations &amp; Compliance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4882513" y="2625651"/>
              <a:ext cx="1884035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Assessment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Vocabulary Harmonization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Taxonomy &amp; Classification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Model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OWL Description logic</a:t>
              </a: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2601448" y="271824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2573751" y="3087016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2575632" y="3465193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2568106" y="3852779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2571403" y="423095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2571869" y="4618541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2573751" y="501553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2575632" y="538430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2577513" y="5743667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031767" y="2650341"/>
              <a:ext cx="411473" cy="6081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029037" y="3312224"/>
              <a:ext cx="418569" cy="7952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5950800" y="1688258"/>
              <a:ext cx="2136623" cy="3031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&amp; Retrieval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3434318" y="1905841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4000817" y="1917316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58"/>
            <p:cNvCxnSpPr>
              <a:cxnSpLocks noChangeShapeType="1"/>
              <a:stCxn id="169" idx="4"/>
              <a:endCxn id="167" idx="0"/>
            </p:cNvCxnSpPr>
            <p:nvPr/>
          </p:nvCxnSpPr>
          <p:spPr bwMode="auto">
            <a:xfrm>
              <a:off x="6976622" y="2008766"/>
              <a:ext cx="11953" cy="605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985501" y="5847923"/>
              <a:ext cx="956064" cy="215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214153" y="5850950"/>
              <a:ext cx="1099981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94242" y="5853730"/>
              <a:ext cx="861133" cy="2081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8331079" y="5850950"/>
              <a:ext cx="1159292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7165180" y="5849340"/>
              <a:ext cx="861133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825D447E-466B-42B2-B2A0-B7733C53B23D}"/>
                </a:ext>
              </a:extLst>
            </p:cNvPr>
            <p:cNvSpPr/>
            <p:nvPr/>
          </p:nvSpPr>
          <p:spPr bwMode="auto">
            <a:xfrm>
              <a:off x="2041110" y="5183613"/>
              <a:ext cx="409520" cy="6572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DF28EC81-4F94-4E11-9E34-38262545F1B7}"/>
                </a:ext>
              </a:extLst>
            </p:cNvPr>
            <p:cNvSpPr/>
            <p:nvPr/>
          </p:nvSpPr>
          <p:spPr bwMode="auto">
            <a:xfrm>
              <a:off x="2041110" y="4155201"/>
              <a:ext cx="409520" cy="99850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4">
              <a:extLst>
                <a:ext uri="{FF2B5EF4-FFF2-40B4-BE49-F238E27FC236}">
                  <a16:creationId xmlns:a16="http://schemas.microsoft.com/office/drawing/2014/main" id="{09738CC9-4002-47C8-9147-6705B082B8FE}"/>
                </a:ext>
              </a:extLst>
            </p:cNvPr>
            <p:cNvSpPr/>
            <p:nvPr/>
          </p:nvSpPr>
          <p:spPr bwMode="auto">
            <a:xfrm>
              <a:off x="4879815" y="3569921"/>
              <a:ext cx="1886734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 Design Models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Solution Components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Usage Notes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Description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Service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Topology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Built Plan </a:t>
              </a:r>
            </a:p>
          </p:txBody>
        </p:sp>
        <p:sp>
          <p:nvSpPr>
            <p:cNvPr id="85" name="Rectangle 34">
              <a:extLst>
                <a:ext uri="{FF2B5EF4-FFF2-40B4-BE49-F238E27FC236}">
                  <a16:creationId xmlns:a16="http://schemas.microsoft.com/office/drawing/2014/main" id="{BAC339FA-7075-444A-B06D-314B344A86A9}"/>
                </a:ext>
              </a:extLst>
            </p:cNvPr>
            <p:cNvSpPr/>
            <p:nvPr/>
          </p:nvSpPr>
          <p:spPr bwMode="auto">
            <a:xfrm>
              <a:off x="4865086" y="5090793"/>
              <a:ext cx="1882543" cy="74825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Services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Software Services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Service Components </a:t>
              </a:r>
            </a:p>
            <a:p>
              <a:pPr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BA3EF4FC-FF3D-422E-8F7C-8086180AEF80}"/>
                </a:ext>
              </a:extLst>
            </p:cNvPr>
            <p:cNvSpPr/>
            <p:nvPr/>
          </p:nvSpPr>
          <p:spPr bwMode="auto">
            <a:xfrm>
              <a:off x="2858616" y="4165659"/>
              <a:ext cx="1916415" cy="96448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Native Technology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 Framework</a:t>
              </a:r>
            </a:p>
          </p:txBody>
        </p:sp>
        <p:sp>
          <p:nvSpPr>
            <p:cNvPr id="88" name="Rectangle 34">
              <a:extLst>
                <a:ext uri="{FF2B5EF4-FFF2-40B4-BE49-F238E27FC236}">
                  <a16:creationId xmlns:a16="http://schemas.microsoft.com/office/drawing/2014/main" id="{C0D526BE-CC0E-4BEA-9207-C94C19226141}"/>
                </a:ext>
              </a:extLst>
            </p:cNvPr>
            <p:cNvSpPr/>
            <p:nvPr/>
          </p:nvSpPr>
          <p:spPr bwMode="auto">
            <a:xfrm>
              <a:off x="2852233" y="5249857"/>
              <a:ext cx="1916415" cy="59452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Offerings</a:t>
              </a:r>
            </a:p>
          </p:txBody>
        </p:sp>
        <p:pic>
          <p:nvPicPr>
            <p:cNvPr id="17" name="Grafik 16" descr="Bildschirmausschnitt">
              <a:extLst>
                <a:ext uri="{FF2B5EF4-FFF2-40B4-BE49-F238E27FC236}">
                  <a16:creationId xmlns:a16="http://schemas.microsoft.com/office/drawing/2014/main" id="{6E86ECC7-4B53-4BA6-A3F6-42AC9B8C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615" y="2184200"/>
              <a:ext cx="829979" cy="250838"/>
            </a:xfrm>
            <a:prstGeom prst="rect">
              <a:avLst/>
            </a:prstGeom>
          </p:spPr>
        </p:pic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4EB73EAC-0B53-43AD-A6CD-DDC99CC33EAA}"/>
                </a:ext>
              </a:extLst>
            </p:cNvPr>
            <p:cNvSpPr/>
            <p:nvPr/>
          </p:nvSpPr>
          <p:spPr bwMode="auto">
            <a:xfrm>
              <a:off x="2029037" y="1714167"/>
              <a:ext cx="411473" cy="899508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Grafik 23" descr="Bildschirmausschnitt">
              <a:extLst>
                <a:ext uri="{FF2B5EF4-FFF2-40B4-BE49-F238E27FC236}">
                  <a16:creationId xmlns:a16="http://schemas.microsoft.com/office/drawing/2014/main" id="{A6C79327-5448-42A0-BC1B-DDEFEB4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00" y="2141963"/>
              <a:ext cx="897030" cy="365144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8E7D8011-626C-482F-B39A-C458CC65B792}"/>
                </a:ext>
              </a:extLst>
            </p:cNvPr>
            <p:cNvGrpSpPr/>
            <p:nvPr/>
          </p:nvGrpSpPr>
          <p:grpSpPr>
            <a:xfrm>
              <a:off x="4540978" y="2152242"/>
              <a:ext cx="509995" cy="468567"/>
              <a:chOff x="639451" y="1342593"/>
              <a:chExt cx="509995" cy="468567"/>
            </a:xfrm>
          </p:grpSpPr>
          <p:pic>
            <p:nvPicPr>
              <p:cNvPr id="33" name="Grafik 32" descr="Bildschirmausschnitt">
                <a:extLst>
                  <a:ext uri="{FF2B5EF4-FFF2-40B4-BE49-F238E27FC236}">
                    <a16:creationId xmlns:a16="http://schemas.microsoft.com/office/drawing/2014/main" id="{94623904-FFBB-493A-BC63-1F0B3CF6E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11" y="1342593"/>
                <a:ext cx="308274" cy="331414"/>
              </a:xfrm>
              <a:prstGeom prst="rect">
                <a:avLst/>
              </a:prstGeom>
            </p:spPr>
          </p:pic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A8F091-115C-4559-8A50-B66DE413EC46}"/>
                  </a:ext>
                </a:extLst>
              </p:cNvPr>
              <p:cNvSpPr txBox="1"/>
              <p:nvPr/>
            </p:nvSpPr>
            <p:spPr>
              <a:xfrm>
                <a:off x="639451" y="1620055"/>
                <a:ext cx="509995" cy="19110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/>
                  <a:t>Gruff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23513BC-DDD3-4274-BBF7-70339261E395}"/>
                </a:ext>
              </a:extLst>
            </p:cNvPr>
            <p:cNvGrpSpPr/>
            <p:nvPr/>
          </p:nvGrpSpPr>
          <p:grpSpPr>
            <a:xfrm>
              <a:off x="5069989" y="2177550"/>
              <a:ext cx="401601" cy="311895"/>
              <a:chOff x="488670" y="1086737"/>
              <a:chExt cx="551142" cy="650615"/>
            </a:xfrm>
          </p:grpSpPr>
          <p:pic>
            <p:nvPicPr>
              <p:cNvPr id="41" name="Grafik 40" descr="Bildschirmausschnitt">
                <a:extLst>
                  <a:ext uri="{FF2B5EF4-FFF2-40B4-BE49-F238E27FC236}">
                    <a16:creationId xmlns:a16="http://schemas.microsoft.com/office/drawing/2014/main" id="{27FDC38A-BE94-48B2-88C6-5DD610C0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4938D06-2295-4097-B425-4D564224F6FB}"/>
                  </a:ext>
                </a:extLst>
              </p:cNvPr>
              <p:cNvSpPr txBox="1"/>
              <p:nvPr/>
            </p:nvSpPr>
            <p:spPr>
              <a:xfrm>
                <a:off x="488670" y="1528874"/>
                <a:ext cx="551142" cy="208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Jena</a:t>
                </a: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216A8C9-B1B0-4F31-A86D-5E56B62D519B}"/>
                </a:ext>
              </a:extLst>
            </p:cNvPr>
            <p:cNvGrpSpPr/>
            <p:nvPr/>
          </p:nvGrpSpPr>
          <p:grpSpPr>
            <a:xfrm>
              <a:off x="5628912" y="2184125"/>
              <a:ext cx="374811" cy="333714"/>
              <a:chOff x="500329" y="1086737"/>
              <a:chExt cx="514376" cy="696130"/>
            </a:xfrm>
          </p:grpSpPr>
          <p:pic>
            <p:nvPicPr>
              <p:cNvPr id="95" name="Grafik 94" descr="Bildschirmausschnitt">
                <a:extLst>
                  <a:ext uri="{FF2B5EF4-FFF2-40B4-BE49-F238E27FC236}">
                    <a16:creationId xmlns:a16="http://schemas.microsoft.com/office/drawing/2014/main" id="{E3175448-11DC-4F02-8131-7937C8AE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2CF6289-15E3-411B-90BD-5279CD8E1806}"/>
                  </a:ext>
                </a:extLst>
              </p:cNvPr>
              <p:cNvSpPr txBox="1"/>
              <p:nvPr/>
            </p:nvSpPr>
            <p:spPr>
              <a:xfrm>
                <a:off x="516151" y="1483358"/>
                <a:ext cx="496177" cy="2995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/>
                  <a:t>TBD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C3E948C7-6D95-4B54-9667-51E28B6A1BB3}"/>
                </a:ext>
              </a:extLst>
            </p:cNvPr>
            <p:cNvGrpSpPr/>
            <p:nvPr/>
          </p:nvGrpSpPr>
          <p:grpSpPr>
            <a:xfrm>
              <a:off x="6136365" y="2188920"/>
              <a:ext cx="437225" cy="348074"/>
              <a:chOff x="464225" y="1086737"/>
              <a:chExt cx="600029" cy="726086"/>
            </a:xfrm>
          </p:grpSpPr>
          <p:pic>
            <p:nvPicPr>
              <p:cNvPr id="98" name="Grafik 97" descr="Bildschirmausschnitt">
                <a:extLst>
                  <a:ext uri="{FF2B5EF4-FFF2-40B4-BE49-F238E27FC236}">
                    <a16:creationId xmlns:a16="http://schemas.microsoft.com/office/drawing/2014/main" id="{83EA0596-F677-4D32-B6FE-F494A6B2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03B30C2F-2717-48D9-A15C-7DEA859EDA8E}"/>
                  </a:ext>
                </a:extLst>
              </p:cNvPr>
              <p:cNvSpPr txBox="1"/>
              <p:nvPr/>
            </p:nvSpPr>
            <p:spPr>
              <a:xfrm>
                <a:off x="464225" y="1453411"/>
                <a:ext cx="600029" cy="3594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Fuseki</a:t>
                </a:r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15878A1-C64C-4A78-A871-74C9F823DACA}"/>
                </a:ext>
              </a:extLst>
            </p:cNvPr>
            <p:cNvSpPr txBox="1"/>
            <p:nvPr/>
          </p:nvSpPr>
          <p:spPr>
            <a:xfrm>
              <a:off x="6942456" y="2140739"/>
              <a:ext cx="1058673" cy="208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Rest /SPARQL</a:t>
              </a:r>
            </a:p>
          </p:txBody>
        </p:sp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253D5B91-0E83-4DE5-8241-A851C315D4D5}"/>
                </a:ext>
              </a:extLst>
            </p:cNvPr>
            <p:cNvSpPr/>
            <p:nvPr/>
          </p:nvSpPr>
          <p:spPr bwMode="auto">
            <a:xfrm>
              <a:off x="2852231" y="1688655"/>
              <a:ext cx="1507400" cy="300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Protégé’-UI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" name="Grafik 102" descr="Bildschirmausschnitt">
              <a:extLst>
                <a:ext uri="{FF2B5EF4-FFF2-40B4-BE49-F238E27FC236}">
                  <a16:creationId xmlns:a16="http://schemas.microsoft.com/office/drawing/2014/main" id="{D6A2498D-DD9C-4E43-AEC7-596F4C26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18" y="2989121"/>
              <a:ext cx="914400" cy="276352"/>
            </a:xfrm>
            <a:prstGeom prst="rect">
              <a:avLst/>
            </a:prstGeom>
          </p:spPr>
        </p:pic>
        <p:sp>
          <p:nvSpPr>
            <p:cNvPr id="104" name="Rectangle 3">
              <a:extLst>
                <a:ext uri="{FF2B5EF4-FFF2-40B4-BE49-F238E27FC236}">
                  <a16:creationId xmlns:a16="http://schemas.microsoft.com/office/drawing/2014/main" id="{F3C53F8C-F079-4483-A246-A86B24F0262F}"/>
                </a:ext>
              </a:extLst>
            </p:cNvPr>
            <p:cNvSpPr/>
            <p:nvPr/>
          </p:nvSpPr>
          <p:spPr bwMode="auto">
            <a:xfrm>
              <a:off x="6869925" y="3239171"/>
              <a:ext cx="1188037" cy="32831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Schema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30"/>
            <p:cNvSpPr/>
            <p:nvPr/>
          </p:nvSpPr>
          <p:spPr>
            <a:xfrm>
              <a:off x="8014456" y="3038729"/>
              <a:ext cx="818201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Jena TDB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 Store</a:t>
              </a: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C70C9CF5-009F-4A0D-8AD3-8C1C413C8CD1}"/>
                </a:ext>
              </a:extLst>
            </p:cNvPr>
            <p:cNvSpPr/>
            <p:nvPr/>
          </p:nvSpPr>
          <p:spPr bwMode="auto">
            <a:xfrm>
              <a:off x="4359631" y="1682635"/>
              <a:ext cx="1591169" cy="30693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Gruff Graph-UI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24ADBD9B-0FB4-481D-B7BC-4D659004E515}"/>
                </a:ext>
              </a:extLst>
            </p:cNvPr>
            <p:cNvSpPr/>
            <p:nvPr/>
          </p:nvSpPr>
          <p:spPr bwMode="auto">
            <a:xfrm>
              <a:off x="6836305" y="2636087"/>
              <a:ext cx="1962732" cy="2733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Fuseki – SPARQL Protocol</a:t>
              </a:r>
            </a:p>
          </p:txBody>
        </p:sp>
        <p:cxnSp>
          <p:nvCxnSpPr>
            <p:cNvPr id="108" name="Straight Arrow Connector 58">
              <a:extLst>
                <a:ext uri="{FF2B5EF4-FFF2-40B4-BE49-F238E27FC236}">
                  <a16:creationId xmlns:a16="http://schemas.microsoft.com/office/drawing/2014/main" id="{AB3FFFBB-405E-4D3B-BE68-0391F064E393}"/>
                </a:ext>
              </a:extLst>
            </p:cNvPr>
            <p:cNvCxnSpPr>
              <a:cxnSpLocks noChangeShapeType="1"/>
              <a:stCxn id="168" idx="4"/>
              <a:endCxn id="166" idx="0"/>
            </p:cNvCxnSpPr>
            <p:nvPr/>
          </p:nvCxnSpPr>
          <p:spPr bwMode="auto">
            <a:xfrm>
              <a:off x="7956348" y="2002632"/>
              <a:ext cx="9992" cy="6068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Verbinder: gewinkelt 116">
              <a:extLst>
                <a:ext uri="{FF2B5EF4-FFF2-40B4-BE49-F238E27FC236}">
                  <a16:creationId xmlns:a16="http://schemas.microsoft.com/office/drawing/2014/main" id="{8873E0FD-5B1A-468F-B705-9CB7DFC3B56E}"/>
                </a:ext>
              </a:extLst>
            </p:cNvPr>
            <p:cNvCxnSpPr>
              <a:cxnSpLocks/>
              <a:stCxn id="119" idx="6"/>
              <a:endCxn id="123" idx="2"/>
            </p:cNvCxnSpPr>
            <p:nvPr/>
          </p:nvCxnSpPr>
          <p:spPr>
            <a:xfrm flipV="1">
              <a:off x="6809578" y="4473072"/>
              <a:ext cx="562027" cy="3194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790B865-3591-4E91-84C5-2CD34C6B6D74}"/>
                </a:ext>
              </a:extLst>
            </p:cNvPr>
            <p:cNvSpPr/>
            <p:nvPr/>
          </p:nvSpPr>
          <p:spPr>
            <a:xfrm>
              <a:off x="6722251" y="476416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E5D3BAC2-BF3D-406B-8448-2E8A808DAF9A}"/>
                </a:ext>
              </a:extLst>
            </p:cNvPr>
            <p:cNvSpPr/>
            <p:nvPr/>
          </p:nvSpPr>
          <p:spPr>
            <a:xfrm>
              <a:off x="7371605" y="444471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8A99167-6EF3-4B99-8B6B-F00B80ED872C}"/>
                </a:ext>
              </a:extLst>
            </p:cNvPr>
            <p:cNvSpPr/>
            <p:nvPr/>
          </p:nvSpPr>
          <p:spPr>
            <a:xfrm>
              <a:off x="6722251" y="4038271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EEC7BBC-6ACE-4126-A08F-7B62B0EFCCAA}"/>
                </a:ext>
              </a:extLst>
            </p:cNvPr>
            <p:cNvSpPr/>
            <p:nvPr/>
          </p:nvSpPr>
          <p:spPr>
            <a:xfrm>
              <a:off x="6692202" y="320174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Verbinder: gewinkelt 116">
              <a:extLst>
                <a:ext uri="{FF2B5EF4-FFF2-40B4-BE49-F238E27FC236}">
                  <a16:creationId xmlns:a16="http://schemas.microsoft.com/office/drawing/2014/main" id="{8551DC9D-AC31-458A-B6FE-2512D4E97C56}"/>
                </a:ext>
              </a:extLst>
            </p:cNvPr>
            <p:cNvCxnSpPr>
              <a:cxnSpLocks/>
              <a:stCxn id="129" idx="5"/>
              <a:endCxn id="104" idx="2"/>
            </p:cNvCxnSpPr>
            <p:nvPr/>
          </p:nvCxnSpPr>
          <p:spPr>
            <a:xfrm rot="16200000" flipH="1">
              <a:off x="6956673" y="3060214"/>
              <a:ext cx="317339" cy="697204"/>
            </a:xfrm>
            <a:prstGeom prst="curvedConnector3">
              <a:avLst>
                <a:gd name="adj1" fmla="val 1720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Verbinder: gewinkelt 116">
              <a:extLst>
                <a:ext uri="{FF2B5EF4-FFF2-40B4-BE49-F238E27FC236}">
                  <a16:creationId xmlns:a16="http://schemas.microsoft.com/office/drawing/2014/main" id="{682D877D-A0F7-4CE0-90B1-548ACFD6FB69}"/>
                </a:ext>
              </a:extLst>
            </p:cNvPr>
            <p:cNvCxnSpPr>
              <a:cxnSpLocks/>
              <a:stCxn id="129" idx="4"/>
              <a:endCxn id="30" idx="3"/>
            </p:cNvCxnSpPr>
            <p:nvPr/>
          </p:nvCxnSpPr>
          <p:spPr>
            <a:xfrm rot="16200000" flipH="1">
              <a:off x="7450423" y="2543894"/>
              <a:ext cx="258577" cy="1687691"/>
            </a:xfrm>
            <a:prstGeom prst="curvedConnector3">
              <a:avLst>
                <a:gd name="adj1" fmla="val 188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B2223F7-F16C-46A1-A27A-EF8A2BA89498}"/>
                </a:ext>
              </a:extLst>
            </p:cNvPr>
            <p:cNvGrpSpPr/>
            <p:nvPr/>
          </p:nvGrpSpPr>
          <p:grpSpPr>
            <a:xfrm>
              <a:off x="8787684" y="4098292"/>
              <a:ext cx="818201" cy="775052"/>
              <a:chOff x="8599420" y="4022970"/>
              <a:chExt cx="818201" cy="775052"/>
            </a:xfrm>
          </p:grpSpPr>
          <p:sp>
            <p:nvSpPr>
              <p:cNvPr id="138" name="Can 30">
                <a:extLst>
                  <a:ext uri="{FF2B5EF4-FFF2-40B4-BE49-F238E27FC236}">
                    <a16:creationId xmlns:a16="http://schemas.microsoft.com/office/drawing/2014/main" id="{B121612E-B422-4F71-9B8D-ED5A5CDB8398}"/>
                  </a:ext>
                </a:extLst>
              </p:cNvPr>
              <p:cNvSpPr/>
              <p:nvPr/>
            </p:nvSpPr>
            <p:spPr>
              <a:xfrm>
                <a:off x="8599420" y="4319722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PostgreSQL</a:t>
                </a:r>
              </a:p>
            </p:txBody>
          </p:sp>
          <p:sp>
            <p:nvSpPr>
              <p:cNvPr id="137" name="Can 30">
                <a:extLst>
                  <a:ext uri="{FF2B5EF4-FFF2-40B4-BE49-F238E27FC236}">
                    <a16:creationId xmlns:a16="http://schemas.microsoft.com/office/drawing/2014/main" id="{3126A7FD-2995-4F8D-9BBC-281B635D0659}"/>
                  </a:ext>
                </a:extLst>
              </p:cNvPr>
              <p:cNvSpPr/>
              <p:nvPr/>
            </p:nvSpPr>
            <p:spPr>
              <a:xfrm>
                <a:off x="8599420" y="4022970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</a:t>
                </a:r>
              </a:p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Repository</a:t>
                </a:r>
              </a:p>
            </p:txBody>
          </p: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5A3005A-2528-459E-BB91-87340062944F}"/>
                </a:ext>
              </a:extLst>
            </p:cNvPr>
            <p:cNvSpPr/>
            <p:nvPr/>
          </p:nvSpPr>
          <p:spPr>
            <a:xfrm>
              <a:off x="6724302" y="541509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Verbinder: gewinkelt 116">
              <a:extLst>
                <a:ext uri="{FF2B5EF4-FFF2-40B4-BE49-F238E27FC236}">
                  <a16:creationId xmlns:a16="http://schemas.microsoft.com/office/drawing/2014/main" id="{2A6DF176-27F8-4DC0-B9C3-6D819EED8ACF}"/>
                </a:ext>
              </a:extLst>
            </p:cNvPr>
            <p:cNvCxnSpPr>
              <a:cxnSpLocks/>
              <a:stCxn id="139" idx="6"/>
              <a:endCxn id="138" idx="3"/>
            </p:cNvCxnSpPr>
            <p:nvPr/>
          </p:nvCxnSpPr>
          <p:spPr>
            <a:xfrm flipV="1">
              <a:off x="6811629" y="4873344"/>
              <a:ext cx="2385156" cy="5701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F65F995D-D48E-4B1B-942E-834BC12176C3}"/>
                </a:ext>
              </a:extLst>
            </p:cNvPr>
            <p:cNvSpPr/>
            <p:nvPr/>
          </p:nvSpPr>
          <p:spPr>
            <a:xfrm>
              <a:off x="7537704" y="5383273"/>
              <a:ext cx="127964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Descriptions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DE936A3-B2D2-411F-832D-8B46A52F5DD0}"/>
                </a:ext>
              </a:extLst>
            </p:cNvPr>
            <p:cNvSpPr/>
            <p:nvPr/>
          </p:nvSpPr>
          <p:spPr>
            <a:xfrm>
              <a:off x="6892393" y="5237483"/>
              <a:ext cx="874014" cy="1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</p:txBody>
        </p:sp>
        <p:cxnSp>
          <p:nvCxnSpPr>
            <p:cNvPr id="149" name="Verbinder: gewinkelt 116">
              <a:extLst>
                <a:ext uri="{FF2B5EF4-FFF2-40B4-BE49-F238E27FC236}">
                  <a16:creationId xmlns:a16="http://schemas.microsoft.com/office/drawing/2014/main" id="{C93115D5-9B60-45B6-B87E-08824E0FEAC6}"/>
                </a:ext>
              </a:extLst>
            </p:cNvPr>
            <p:cNvCxnSpPr>
              <a:cxnSpLocks/>
              <a:stCxn id="128" idx="7"/>
              <a:endCxn id="137" idx="1"/>
            </p:cNvCxnSpPr>
            <p:nvPr/>
          </p:nvCxnSpPr>
          <p:spPr>
            <a:xfrm rot="16200000" flipH="1">
              <a:off x="7970929" y="2872436"/>
              <a:ext cx="51716" cy="2399996"/>
            </a:xfrm>
            <a:prstGeom prst="curvedConnector3">
              <a:avLst>
                <a:gd name="adj1" fmla="val -458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717B381-D83F-4B2F-9352-C05E2ADA77C4}"/>
                </a:ext>
              </a:extLst>
            </p:cNvPr>
            <p:cNvSpPr/>
            <p:nvPr/>
          </p:nvSpPr>
          <p:spPr>
            <a:xfrm>
              <a:off x="7508437" y="3854071"/>
              <a:ext cx="1057557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</a:p>
          </p:txBody>
        </p:sp>
        <p:cxnSp>
          <p:nvCxnSpPr>
            <p:cNvPr id="155" name="Straight Arrow Connector 58">
              <a:extLst>
                <a:ext uri="{FF2B5EF4-FFF2-40B4-BE49-F238E27FC236}">
                  <a16:creationId xmlns:a16="http://schemas.microsoft.com/office/drawing/2014/main" id="{EEA340DF-07E4-45E1-8747-C10EC07F0D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3556" y="2894421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Straight Arrow Connector 58">
              <a:extLst>
                <a:ext uri="{FF2B5EF4-FFF2-40B4-BE49-F238E27FC236}">
                  <a16:creationId xmlns:a16="http://schemas.microsoft.com/office/drawing/2014/main" id="{E61985FA-21F9-42A8-9F66-612BE440C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148" y="2871997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Rectangle 3">
              <a:extLst>
                <a:ext uri="{FF2B5EF4-FFF2-40B4-BE49-F238E27FC236}">
                  <a16:creationId xmlns:a16="http://schemas.microsoft.com/office/drawing/2014/main" id="{747C6767-ED38-42DE-82AC-43E068D9DEF4}"/>
                </a:ext>
              </a:extLst>
            </p:cNvPr>
            <p:cNvSpPr/>
            <p:nvPr/>
          </p:nvSpPr>
          <p:spPr bwMode="auto">
            <a:xfrm>
              <a:off x="8087423" y="1682635"/>
              <a:ext cx="1326617" cy="2956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</a:p>
          </p:txBody>
        </p:sp>
        <p:cxnSp>
          <p:nvCxnSpPr>
            <p:cNvPr id="160" name="Straight Arrow Connector 58">
              <a:extLst>
                <a:ext uri="{FF2B5EF4-FFF2-40B4-BE49-F238E27FC236}">
                  <a16:creationId xmlns:a16="http://schemas.microsoft.com/office/drawing/2014/main" id="{BA6F3ED6-BCE7-40A4-86EC-93BB7B8F924C}"/>
                </a:ext>
              </a:extLst>
            </p:cNvPr>
            <p:cNvCxnSpPr>
              <a:cxnSpLocks noChangeShapeType="1"/>
              <a:stCxn id="164" idx="4"/>
              <a:endCxn id="137" idx="1"/>
            </p:cNvCxnSpPr>
            <p:nvPr/>
          </p:nvCxnSpPr>
          <p:spPr bwMode="auto">
            <a:xfrm>
              <a:off x="9184583" y="2002632"/>
              <a:ext cx="12202" cy="2095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527E912-4D73-43A6-9881-DE264536936E}"/>
                </a:ext>
              </a:extLst>
            </p:cNvPr>
            <p:cNvSpPr/>
            <p:nvPr/>
          </p:nvSpPr>
          <p:spPr>
            <a:xfrm>
              <a:off x="9140919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8440DE6-A9CD-4307-B0FB-2EC147F9A38C}"/>
                </a:ext>
              </a:extLst>
            </p:cNvPr>
            <p:cNvSpPr/>
            <p:nvPr/>
          </p:nvSpPr>
          <p:spPr>
            <a:xfrm>
              <a:off x="7922676" y="260944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FBA051C-5B27-4E30-8C46-989DA4F71BDA}"/>
                </a:ext>
              </a:extLst>
            </p:cNvPr>
            <p:cNvSpPr/>
            <p:nvPr/>
          </p:nvSpPr>
          <p:spPr>
            <a:xfrm>
              <a:off x="6944911" y="2613984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E996916-BEF0-48F8-8E8D-85D45F85585F}"/>
                </a:ext>
              </a:extLst>
            </p:cNvPr>
            <p:cNvSpPr/>
            <p:nvPr/>
          </p:nvSpPr>
          <p:spPr>
            <a:xfrm>
              <a:off x="7912684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6F94D82D-9877-48DB-954A-FC8083456D71}"/>
                </a:ext>
              </a:extLst>
            </p:cNvPr>
            <p:cNvSpPr/>
            <p:nvPr/>
          </p:nvSpPr>
          <p:spPr>
            <a:xfrm>
              <a:off x="6932958" y="195205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414908AA-8628-4148-952D-95C712B5D41B}"/>
                </a:ext>
              </a:extLst>
            </p:cNvPr>
            <p:cNvSpPr txBox="1"/>
            <p:nvPr/>
          </p:nvSpPr>
          <p:spPr>
            <a:xfrm>
              <a:off x="8655836" y="2342062"/>
              <a:ext cx="9624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CMIS / Rest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2DD9C460-F4A0-4355-BD0E-19A46EE41247}"/>
                </a:ext>
              </a:extLst>
            </p:cNvPr>
            <p:cNvSpPr/>
            <p:nvPr/>
          </p:nvSpPr>
          <p:spPr>
            <a:xfrm>
              <a:off x="6881052" y="4154974"/>
              <a:ext cx="116331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2D20908C-DD86-4887-A386-A29F992C07AD}"/>
                </a:ext>
              </a:extLst>
            </p:cNvPr>
            <p:cNvGrpSpPr/>
            <p:nvPr/>
          </p:nvGrpSpPr>
          <p:grpSpPr>
            <a:xfrm>
              <a:off x="9248548" y="2623189"/>
              <a:ext cx="802352" cy="467656"/>
              <a:chOff x="9248548" y="2623189"/>
              <a:chExt cx="802352" cy="467656"/>
            </a:xfrm>
          </p:grpSpPr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232D634B-381C-43E9-9CB2-43FBA8512070}"/>
                  </a:ext>
                </a:extLst>
              </p:cNvPr>
              <p:cNvGrpSpPr/>
              <p:nvPr/>
            </p:nvGrpSpPr>
            <p:grpSpPr>
              <a:xfrm>
                <a:off x="9248548" y="2623189"/>
                <a:ext cx="802352" cy="467656"/>
                <a:chOff x="9248548" y="2623189"/>
                <a:chExt cx="802352" cy="467656"/>
              </a:xfrm>
            </p:grpSpPr>
            <p:sp>
              <p:nvSpPr>
                <p:cNvPr id="177" name="Flussdiagramm: Dokument 176">
                  <a:extLst>
                    <a:ext uri="{FF2B5EF4-FFF2-40B4-BE49-F238E27FC236}">
                      <a16:creationId xmlns:a16="http://schemas.microsoft.com/office/drawing/2014/main" id="{C6DEC486-358C-4EC9-A9FC-7D8E23CCC2D9}"/>
                    </a:ext>
                  </a:extLst>
                </p:cNvPr>
                <p:cNvSpPr/>
                <p:nvPr/>
              </p:nvSpPr>
              <p:spPr>
                <a:xfrm>
                  <a:off x="9248548" y="2623189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8" name="Flussdiagramm: Dokument 177">
                  <a:extLst>
                    <a:ext uri="{FF2B5EF4-FFF2-40B4-BE49-F238E27FC236}">
                      <a16:creationId xmlns:a16="http://schemas.microsoft.com/office/drawing/2014/main" id="{2392E89F-1FDE-4E21-8EAD-712041F2E0E4}"/>
                    </a:ext>
                  </a:extLst>
                </p:cNvPr>
                <p:cNvSpPr/>
                <p:nvPr/>
              </p:nvSpPr>
              <p:spPr>
                <a:xfrm>
                  <a:off x="9334179" y="2669392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9" name="Flussdiagramm: Dokument 178">
                  <a:extLst>
                    <a:ext uri="{FF2B5EF4-FFF2-40B4-BE49-F238E27FC236}">
                      <a16:creationId xmlns:a16="http://schemas.microsoft.com/office/drawing/2014/main" id="{2A9D5FDD-3368-4EB6-A683-F26BA4C26044}"/>
                    </a:ext>
                  </a:extLst>
                </p:cNvPr>
                <p:cNvSpPr/>
                <p:nvPr/>
              </p:nvSpPr>
              <p:spPr>
                <a:xfrm>
                  <a:off x="9421120" y="2735245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073BD7C1-1DFA-44E3-80B0-AA4A261B3F9E}"/>
                  </a:ext>
                </a:extLst>
              </p:cNvPr>
              <p:cNvSpPr/>
              <p:nvPr/>
            </p:nvSpPr>
            <p:spPr>
              <a:xfrm>
                <a:off x="9380058" y="2789104"/>
                <a:ext cx="635664" cy="1965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Artefacts</a:t>
                </a:r>
                <a:endParaRPr lang="en-US" sz="1100" dirty="0"/>
              </a:p>
            </p:txBody>
          </p:sp>
        </p:grpSp>
        <p:cxnSp>
          <p:nvCxnSpPr>
            <p:cNvPr id="183" name="Verbinder: gewinkelt 116">
              <a:extLst>
                <a:ext uri="{FF2B5EF4-FFF2-40B4-BE49-F238E27FC236}">
                  <a16:creationId xmlns:a16="http://schemas.microsoft.com/office/drawing/2014/main" id="{71C2804C-2B6D-4162-B476-03C50477FE97}"/>
                </a:ext>
              </a:extLst>
            </p:cNvPr>
            <p:cNvCxnSpPr>
              <a:cxnSpLocks/>
              <a:stCxn id="137" idx="1"/>
              <a:endCxn id="179" idx="2"/>
            </p:cNvCxnSpPr>
            <p:nvPr/>
          </p:nvCxnSpPr>
          <p:spPr>
            <a:xfrm rot="5400000" flipH="1" flipV="1">
              <a:off x="8950919" y="3313202"/>
              <a:ext cx="1030956" cy="5392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5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 </a:t>
            </a:r>
            <a:br>
              <a:rPr lang="en-US" sz="3200" b="1" dirty="0"/>
            </a:br>
            <a:r>
              <a:rPr lang="en-US" sz="3200" b="1" dirty="0"/>
              <a:t>Data Pipeline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F4E378-0C5C-418E-9113-CE03CF7E5A2B}"/>
              </a:ext>
            </a:extLst>
          </p:cNvPr>
          <p:cNvGrpSpPr/>
          <p:nvPr/>
        </p:nvGrpSpPr>
        <p:grpSpPr>
          <a:xfrm>
            <a:off x="1748589" y="3259159"/>
            <a:ext cx="1095378" cy="926293"/>
            <a:chOff x="7397643" y="4308850"/>
            <a:chExt cx="1021521" cy="790573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03741" y="4534677"/>
              <a:ext cx="833833" cy="564746"/>
              <a:chOff x="376124" y="858331"/>
              <a:chExt cx="833833" cy="564746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376124" y="1195977"/>
                <a:ext cx="833833" cy="22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</p:grpSp>
      <p:sp>
        <p:nvSpPr>
          <p:cNvPr id="30" name="Can 30"/>
          <p:cNvSpPr/>
          <p:nvPr/>
        </p:nvSpPr>
        <p:spPr>
          <a:xfrm>
            <a:off x="2892590" y="3090331"/>
            <a:ext cx="877359" cy="1071377"/>
          </a:xfrm>
          <a:prstGeom prst="can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Store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B2223F7-F16C-46A1-A27A-EF8A2BA89498}"/>
              </a:ext>
            </a:extLst>
          </p:cNvPr>
          <p:cNvGrpSpPr/>
          <p:nvPr/>
        </p:nvGrpSpPr>
        <p:grpSpPr>
          <a:xfrm>
            <a:off x="3881227" y="3084829"/>
            <a:ext cx="1275227" cy="1076875"/>
            <a:chOff x="8511402" y="4022970"/>
            <a:chExt cx="992130" cy="723287"/>
          </a:xfrm>
        </p:grpSpPr>
        <p:sp>
          <p:nvSpPr>
            <p:cNvPr id="138" name="Can 30">
              <a:extLst>
                <a:ext uri="{FF2B5EF4-FFF2-40B4-BE49-F238E27FC236}">
                  <a16:creationId xmlns:a16="http://schemas.microsoft.com/office/drawing/2014/main" id="{B121612E-B422-4F71-9B8D-ED5A5CDB8398}"/>
                </a:ext>
              </a:extLst>
            </p:cNvPr>
            <p:cNvSpPr/>
            <p:nvPr/>
          </p:nvSpPr>
          <p:spPr>
            <a:xfrm>
              <a:off x="8511402" y="4319722"/>
              <a:ext cx="990024" cy="426535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</a:p>
          </p:txBody>
        </p:sp>
        <p:sp>
          <p:nvSpPr>
            <p:cNvPr id="137" name="Can 30">
              <a:extLst>
                <a:ext uri="{FF2B5EF4-FFF2-40B4-BE49-F238E27FC236}">
                  <a16:creationId xmlns:a16="http://schemas.microsoft.com/office/drawing/2014/main" id="{3126A7FD-2995-4F8D-9BBC-281B635D0659}"/>
                </a:ext>
              </a:extLst>
            </p:cNvPr>
            <p:cNvSpPr/>
            <p:nvPr/>
          </p:nvSpPr>
          <p:spPr>
            <a:xfrm>
              <a:off x="8513509" y="4022970"/>
              <a:ext cx="990023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Build Plan</a:t>
              </a:r>
            </a:p>
          </p:txBody>
        </p:sp>
      </p:grpSp>
      <p:sp>
        <p:nvSpPr>
          <p:cNvPr id="175" name="Rechteck 174">
            <a:extLst>
              <a:ext uri="{FF2B5EF4-FFF2-40B4-BE49-F238E27FC236}">
                <a16:creationId xmlns:a16="http://schemas.microsoft.com/office/drawing/2014/main" id="{2DD9C460-F4A0-4355-BD0E-19A46EE41247}"/>
              </a:ext>
            </a:extLst>
          </p:cNvPr>
          <p:cNvSpPr/>
          <p:nvPr/>
        </p:nvSpPr>
        <p:spPr>
          <a:xfrm>
            <a:off x="1636432" y="3027801"/>
            <a:ext cx="1247422" cy="148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</a:p>
        </p:txBody>
      </p:sp>
      <p:sp>
        <p:nvSpPr>
          <p:cNvPr id="107" name="Striped Right Arrow 47">
            <a:extLst>
              <a:ext uri="{FF2B5EF4-FFF2-40B4-BE49-F238E27FC236}">
                <a16:creationId xmlns:a16="http://schemas.microsoft.com/office/drawing/2014/main" id="{291C8E50-4DAB-4192-B713-2DBDB19B1CC8}"/>
              </a:ext>
            </a:extLst>
          </p:cNvPr>
          <p:cNvSpPr/>
          <p:nvPr/>
        </p:nvSpPr>
        <p:spPr>
          <a:xfrm>
            <a:off x="1790508" y="4269861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Striped Right Arrow 47">
            <a:extLst>
              <a:ext uri="{FF2B5EF4-FFF2-40B4-BE49-F238E27FC236}">
                <a16:creationId xmlns:a16="http://schemas.microsoft.com/office/drawing/2014/main" id="{924791F4-441F-400B-A7D2-D00CE0B77733}"/>
              </a:ext>
            </a:extLst>
          </p:cNvPr>
          <p:cNvSpPr/>
          <p:nvPr/>
        </p:nvSpPr>
        <p:spPr>
          <a:xfrm>
            <a:off x="3370190" y="4263846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triped Right Arrow 47">
            <a:extLst>
              <a:ext uri="{FF2B5EF4-FFF2-40B4-BE49-F238E27FC236}">
                <a16:creationId xmlns:a16="http://schemas.microsoft.com/office/drawing/2014/main" id="{CCEA4BE5-30A1-483E-99DB-5FAE5FCBE4A4}"/>
              </a:ext>
            </a:extLst>
          </p:cNvPr>
          <p:cNvSpPr/>
          <p:nvPr/>
        </p:nvSpPr>
        <p:spPr>
          <a:xfrm>
            <a:off x="5074070" y="4283288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18B2F4D-5528-49F6-9BF9-66CA016CABE8}"/>
              </a:ext>
            </a:extLst>
          </p:cNvPr>
          <p:cNvGrpSpPr/>
          <p:nvPr/>
        </p:nvGrpSpPr>
        <p:grpSpPr>
          <a:xfrm>
            <a:off x="6244856" y="3651598"/>
            <a:ext cx="648733" cy="535534"/>
            <a:chOff x="8583181" y="2600207"/>
            <a:chExt cx="648733" cy="535534"/>
          </a:xfrm>
        </p:grpSpPr>
        <p:sp>
          <p:nvSpPr>
            <p:cNvPr id="48" name="Flussdiagramm: Dokument 47">
              <a:extLst>
                <a:ext uri="{FF2B5EF4-FFF2-40B4-BE49-F238E27FC236}">
                  <a16:creationId xmlns:a16="http://schemas.microsoft.com/office/drawing/2014/main" id="{9A136B08-FE28-42C3-A5DA-A1F3DD1463BA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4634D532-EB1D-4033-83E9-388E2642FF1F}"/>
                </a:ext>
              </a:extLst>
            </p:cNvPr>
            <p:cNvSpPr/>
            <p:nvPr/>
          </p:nvSpPr>
          <p:spPr>
            <a:xfrm>
              <a:off x="8585148" y="2600207"/>
              <a:ext cx="6467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8AB39-C3CA-407B-9B79-236A1CDEDA67}"/>
              </a:ext>
            </a:extLst>
          </p:cNvPr>
          <p:cNvGrpSpPr/>
          <p:nvPr/>
        </p:nvGrpSpPr>
        <p:grpSpPr>
          <a:xfrm>
            <a:off x="5393871" y="3042880"/>
            <a:ext cx="675314" cy="416647"/>
            <a:chOff x="9286838" y="1891866"/>
            <a:chExt cx="675314" cy="416647"/>
          </a:xfrm>
        </p:grpSpPr>
        <p:sp>
          <p:nvSpPr>
            <p:cNvPr id="46" name="Flussdiagramm: Dokument 45">
              <a:extLst>
                <a:ext uri="{FF2B5EF4-FFF2-40B4-BE49-F238E27FC236}">
                  <a16:creationId xmlns:a16="http://schemas.microsoft.com/office/drawing/2014/main" id="{11D9E5F8-9EB2-4890-9ADA-C26D78D990F2}"/>
                </a:ext>
              </a:extLst>
            </p:cNvPr>
            <p:cNvSpPr/>
            <p:nvPr/>
          </p:nvSpPr>
          <p:spPr>
            <a:xfrm>
              <a:off x="9286838" y="1891866"/>
              <a:ext cx="675314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B966841-CF8B-4C41-B870-2B79CEBFC5EF}"/>
                </a:ext>
              </a:extLst>
            </p:cNvPr>
            <p:cNvSpPr/>
            <p:nvPr/>
          </p:nvSpPr>
          <p:spPr>
            <a:xfrm>
              <a:off x="9325374" y="1900901"/>
              <a:ext cx="598241" cy="30060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Sematic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CFD93C4-CE11-4069-A7C1-3EA6EA23795F}"/>
              </a:ext>
            </a:extLst>
          </p:cNvPr>
          <p:cNvGrpSpPr/>
          <p:nvPr/>
        </p:nvGrpSpPr>
        <p:grpSpPr>
          <a:xfrm>
            <a:off x="6205110" y="3051915"/>
            <a:ext cx="645355" cy="528866"/>
            <a:chOff x="7812010" y="3168801"/>
            <a:chExt cx="556893" cy="428419"/>
          </a:xfrm>
        </p:grpSpPr>
        <p:sp>
          <p:nvSpPr>
            <p:cNvPr id="40" name="Flussdiagramm: Dokument 39">
              <a:extLst>
                <a:ext uri="{FF2B5EF4-FFF2-40B4-BE49-F238E27FC236}">
                  <a16:creationId xmlns:a16="http://schemas.microsoft.com/office/drawing/2014/main" id="{F64A4DD4-CE50-4472-9454-7DEE280E08EE}"/>
                </a:ext>
              </a:extLst>
            </p:cNvPr>
            <p:cNvSpPr/>
            <p:nvPr/>
          </p:nvSpPr>
          <p:spPr>
            <a:xfrm>
              <a:off x="7812010" y="3180573"/>
              <a:ext cx="556893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8ACE22D-6CCC-427F-8D19-37DC4607BC2D}"/>
                </a:ext>
              </a:extLst>
            </p:cNvPr>
            <p:cNvSpPr/>
            <p:nvPr/>
          </p:nvSpPr>
          <p:spPr>
            <a:xfrm>
              <a:off x="7812010" y="3168801"/>
              <a:ext cx="548547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20E895D-80BF-41D2-BBF3-0F0B95E57013}"/>
              </a:ext>
            </a:extLst>
          </p:cNvPr>
          <p:cNvGrpSpPr/>
          <p:nvPr/>
        </p:nvGrpSpPr>
        <p:grpSpPr>
          <a:xfrm>
            <a:off x="5366787" y="3560290"/>
            <a:ext cx="670375" cy="535534"/>
            <a:chOff x="8573344" y="2600207"/>
            <a:chExt cx="670375" cy="535534"/>
          </a:xfrm>
        </p:grpSpPr>
        <p:sp>
          <p:nvSpPr>
            <p:cNvPr id="51" name="Flussdiagramm: Dokument 50">
              <a:extLst>
                <a:ext uri="{FF2B5EF4-FFF2-40B4-BE49-F238E27FC236}">
                  <a16:creationId xmlns:a16="http://schemas.microsoft.com/office/drawing/2014/main" id="{12B60BD9-40CA-4BB0-BFF9-2381C86ACE3B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F94A5EA-FFE3-47C0-8D9A-5F21B6F50B14}"/>
                </a:ext>
              </a:extLst>
            </p:cNvPr>
            <p:cNvSpPr/>
            <p:nvPr/>
          </p:nvSpPr>
          <p:spPr>
            <a:xfrm>
              <a:off x="8573344" y="2600207"/>
              <a:ext cx="67037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301572-E8FD-4BFB-BA48-259A4AB8B224}"/>
              </a:ext>
            </a:extLst>
          </p:cNvPr>
          <p:cNvGrpSpPr/>
          <p:nvPr/>
        </p:nvGrpSpPr>
        <p:grpSpPr>
          <a:xfrm>
            <a:off x="1807456" y="1253181"/>
            <a:ext cx="6233020" cy="315272"/>
            <a:chOff x="1845236" y="2443719"/>
            <a:chExt cx="6240848" cy="31149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845236" y="2447435"/>
              <a:ext cx="1130950" cy="3077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837743" y="2443720"/>
              <a:ext cx="109322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744646" y="2443720"/>
              <a:ext cx="702231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227902" y="2443719"/>
              <a:ext cx="85818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</a:t>
              </a:r>
            </a:p>
          </p:txBody>
        </p:sp>
      </p:grpSp>
      <p:sp>
        <p:nvSpPr>
          <p:cNvPr id="179" name="Flussdiagramm: Dokument 178">
            <a:extLst>
              <a:ext uri="{FF2B5EF4-FFF2-40B4-BE49-F238E27FC236}">
                <a16:creationId xmlns:a16="http://schemas.microsoft.com/office/drawing/2014/main" id="{2A9D5FDD-3368-4EB6-A683-F26BA4C26044}"/>
              </a:ext>
            </a:extLst>
          </p:cNvPr>
          <p:cNvSpPr/>
          <p:nvPr/>
        </p:nvSpPr>
        <p:spPr>
          <a:xfrm>
            <a:off x="8375887" y="1423671"/>
            <a:ext cx="674467" cy="421703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73BD7C1-1DFA-44E3-80B0-AA4A261B3F9E}"/>
              </a:ext>
            </a:extLst>
          </p:cNvPr>
          <p:cNvSpPr/>
          <p:nvPr/>
        </p:nvSpPr>
        <p:spPr>
          <a:xfrm>
            <a:off x="8381016" y="1417109"/>
            <a:ext cx="667934" cy="4049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4E480A09-C5ED-4371-B6B3-22DCFD1FC4D0}"/>
              </a:ext>
            </a:extLst>
          </p:cNvPr>
          <p:cNvSpPr/>
          <p:nvPr/>
        </p:nvSpPr>
        <p:spPr bwMode="auto">
          <a:xfrm>
            <a:off x="1505503" y="1575808"/>
            <a:ext cx="1732099" cy="45526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FFF0BD9-2CD3-4C7A-BE9E-1D13EDA7F989}"/>
              </a:ext>
            </a:extLst>
          </p:cNvPr>
          <p:cNvSpPr/>
          <p:nvPr/>
        </p:nvSpPr>
        <p:spPr bwMode="auto">
          <a:xfrm>
            <a:off x="3514116" y="1575807"/>
            <a:ext cx="1669526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Taxonomy,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1F7A99E-4C4B-4A2B-982A-495542632284}"/>
              </a:ext>
            </a:extLst>
          </p:cNvPr>
          <p:cNvSpPr/>
          <p:nvPr/>
        </p:nvSpPr>
        <p:spPr bwMode="auto">
          <a:xfrm>
            <a:off x="5510651" y="1575809"/>
            <a:ext cx="1254340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Store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98FC68C-2A67-41D6-B587-FD7F0643B72F}"/>
              </a:ext>
            </a:extLst>
          </p:cNvPr>
          <p:cNvSpPr/>
          <p:nvPr/>
        </p:nvSpPr>
        <p:spPr bwMode="auto">
          <a:xfrm>
            <a:off x="7040474" y="1575809"/>
            <a:ext cx="1140309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 Repository</a:t>
            </a:r>
          </a:p>
        </p:txBody>
      </p:sp>
      <p:sp>
        <p:nvSpPr>
          <p:cNvPr id="37" name="Striped Right Arrow 47">
            <a:extLst>
              <a:ext uri="{FF2B5EF4-FFF2-40B4-BE49-F238E27FC236}">
                <a16:creationId xmlns:a16="http://schemas.microsoft.com/office/drawing/2014/main" id="{BB247976-8CE7-401D-8E41-0A21CEB1E365}"/>
              </a:ext>
            </a:extLst>
          </p:cNvPr>
          <p:cNvSpPr/>
          <p:nvPr/>
        </p:nvSpPr>
        <p:spPr>
          <a:xfrm>
            <a:off x="5184066" y="1738440"/>
            <a:ext cx="316956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iped Right Arrow 47">
            <a:extLst>
              <a:ext uri="{FF2B5EF4-FFF2-40B4-BE49-F238E27FC236}">
                <a16:creationId xmlns:a16="http://schemas.microsoft.com/office/drawing/2014/main" id="{BBEEEE2D-DAEA-44D3-AB34-E45BD93793F2}"/>
              </a:ext>
            </a:extLst>
          </p:cNvPr>
          <p:cNvSpPr/>
          <p:nvPr/>
        </p:nvSpPr>
        <p:spPr>
          <a:xfrm>
            <a:off x="6767980" y="1742687"/>
            <a:ext cx="261947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triped Right Arrow 47">
            <a:extLst>
              <a:ext uri="{FF2B5EF4-FFF2-40B4-BE49-F238E27FC236}">
                <a16:creationId xmlns:a16="http://schemas.microsoft.com/office/drawing/2014/main" id="{9F427075-DA79-4C9D-953C-0E3C0E486ED4}"/>
              </a:ext>
            </a:extLst>
          </p:cNvPr>
          <p:cNvSpPr/>
          <p:nvPr/>
        </p:nvSpPr>
        <p:spPr>
          <a:xfrm>
            <a:off x="3231178" y="1733603"/>
            <a:ext cx="288142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FCCFFBD-B5EC-41B9-B6E6-3E6F8C42101F}"/>
              </a:ext>
            </a:extLst>
          </p:cNvPr>
          <p:cNvSpPr/>
          <p:nvPr/>
        </p:nvSpPr>
        <p:spPr>
          <a:xfrm>
            <a:off x="5610181" y="2050952"/>
            <a:ext cx="1008375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Sematic Model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DB3AFC-5E34-49BB-9D11-DB494245CB7E}"/>
              </a:ext>
            </a:extLst>
          </p:cNvPr>
          <p:cNvSpPr/>
          <p:nvPr/>
        </p:nvSpPr>
        <p:spPr>
          <a:xfrm>
            <a:off x="7077086" y="2218792"/>
            <a:ext cx="1220134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C79B8B3-547E-46A7-BE44-C2A42DA40CF9}"/>
              </a:ext>
            </a:extLst>
          </p:cNvPr>
          <p:cNvSpPr/>
          <p:nvPr/>
        </p:nvSpPr>
        <p:spPr>
          <a:xfrm>
            <a:off x="7065067" y="2400110"/>
            <a:ext cx="1229010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760EE0-44B7-43EB-A466-15DAC31069CA}"/>
              </a:ext>
            </a:extLst>
          </p:cNvPr>
          <p:cNvSpPr/>
          <p:nvPr/>
        </p:nvSpPr>
        <p:spPr>
          <a:xfrm>
            <a:off x="3858169" y="2231347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Sets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85A69F1-A8C3-40CE-BACD-37B59CDA9DD7}"/>
              </a:ext>
            </a:extLst>
          </p:cNvPr>
          <p:cNvSpPr/>
          <p:nvPr/>
        </p:nvSpPr>
        <p:spPr>
          <a:xfrm>
            <a:off x="3698096" y="2052739"/>
            <a:ext cx="1438642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Terms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35BCDC-3AC2-42A0-8687-D099FF86C384}"/>
              </a:ext>
            </a:extLst>
          </p:cNvPr>
          <p:cNvSpPr/>
          <p:nvPr/>
        </p:nvSpPr>
        <p:spPr>
          <a:xfrm>
            <a:off x="7085913" y="2048808"/>
            <a:ext cx="1015711" cy="18891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2C50CF-866B-4A4F-8D90-51DDC889EBF1}"/>
              </a:ext>
            </a:extLst>
          </p:cNvPr>
          <p:cNvSpPr/>
          <p:nvPr/>
        </p:nvSpPr>
        <p:spPr>
          <a:xfrm>
            <a:off x="1827963" y="2043053"/>
            <a:ext cx="982612" cy="71647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23CE1F1-8618-4401-B0C0-1A5CA254C6A5}"/>
              </a:ext>
            </a:extLst>
          </p:cNvPr>
          <p:cNvSpPr/>
          <p:nvPr/>
        </p:nvSpPr>
        <p:spPr>
          <a:xfrm>
            <a:off x="3858168" y="2417482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2BEB89-D050-4D8E-9173-70B9AC0ED7E4}"/>
              </a:ext>
            </a:extLst>
          </p:cNvPr>
          <p:cNvGrpSpPr/>
          <p:nvPr/>
        </p:nvGrpSpPr>
        <p:grpSpPr>
          <a:xfrm>
            <a:off x="8382649" y="1893310"/>
            <a:ext cx="859284" cy="554589"/>
            <a:chOff x="8623945" y="2282660"/>
            <a:chExt cx="859284" cy="554589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8B5D7DE-E7BB-4441-B1A3-81EFA902C470}"/>
                </a:ext>
              </a:extLst>
            </p:cNvPr>
            <p:cNvGrpSpPr/>
            <p:nvPr/>
          </p:nvGrpSpPr>
          <p:grpSpPr>
            <a:xfrm>
              <a:off x="8623945" y="2282660"/>
              <a:ext cx="859284" cy="554589"/>
              <a:chOff x="9248548" y="2623189"/>
              <a:chExt cx="802352" cy="467656"/>
            </a:xfrm>
          </p:grpSpPr>
          <p:sp>
            <p:nvSpPr>
              <p:cNvPr id="60" name="Flussdiagramm: Dokument 59">
                <a:extLst>
                  <a:ext uri="{FF2B5EF4-FFF2-40B4-BE49-F238E27FC236}">
                    <a16:creationId xmlns:a16="http://schemas.microsoft.com/office/drawing/2014/main" id="{ED34716C-FB3D-42B5-ADAE-C4BA036D6AEE}"/>
                  </a:ext>
                </a:extLst>
              </p:cNvPr>
              <p:cNvSpPr/>
              <p:nvPr/>
            </p:nvSpPr>
            <p:spPr>
              <a:xfrm>
                <a:off x="9248548" y="2623189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lussdiagramm: Dokument 60">
                <a:extLst>
                  <a:ext uri="{FF2B5EF4-FFF2-40B4-BE49-F238E27FC236}">
                    <a16:creationId xmlns:a16="http://schemas.microsoft.com/office/drawing/2014/main" id="{D1DAC87E-0AA1-489F-B157-9322BBCD0403}"/>
                  </a:ext>
                </a:extLst>
              </p:cNvPr>
              <p:cNvSpPr/>
              <p:nvPr/>
            </p:nvSpPr>
            <p:spPr>
              <a:xfrm>
                <a:off x="9334179" y="2669392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lussdiagramm: Dokument 61">
                <a:extLst>
                  <a:ext uri="{FF2B5EF4-FFF2-40B4-BE49-F238E27FC236}">
                    <a16:creationId xmlns:a16="http://schemas.microsoft.com/office/drawing/2014/main" id="{DD349C93-2944-48B0-9CBD-B1D5238B6DCA}"/>
                  </a:ext>
                </a:extLst>
              </p:cNvPr>
              <p:cNvSpPr/>
              <p:nvPr/>
            </p:nvSpPr>
            <p:spPr>
              <a:xfrm>
                <a:off x="9421120" y="2735245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BE17ADB-3976-471D-97AC-EF6AD17A8C23}"/>
                </a:ext>
              </a:extLst>
            </p:cNvPr>
            <p:cNvSpPr/>
            <p:nvPr/>
          </p:nvSpPr>
          <p:spPr>
            <a:xfrm>
              <a:off x="8844615" y="2445892"/>
              <a:ext cx="550504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</a:t>
              </a:r>
            </a:p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CF1DED7B-EB8E-4A9A-897D-718218653ECF}"/>
              </a:ext>
            </a:extLst>
          </p:cNvPr>
          <p:cNvSpPr/>
          <p:nvPr/>
        </p:nvSpPr>
        <p:spPr bwMode="auto">
          <a:xfrm>
            <a:off x="9180785" y="1483047"/>
            <a:ext cx="1254340" cy="5107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765A4D01-7219-491E-BF61-94AC576657A3}"/>
              </a:ext>
            </a:extLst>
          </p:cNvPr>
          <p:cNvCxnSpPr>
            <a:stCxn id="62" idx="3"/>
            <a:endCxn id="68" idx="2"/>
          </p:cNvCxnSpPr>
          <p:nvPr/>
        </p:nvCxnSpPr>
        <p:spPr>
          <a:xfrm flipV="1">
            <a:off x="9241933" y="1993832"/>
            <a:ext cx="566022" cy="243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720411A-16A1-45F2-9B3E-5E2EBD91BA4F}"/>
              </a:ext>
            </a:extLst>
          </p:cNvPr>
          <p:cNvCxnSpPr>
            <a:cxnSpLocks/>
            <a:stCxn id="36" idx="3"/>
            <a:endCxn id="181" idx="1"/>
          </p:cNvCxnSpPr>
          <p:nvPr/>
        </p:nvCxnSpPr>
        <p:spPr>
          <a:xfrm flipV="1">
            <a:off x="8180783" y="1619592"/>
            <a:ext cx="200233" cy="188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49DAC39E-9F07-46B3-A95A-763C9161C58A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>
            <a:off x="8180783" y="1807984"/>
            <a:ext cx="201866" cy="296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6" y="250532"/>
            <a:ext cx="10515600" cy="4978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Information Governance Process Maturity Model and its Ontology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DA2106-9A24-4C1B-8595-36E28E69CD41}"/>
              </a:ext>
            </a:extLst>
          </p:cNvPr>
          <p:cNvSpPr/>
          <p:nvPr/>
        </p:nvSpPr>
        <p:spPr>
          <a:xfrm>
            <a:off x="414306" y="955789"/>
            <a:ext cx="10948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Personal data processed for any purpose or purposes shall not be kept for longer than is necessary</a:t>
            </a:r>
          </a:p>
          <a:p>
            <a:r>
              <a:rPr lang="en-US" i="1" dirty="0"/>
              <a:t>for that purpose or purposes. Time limits should be established by the controller for erasure or for periodic review.</a:t>
            </a:r>
          </a:p>
          <a:p>
            <a:r>
              <a:rPr lang="en-US" i="1" dirty="0"/>
              <a:t>— Regulation (EU) 2016/679 of the European Parliament and of the Council, 27 April 2016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167288" y="2189902"/>
            <a:ext cx="501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worst governed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least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most poorly utilized key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increasingly easy to collect and digitize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importance in products and services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hard to value or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a decreasing half-life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security and privacy risk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 significant expense in most enterprises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723C06-DD68-4AEA-BCE3-BC4E2328DBE0}"/>
              </a:ext>
            </a:extLst>
          </p:cNvPr>
          <p:cNvSpPr/>
          <p:nvPr/>
        </p:nvSpPr>
        <p:spPr>
          <a:xfrm>
            <a:off x="5247860" y="2086535"/>
            <a:ext cx="4879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governed by an IG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metadata / tagging of -&gt;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classified, taxonomy, ML,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collected, stored, searched, retrieved, disposed, archived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is_classified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is_categorized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value, has price, has half-life,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risk,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secured by,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is_hard_to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managed by, is administered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is_an_expense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is_easy_to_collect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is_easy_to_digitize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228969" y="4255011"/>
            <a:ext cx="9898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assets, governed, key asset, collect, digitize, importance, products, services, Data, value, price, half-life, security, privacy, risk,  exposure, expense, enterprises, Data Governance, decision rights, accountability framework, behaviors,  Data, Data Governance design,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Relations: has Decreasing, has Increasing, is Significant, is Hard To, is Significant, to encourage,  desirable, collection effort, business, use, lays out, alignment processes,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 importance, value or price estimate, half-life, decay-time, security risk exposure, privacy risk exposure, associated expense,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0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60275"/>
            <a:ext cx="10515600" cy="728889"/>
          </a:xfrm>
        </p:spPr>
        <p:txBody>
          <a:bodyPr>
            <a:normAutofit/>
          </a:bodyPr>
          <a:lstStyle/>
          <a:p>
            <a:r>
              <a:rPr lang="en-US" sz="3200" dirty="0"/>
              <a:t>IG-Program - Implementation </a:t>
            </a:r>
            <a:r>
              <a:rPr lang="en-US" sz="3200" dirty="0" smtClean="0"/>
              <a:t>Concept Artifacts</a:t>
            </a:r>
            <a:endParaRPr lang="en-US" sz="3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3B2EC2-4F80-4DF8-A5A8-8F1B2B9B97C9}"/>
              </a:ext>
            </a:extLst>
          </p:cNvPr>
          <p:cNvSpPr/>
          <p:nvPr/>
        </p:nvSpPr>
        <p:spPr>
          <a:xfrm>
            <a:off x="520700" y="610136"/>
            <a:ext cx="1115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Design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Services Implementation Model using Standards and Products Components: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Content Services: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Collect, Load, Store, Archive, Dispose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Index, Search &amp; Retrieval Services;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Classification, Taxonomies,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Information Lifecycle, Workflows;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Security, Privacy Framework, Authentication &amp; Authorization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Monitoring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Standards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CMIS / JSR 170 /OASIS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Vendors / Products /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Alfresco, OpenText, IBM Content Manager, Oracle, MS Office 365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Cloud Services Domain Specific Language (IGS-DSL) based on TOSCA-DSL and YAML Grammar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Cloud Platform Agnostic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Base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Cloud Platform Agnostic IG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RedHat OpenShift, Microsoft Azur, Amazon Cloud, Google Cloud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Software Technology &amp;Tools; Business Support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Orchestrators, Applications &amp;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Servers, Storage, Network &amp; Connectivity;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Operations Support Services: Monitoring &amp; Metering;</a:t>
            </a:r>
          </a:p>
        </p:txBody>
      </p:sp>
    </p:spTree>
    <p:extLst>
      <p:ext uri="{BB962C8B-B14F-4D97-AF65-F5344CB8AC3E}">
        <p14:creationId xmlns:p14="http://schemas.microsoft.com/office/powerpoint/2010/main" val="222937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Organization Semantic Model (ORG)</a:t>
            </a:r>
            <a:endParaRPr lang="en-US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696076" y="830911"/>
            <a:ext cx="9475877" cy="5045974"/>
            <a:chOff x="696076" y="831970"/>
            <a:chExt cx="8016460" cy="4124767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E15B503-F321-4CC5-A93D-00D10F6D2F61}"/>
                </a:ext>
              </a:extLst>
            </p:cNvPr>
            <p:cNvSpPr/>
            <p:nvPr/>
          </p:nvSpPr>
          <p:spPr>
            <a:xfrm>
              <a:off x="3168690" y="1622250"/>
              <a:ext cx="5939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DA2365A2-7DA8-43A9-A89A-5F4520811FAA}"/>
                </a:ext>
              </a:extLst>
            </p:cNvPr>
            <p:cNvSpPr/>
            <p:nvPr/>
          </p:nvSpPr>
          <p:spPr>
            <a:xfrm>
              <a:off x="4212451" y="1628800"/>
              <a:ext cx="11187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Organizational Unit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C4FBD87F-8166-4986-ACA1-588AF8B49A73}"/>
                </a:ext>
              </a:extLst>
            </p:cNvPr>
            <p:cNvSpPr/>
            <p:nvPr/>
          </p:nvSpPr>
          <p:spPr>
            <a:xfrm>
              <a:off x="6050877" y="1631313"/>
              <a:ext cx="67263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0E80FE4-716F-4A7F-BF5D-9D77431327F0}"/>
                </a:ext>
              </a:extLst>
            </p:cNvPr>
            <p:cNvSpPr/>
            <p:nvPr/>
          </p:nvSpPr>
          <p:spPr>
            <a:xfrm>
              <a:off x="5500948" y="2477184"/>
              <a:ext cx="12191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Records Management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3DABA0BD-39CD-4A46-9FC1-FC7B957583DE}"/>
                </a:ext>
              </a:extLst>
            </p:cNvPr>
            <p:cNvSpPr/>
            <p:nvPr/>
          </p:nvSpPr>
          <p:spPr>
            <a:xfrm>
              <a:off x="5057203" y="2492776"/>
              <a:ext cx="31190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256048B-5F3A-4DF8-9173-40A51D55353A}"/>
                </a:ext>
              </a:extLst>
            </p:cNvPr>
            <p:cNvSpPr/>
            <p:nvPr/>
          </p:nvSpPr>
          <p:spPr>
            <a:xfrm>
              <a:off x="6906069" y="2498104"/>
              <a:ext cx="7059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E3A26DF-D5FF-488F-8C24-D8457403F89F}"/>
                </a:ext>
              </a:extLst>
            </p:cNvPr>
            <p:cNvSpPr/>
            <p:nvPr/>
          </p:nvSpPr>
          <p:spPr>
            <a:xfrm>
              <a:off x="8090077" y="2492883"/>
              <a:ext cx="62245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393D0BF-54DF-464E-9EF0-ED7CFFEB29B5}"/>
                </a:ext>
              </a:extLst>
            </p:cNvPr>
            <p:cNvSpPr/>
            <p:nvPr/>
          </p:nvSpPr>
          <p:spPr>
            <a:xfrm rot="10800000" flipH="1" flipV="1">
              <a:off x="7791869" y="2495971"/>
              <a:ext cx="13696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87C7F2E2-01CE-4F0D-8A9C-779F17B462A6}"/>
                </a:ext>
              </a:extLst>
            </p:cNvPr>
            <p:cNvSpPr/>
            <p:nvPr/>
          </p:nvSpPr>
          <p:spPr>
            <a:xfrm>
              <a:off x="2375298" y="839976"/>
              <a:ext cx="73908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</a:p>
          </p:txBody>
        </p:sp>
        <p:cxnSp>
          <p:nvCxnSpPr>
            <p:cNvPr id="100" name="Verbinder: gekrümmt 16">
              <a:extLst>
                <a:ext uri="{FF2B5EF4-FFF2-40B4-BE49-F238E27FC236}">
                  <a16:creationId xmlns:a16="http://schemas.microsoft.com/office/drawing/2014/main" id="{799E453D-6CC2-4462-AC2E-10D84A44392E}"/>
                </a:ext>
              </a:extLst>
            </p:cNvPr>
            <p:cNvCxnSpPr>
              <a:cxnSpLocks/>
              <a:stCxn id="99" idx="2"/>
              <a:endCxn id="91" idx="0"/>
            </p:cNvCxnSpPr>
            <p:nvPr/>
          </p:nvCxnSpPr>
          <p:spPr>
            <a:xfrm rot="16200000" flipH="1">
              <a:off x="2789600" y="946170"/>
              <a:ext cx="631321" cy="720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krümmt 16">
              <a:extLst>
                <a:ext uri="{FF2B5EF4-FFF2-40B4-BE49-F238E27FC236}">
                  <a16:creationId xmlns:a16="http://schemas.microsoft.com/office/drawing/2014/main" id="{F47E3F37-7667-4DF3-AC0B-37FD2CA9211D}"/>
                </a:ext>
              </a:extLst>
            </p:cNvPr>
            <p:cNvCxnSpPr>
              <a:cxnSpLocks/>
              <a:stCxn id="93" idx="2"/>
              <a:endCxn id="96" idx="0"/>
            </p:cNvCxnSpPr>
            <p:nvPr/>
          </p:nvCxnSpPr>
          <p:spPr>
            <a:xfrm rot="16200000" flipH="1">
              <a:off x="6465198" y="1704261"/>
              <a:ext cx="715839" cy="87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Verbinder: gekrümmt 16">
              <a:extLst>
                <a:ext uri="{FF2B5EF4-FFF2-40B4-BE49-F238E27FC236}">
                  <a16:creationId xmlns:a16="http://schemas.microsoft.com/office/drawing/2014/main" id="{67DA4825-0E5E-42A7-ABB7-ADD5F0AE831E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 rot="5400000">
              <a:off x="5901401" y="1991390"/>
              <a:ext cx="694918" cy="2766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krümmt 16">
              <a:extLst>
                <a:ext uri="{FF2B5EF4-FFF2-40B4-BE49-F238E27FC236}">
                  <a16:creationId xmlns:a16="http://schemas.microsoft.com/office/drawing/2014/main" id="{3CDA6A05-DCFC-49CB-8404-C4F46E186D8A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rot="5400000">
              <a:off x="1993510" y="862112"/>
              <a:ext cx="622515" cy="8801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Verbinder: gekrümmt 16">
              <a:extLst>
                <a:ext uri="{FF2B5EF4-FFF2-40B4-BE49-F238E27FC236}">
                  <a16:creationId xmlns:a16="http://schemas.microsoft.com/office/drawing/2014/main" id="{A5B666FE-E7B1-4DD8-99F8-A2436C4049CA}"/>
                </a:ext>
              </a:extLst>
            </p:cNvPr>
            <p:cNvCxnSpPr>
              <a:cxnSpLocks/>
              <a:stCxn id="93" idx="2"/>
              <a:endCxn id="95" idx="0"/>
            </p:cNvCxnSpPr>
            <p:nvPr/>
          </p:nvCxnSpPr>
          <p:spPr>
            <a:xfrm rot="5400000">
              <a:off x="5444921" y="1550502"/>
              <a:ext cx="710511" cy="11740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krümmt 16">
              <a:extLst>
                <a:ext uri="{FF2B5EF4-FFF2-40B4-BE49-F238E27FC236}">
                  <a16:creationId xmlns:a16="http://schemas.microsoft.com/office/drawing/2014/main" id="{B7D342BF-8AE8-4BF6-8ADA-1F1A8E13C66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16200000" flipH="1">
              <a:off x="6766922" y="1402538"/>
              <a:ext cx="713705" cy="14731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krümmt 16">
              <a:extLst>
                <a:ext uri="{FF2B5EF4-FFF2-40B4-BE49-F238E27FC236}">
                  <a16:creationId xmlns:a16="http://schemas.microsoft.com/office/drawing/2014/main" id="{AEBDBE99-5AFD-4280-A962-26A428D1723B}"/>
                </a:ext>
              </a:extLst>
            </p:cNvPr>
            <p:cNvCxnSpPr>
              <a:cxnSpLocks/>
              <a:stCxn id="93" idx="2"/>
              <a:endCxn id="97" idx="0"/>
            </p:cNvCxnSpPr>
            <p:nvPr/>
          </p:nvCxnSpPr>
          <p:spPr>
            <a:xfrm rot="16200000" flipH="1">
              <a:off x="7038941" y="1130518"/>
              <a:ext cx="710618" cy="20141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4CB12B8-D417-4E1B-AA6C-0C3CFF2D6720}"/>
                </a:ext>
              </a:extLst>
            </p:cNvPr>
            <p:cNvSpPr/>
            <p:nvPr/>
          </p:nvSpPr>
          <p:spPr>
            <a:xfrm>
              <a:off x="2406809" y="2482722"/>
              <a:ext cx="111201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Steering Committee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098C7B02-D81C-45F0-97CD-288177B1C795}"/>
                </a:ext>
              </a:extLst>
            </p:cNvPr>
            <p:cNvSpPr/>
            <p:nvPr/>
          </p:nvSpPr>
          <p:spPr>
            <a:xfrm>
              <a:off x="1407004" y="1613444"/>
              <a:ext cx="9153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Governing Body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B71AA42-F96F-4299-8136-92843715B1BA}"/>
                </a:ext>
              </a:extLst>
            </p:cNvPr>
            <p:cNvSpPr/>
            <p:nvPr/>
          </p:nvSpPr>
          <p:spPr>
            <a:xfrm>
              <a:off x="5117327" y="4089372"/>
              <a:ext cx="76213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Steward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A862DE2F-877C-432E-BDAF-446A92A1D632}"/>
                </a:ext>
              </a:extLst>
            </p:cNvPr>
            <p:cNvSpPr/>
            <p:nvPr/>
          </p:nvSpPr>
          <p:spPr>
            <a:xfrm>
              <a:off x="5976208" y="4089372"/>
              <a:ext cx="52210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Operator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4D84D3A-466D-4F24-B44F-FA4B682D526A}"/>
                </a:ext>
              </a:extLst>
            </p:cNvPr>
            <p:cNvSpPr/>
            <p:nvPr/>
          </p:nvSpPr>
          <p:spPr>
            <a:xfrm>
              <a:off x="7848841" y="3308208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3A63528-0804-4ED7-BFB7-99BC996D0BD3}"/>
                </a:ext>
              </a:extLst>
            </p:cNvPr>
            <p:cNvSpPr/>
            <p:nvPr/>
          </p:nvSpPr>
          <p:spPr>
            <a:xfrm>
              <a:off x="6585114" y="4089372"/>
              <a:ext cx="38242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CISO*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8FE90909-66B8-4CED-8E37-11A17789F1C3}"/>
                </a:ext>
              </a:extLst>
            </p:cNvPr>
            <p:cNvSpPr/>
            <p:nvPr/>
          </p:nvSpPr>
          <p:spPr>
            <a:xfrm>
              <a:off x="7028091" y="4089372"/>
              <a:ext cx="5207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CGCO**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FB108DF-6BC0-48F6-8242-5E58A2C7D80A}"/>
                </a:ext>
              </a:extLst>
            </p:cNvPr>
            <p:cNvSpPr/>
            <p:nvPr/>
          </p:nvSpPr>
          <p:spPr>
            <a:xfrm>
              <a:off x="7592897" y="4091036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DPO***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DE3D9DA5-0244-4DA8-BC06-2CDE55DB492C}"/>
                </a:ext>
              </a:extLst>
            </p:cNvPr>
            <p:cNvSpPr/>
            <p:nvPr/>
          </p:nvSpPr>
          <p:spPr>
            <a:xfrm>
              <a:off x="8262881" y="3025237"/>
              <a:ext cx="4190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2B77062B-33BE-4294-A371-3A707D0F059C}"/>
                </a:ext>
              </a:extLst>
            </p:cNvPr>
            <p:cNvSpPr/>
            <p:nvPr/>
          </p:nvSpPr>
          <p:spPr>
            <a:xfrm>
              <a:off x="7450825" y="3025236"/>
              <a:ext cx="3322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Verbinder: gekrümmt 16">
              <a:extLst>
                <a:ext uri="{FF2B5EF4-FFF2-40B4-BE49-F238E27FC236}">
                  <a16:creationId xmlns:a16="http://schemas.microsoft.com/office/drawing/2014/main" id="{26A88E8E-C01F-4053-A523-55411D2F32FB}"/>
                </a:ext>
              </a:extLst>
            </p:cNvPr>
            <p:cNvCxnSpPr>
              <a:cxnSpLocks/>
              <a:stCxn id="115" idx="2"/>
              <a:endCxn id="111" idx="0"/>
            </p:cNvCxnSpPr>
            <p:nvPr/>
          </p:nvCxnSpPr>
          <p:spPr>
            <a:xfrm rot="5400000">
              <a:off x="8232259" y="3068065"/>
              <a:ext cx="132019" cy="3482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Verbinder: gekrümmt 16">
              <a:extLst>
                <a:ext uri="{FF2B5EF4-FFF2-40B4-BE49-F238E27FC236}">
                  <a16:creationId xmlns:a16="http://schemas.microsoft.com/office/drawing/2014/main" id="{872BE0F1-1ADB-446B-86E0-1F72610503E7}"/>
                </a:ext>
              </a:extLst>
            </p:cNvPr>
            <p:cNvCxnSpPr>
              <a:cxnSpLocks/>
              <a:stCxn id="121" idx="2"/>
              <a:endCxn id="113" idx="0"/>
            </p:cNvCxnSpPr>
            <p:nvPr/>
          </p:nvCxnSpPr>
          <p:spPr>
            <a:xfrm rot="16200000" flipH="1">
              <a:off x="6635337" y="3436243"/>
              <a:ext cx="432177" cy="874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krümmt 16">
              <a:extLst>
                <a:ext uri="{FF2B5EF4-FFF2-40B4-BE49-F238E27FC236}">
                  <a16:creationId xmlns:a16="http://schemas.microsoft.com/office/drawing/2014/main" id="{2597B925-AFDA-42AF-A0BF-62CD3FA0A6B7}"/>
                </a:ext>
              </a:extLst>
            </p:cNvPr>
            <p:cNvCxnSpPr>
              <a:cxnSpLocks/>
              <a:stCxn id="121" idx="2"/>
              <a:endCxn id="114" idx="0"/>
            </p:cNvCxnSpPr>
            <p:nvPr/>
          </p:nvCxnSpPr>
          <p:spPr>
            <a:xfrm rot="16200000" flipH="1">
              <a:off x="6904364" y="3167216"/>
              <a:ext cx="433840" cy="14137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E3268F34-8F14-438F-80B8-D64D5BCEAE7E}"/>
                </a:ext>
              </a:extLst>
            </p:cNvPr>
            <p:cNvCxnSpPr>
              <a:cxnSpLocks/>
              <a:stCxn id="115" idx="1"/>
              <a:endCxn id="116" idx="3"/>
            </p:cNvCxnSpPr>
            <p:nvPr/>
          </p:nvCxnSpPr>
          <p:spPr>
            <a:xfrm flipH="1" flipV="1">
              <a:off x="7783074" y="3100712"/>
              <a:ext cx="479807" cy="1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A9C2D95-D418-449B-9729-F2735A9DFDCA}"/>
                </a:ext>
              </a:extLst>
            </p:cNvPr>
            <p:cNvSpPr/>
            <p:nvPr/>
          </p:nvSpPr>
          <p:spPr>
            <a:xfrm>
              <a:off x="6287588" y="3506243"/>
              <a:ext cx="25359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Role</a:t>
              </a:r>
            </a:p>
          </p:txBody>
        </p:sp>
        <p:cxnSp>
          <p:nvCxnSpPr>
            <p:cNvPr id="122" name="Verbinder: gekrümmt 16">
              <a:extLst>
                <a:ext uri="{FF2B5EF4-FFF2-40B4-BE49-F238E27FC236}">
                  <a16:creationId xmlns:a16="http://schemas.microsoft.com/office/drawing/2014/main" id="{DC51879A-FC7F-4AC0-820E-8AD29ABC6AB5}"/>
                </a:ext>
              </a:extLst>
            </p:cNvPr>
            <p:cNvCxnSpPr>
              <a:cxnSpLocks/>
              <a:stCxn id="121" idx="2"/>
              <a:endCxn id="109" idx="0"/>
            </p:cNvCxnSpPr>
            <p:nvPr/>
          </p:nvCxnSpPr>
          <p:spPr>
            <a:xfrm rot="5400000">
              <a:off x="5740303" y="3415290"/>
              <a:ext cx="432177" cy="9159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krümmt 16">
              <a:extLst>
                <a:ext uri="{FF2B5EF4-FFF2-40B4-BE49-F238E27FC236}">
                  <a16:creationId xmlns:a16="http://schemas.microsoft.com/office/drawing/2014/main" id="{2EDC3519-CE7C-4C31-AEDE-33FCDF27834D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>
            <a:xfrm rot="5400000">
              <a:off x="6109736" y="3784722"/>
              <a:ext cx="432177" cy="177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krümmt 16">
              <a:extLst>
                <a:ext uri="{FF2B5EF4-FFF2-40B4-BE49-F238E27FC236}">
                  <a16:creationId xmlns:a16="http://schemas.microsoft.com/office/drawing/2014/main" id="{11FE4906-ABC8-44B5-A12F-A6CB001D72D4}"/>
                </a:ext>
              </a:extLst>
            </p:cNvPr>
            <p:cNvCxnSpPr>
              <a:cxnSpLocks/>
              <a:stCxn id="121" idx="2"/>
              <a:endCxn id="112" idx="0"/>
            </p:cNvCxnSpPr>
            <p:nvPr/>
          </p:nvCxnSpPr>
          <p:spPr>
            <a:xfrm rot="16200000" flipH="1">
              <a:off x="6379267" y="3692313"/>
              <a:ext cx="432177" cy="36194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289">
              <a:extLst>
                <a:ext uri="{FF2B5EF4-FFF2-40B4-BE49-F238E27FC236}">
                  <a16:creationId xmlns:a16="http://schemas.microsoft.com/office/drawing/2014/main" id="{1FDACC9E-CACA-4BAF-8B28-688558DD0051}"/>
                </a:ext>
              </a:extLst>
            </p:cNvPr>
            <p:cNvCxnSpPr>
              <a:cxnSpLocks/>
              <a:stCxn id="121" idx="3"/>
              <a:endCxn id="111" idx="2"/>
            </p:cNvCxnSpPr>
            <p:nvPr/>
          </p:nvCxnSpPr>
          <p:spPr>
            <a:xfrm flipV="1">
              <a:off x="6541182" y="3459161"/>
              <a:ext cx="1582952" cy="122558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40EF042-0D09-48F5-AC5D-E5E55C44A738}"/>
                </a:ext>
              </a:extLst>
            </p:cNvPr>
            <p:cNvSpPr txBox="1"/>
            <p:nvPr/>
          </p:nvSpPr>
          <p:spPr>
            <a:xfrm>
              <a:off x="7254234" y="3796976"/>
              <a:ext cx="32495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vests</a:t>
              </a:r>
            </a:p>
          </p:txBody>
        </p:sp>
        <p:cxnSp>
          <p:nvCxnSpPr>
            <p:cNvPr id="127" name="Verbinder: gekrümmt 16">
              <a:extLst>
                <a:ext uri="{FF2B5EF4-FFF2-40B4-BE49-F238E27FC236}">
                  <a16:creationId xmlns:a16="http://schemas.microsoft.com/office/drawing/2014/main" id="{464D69A9-A349-425A-A27A-1ADD721994A2}"/>
                </a:ext>
              </a:extLst>
            </p:cNvPr>
            <p:cNvCxnSpPr>
              <a:cxnSpLocks/>
              <a:stCxn id="116" idx="2"/>
              <a:endCxn id="111" idx="0"/>
            </p:cNvCxnSpPr>
            <p:nvPr/>
          </p:nvCxnSpPr>
          <p:spPr>
            <a:xfrm rot="16200000" flipH="1">
              <a:off x="7804532" y="2988606"/>
              <a:ext cx="132019" cy="5071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krümmt 16">
              <a:extLst>
                <a:ext uri="{FF2B5EF4-FFF2-40B4-BE49-F238E27FC236}">
                  <a16:creationId xmlns:a16="http://schemas.microsoft.com/office/drawing/2014/main" id="{F57E70FD-B98C-4DF9-A990-9CF868848D9B}"/>
                </a:ext>
              </a:extLst>
            </p:cNvPr>
            <p:cNvCxnSpPr>
              <a:cxnSpLocks/>
              <a:stCxn id="91" idx="2"/>
              <a:endCxn id="137" idx="0"/>
            </p:cNvCxnSpPr>
            <p:nvPr/>
          </p:nvCxnSpPr>
          <p:spPr>
            <a:xfrm rot="5400000">
              <a:off x="2158007" y="1175351"/>
              <a:ext cx="709821" cy="19055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krümmt 16">
              <a:extLst>
                <a:ext uri="{FF2B5EF4-FFF2-40B4-BE49-F238E27FC236}">
                  <a16:creationId xmlns:a16="http://schemas.microsoft.com/office/drawing/2014/main" id="{F4AA9764-B28C-4269-BA8E-8243C030A0C7}"/>
                </a:ext>
              </a:extLst>
            </p:cNvPr>
            <p:cNvCxnSpPr>
              <a:cxnSpLocks/>
              <a:stCxn id="91" idx="2"/>
              <a:endCxn id="107" idx="0"/>
            </p:cNvCxnSpPr>
            <p:nvPr/>
          </p:nvCxnSpPr>
          <p:spPr>
            <a:xfrm rot="5400000">
              <a:off x="2859490" y="1876531"/>
              <a:ext cx="709519" cy="5028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985125E-3BAC-4841-BA5D-1D853C762602}"/>
                </a:ext>
              </a:extLst>
            </p:cNvPr>
            <p:cNvSpPr/>
            <p:nvPr/>
          </p:nvSpPr>
          <p:spPr>
            <a:xfrm>
              <a:off x="1112007" y="3057453"/>
              <a:ext cx="31868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DFC12E01-BD1A-4217-A658-AF36505035D7}"/>
                </a:ext>
              </a:extLst>
            </p:cNvPr>
            <p:cNvSpPr/>
            <p:nvPr/>
          </p:nvSpPr>
          <p:spPr>
            <a:xfrm>
              <a:off x="1636484" y="3057453"/>
              <a:ext cx="58720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5112B677-5602-4BE4-8F40-A6370896C295}"/>
                </a:ext>
              </a:extLst>
            </p:cNvPr>
            <p:cNvSpPr/>
            <p:nvPr/>
          </p:nvSpPr>
          <p:spPr>
            <a:xfrm>
              <a:off x="2357631" y="4080564"/>
              <a:ext cx="42039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FCA5D544-3FB5-47AF-A257-E00A5658139D}"/>
                </a:ext>
              </a:extLst>
            </p:cNvPr>
            <p:cNvSpPr/>
            <p:nvPr/>
          </p:nvSpPr>
          <p:spPr>
            <a:xfrm>
              <a:off x="2846165" y="4077072"/>
              <a:ext cx="708077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Compliance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6B8087D-6F56-448F-8517-6C9D93CBC449}"/>
                </a:ext>
              </a:extLst>
            </p:cNvPr>
            <p:cNvSpPr/>
            <p:nvPr/>
          </p:nvSpPr>
          <p:spPr>
            <a:xfrm>
              <a:off x="6006194" y="3037965"/>
              <a:ext cx="78790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Responsibility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C23E16A6-63B0-434F-810C-98503C7F0662}"/>
                </a:ext>
              </a:extLst>
            </p:cNvPr>
            <p:cNvCxnSpPr>
              <a:cxnSpLocks/>
              <a:stCxn id="134" idx="2"/>
              <a:endCxn id="121" idx="0"/>
            </p:cNvCxnSpPr>
            <p:nvPr/>
          </p:nvCxnSpPr>
          <p:spPr>
            <a:xfrm>
              <a:off x="6400147" y="3188918"/>
              <a:ext cx="14238" cy="31732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Verbinder: gekrümmt 16">
              <a:extLst>
                <a:ext uri="{FF2B5EF4-FFF2-40B4-BE49-F238E27FC236}">
                  <a16:creationId xmlns:a16="http://schemas.microsoft.com/office/drawing/2014/main" id="{24C38715-2BC9-4D68-8CD2-21C6D22C9A5D}"/>
                </a:ext>
              </a:extLst>
            </p:cNvPr>
            <p:cNvCxnSpPr>
              <a:cxnSpLocks/>
              <a:stCxn id="108" idx="2"/>
              <a:endCxn id="137" idx="0"/>
            </p:cNvCxnSpPr>
            <p:nvPr/>
          </p:nvCxnSpPr>
          <p:spPr>
            <a:xfrm rot="5400000">
              <a:off x="1353112" y="1971441"/>
              <a:ext cx="718628" cy="3045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B150C42-B5DA-4EDD-834E-C32E5AC73B90}"/>
                </a:ext>
              </a:extLst>
            </p:cNvPr>
            <p:cNvSpPr/>
            <p:nvPr/>
          </p:nvSpPr>
          <p:spPr>
            <a:xfrm>
              <a:off x="971600" y="2483024"/>
              <a:ext cx="117711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Governance Strategy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FF5070BD-7E96-4218-853E-086244D05E42}"/>
                </a:ext>
              </a:extLst>
            </p:cNvPr>
            <p:cNvCxnSpPr>
              <a:cxnSpLocks/>
              <a:stCxn id="108" idx="3"/>
              <a:endCxn id="91" idx="1"/>
            </p:cNvCxnSpPr>
            <p:nvPr/>
          </p:nvCxnSpPr>
          <p:spPr>
            <a:xfrm>
              <a:off x="2322384" y="1688920"/>
              <a:ext cx="846307" cy="880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35EFE0BD-C9BE-4BBD-B838-7C98EA1F51CA}"/>
                </a:ext>
              </a:extLst>
            </p:cNvPr>
            <p:cNvCxnSpPr>
              <a:cxnSpLocks/>
              <a:stCxn id="93" idx="1"/>
              <a:endCxn id="92" idx="3"/>
            </p:cNvCxnSpPr>
            <p:nvPr/>
          </p:nvCxnSpPr>
          <p:spPr>
            <a:xfrm flipH="1" flipV="1">
              <a:off x="5331249" y="1704276"/>
              <a:ext cx="719628" cy="251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D03A2B87-4B51-431F-869E-20AF74E24FE1}"/>
                </a:ext>
              </a:extLst>
            </p:cNvPr>
            <p:cNvSpPr/>
            <p:nvPr/>
          </p:nvSpPr>
          <p:spPr>
            <a:xfrm>
              <a:off x="7740957" y="1627719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CE88E-1937-41D4-9E7A-D24BCBB86DC3}"/>
                </a:ext>
              </a:extLst>
            </p:cNvPr>
            <p:cNvCxnSpPr>
              <a:cxnSpLocks/>
              <a:stCxn id="93" idx="3"/>
              <a:endCxn id="140" idx="1"/>
            </p:cNvCxnSpPr>
            <p:nvPr/>
          </p:nvCxnSpPr>
          <p:spPr>
            <a:xfrm flipV="1">
              <a:off x="6723511" y="1703195"/>
              <a:ext cx="1017446" cy="359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2C7AB52D-A0AD-4FE5-B117-1F7673D85DD0}"/>
                </a:ext>
              </a:extLst>
            </p:cNvPr>
            <p:cNvCxnSpPr>
              <a:cxnSpLocks/>
              <a:stCxn id="92" idx="1"/>
              <a:endCxn id="91" idx="3"/>
            </p:cNvCxnSpPr>
            <p:nvPr/>
          </p:nvCxnSpPr>
          <p:spPr>
            <a:xfrm flipH="1" flipV="1">
              <a:off x="3762671" y="1697726"/>
              <a:ext cx="449780" cy="655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72C47FEE-A5F6-47D4-97A8-597938137CC8}"/>
                </a:ext>
              </a:extLst>
            </p:cNvPr>
            <p:cNvSpPr/>
            <p:nvPr/>
          </p:nvSpPr>
          <p:spPr>
            <a:xfrm>
              <a:off x="799952" y="3802481"/>
              <a:ext cx="29747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C7D3E60E-1E2C-4943-944C-2CB63C805FE6}"/>
                </a:ext>
              </a:extLst>
            </p:cNvPr>
            <p:cNvSpPr/>
            <p:nvPr/>
          </p:nvSpPr>
          <p:spPr>
            <a:xfrm>
              <a:off x="1358510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BAB19569-ABC1-47E4-8A34-254FC78DA80D}"/>
                </a:ext>
              </a:extLst>
            </p:cNvPr>
            <p:cNvSpPr/>
            <p:nvPr/>
          </p:nvSpPr>
          <p:spPr>
            <a:xfrm>
              <a:off x="1675687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Verbinder: gekrümmt 16">
              <a:extLst>
                <a:ext uri="{FF2B5EF4-FFF2-40B4-BE49-F238E27FC236}">
                  <a16:creationId xmlns:a16="http://schemas.microsoft.com/office/drawing/2014/main" id="{A91F789C-3148-4275-A7D8-9B8E6944339A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rot="16200000" flipH="1">
              <a:off x="837970" y="3691759"/>
              <a:ext cx="206713" cy="147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krümmt 16">
              <a:extLst>
                <a:ext uri="{FF2B5EF4-FFF2-40B4-BE49-F238E27FC236}">
                  <a16:creationId xmlns:a16="http://schemas.microsoft.com/office/drawing/2014/main" id="{440DFA84-49A1-4AA7-959D-F0AB5539B494}"/>
                </a:ext>
              </a:extLst>
            </p:cNvPr>
            <p:cNvCxnSpPr>
              <a:cxnSpLocks/>
              <a:stCxn id="150" idx="2"/>
              <a:endCxn id="144" idx="0"/>
            </p:cNvCxnSpPr>
            <p:nvPr/>
          </p:nvCxnSpPr>
          <p:spPr>
            <a:xfrm rot="5400000">
              <a:off x="1452987" y="3590894"/>
              <a:ext cx="237010" cy="1872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Verbinder: gekrümmt 16">
              <a:extLst>
                <a:ext uri="{FF2B5EF4-FFF2-40B4-BE49-F238E27FC236}">
                  <a16:creationId xmlns:a16="http://schemas.microsoft.com/office/drawing/2014/main" id="{BF19050D-E1EE-4784-B841-6B515E39EAEF}"/>
                </a:ext>
              </a:extLst>
            </p:cNvPr>
            <p:cNvCxnSpPr>
              <a:cxnSpLocks/>
              <a:stCxn id="150" idx="2"/>
              <a:endCxn id="145" idx="0"/>
            </p:cNvCxnSpPr>
            <p:nvPr/>
          </p:nvCxnSpPr>
          <p:spPr>
            <a:xfrm rot="16200000" flipH="1">
              <a:off x="1611575" y="3619590"/>
              <a:ext cx="237010" cy="1298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1E9D6A96-45F4-4C14-924A-F753A118DBDB}"/>
                </a:ext>
              </a:extLst>
            </p:cNvPr>
            <p:cNvSpPr txBox="1"/>
            <p:nvPr/>
          </p:nvSpPr>
          <p:spPr>
            <a:xfrm>
              <a:off x="696076" y="3415079"/>
              <a:ext cx="475770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preserve</a:t>
              </a: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D862DB0F-878B-40AF-A732-31FAE3E31195}"/>
                </a:ext>
              </a:extLst>
            </p:cNvPr>
            <p:cNvSpPr txBox="1"/>
            <p:nvPr/>
          </p:nvSpPr>
          <p:spPr>
            <a:xfrm>
              <a:off x="1403460" y="3415079"/>
              <a:ext cx="5233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minimize</a:t>
              </a:r>
            </a:p>
          </p:txBody>
        </p:sp>
        <p:cxnSp>
          <p:nvCxnSpPr>
            <p:cNvPr id="151" name="Verbinder: gekrümmt 16">
              <a:extLst>
                <a:ext uri="{FF2B5EF4-FFF2-40B4-BE49-F238E27FC236}">
                  <a16:creationId xmlns:a16="http://schemas.microsoft.com/office/drawing/2014/main" id="{F5021E8C-C7F4-4FEC-9CAA-863A8C4198A1}"/>
                </a:ext>
              </a:extLst>
            </p:cNvPr>
            <p:cNvCxnSpPr>
              <a:cxnSpLocks/>
              <a:stCxn id="130" idx="2"/>
              <a:endCxn id="149" idx="0"/>
            </p:cNvCxnSpPr>
            <p:nvPr/>
          </p:nvCxnSpPr>
          <p:spPr>
            <a:xfrm rot="5400000">
              <a:off x="999320" y="3143047"/>
              <a:ext cx="206673" cy="3373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Verbinder: gekrümmt 16">
              <a:extLst>
                <a:ext uri="{FF2B5EF4-FFF2-40B4-BE49-F238E27FC236}">
                  <a16:creationId xmlns:a16="http://schemas.microsoft.com/office/drawing/2014/main" id="{BC2482B5-BFB0-47E4-BCB7-333B356D0B38}"/>
                </a:ext>
              </a:extLst>
            </p:cNvPr>
            <p:cNvCxnSpPr>
              <a:cxnSpLocks/>
              <a:stCxn id="130" idx="2"/>
              <a:endCxn id="150" idx="0"/>
            </p:cNvCxnSpPr>
            <p:nvPr/>
          </p:nvCxnSpPr>
          <p:spPr>
            <a:xfrm rot="16200000" flipH="1">
              <a:off x="1364906" y="3114851"/>
              <a:ext cx="206673" cy="3937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krümmt 16">
              <a:extLst>
                <a:ext uri="{FF2B5EF4-FFF2-40B4-BE49-F238E27FC236}">
                  <a16:creationId xmlns:a16="http://schemas.microsoft.com/office/drawing/2014/main" id="{F8FD3D3D-E1C2-487F-B82C-8E31BBD71C06}"/>
                </a:ext>
              </a:extLst>
            </p:cNvPr>
            <p:cNvCxnSpPr>
              <a:cxnSpLocks/>
              <a:stCxn id="137" idx="2"/>
              <a:endCxn id="130" idx="0"/>
            </p:cNvCxnSpPr>
            <p:nvPr/>
          </p:nvCxnSpPr>
          <p:spPr>
            <a:xfrm rot="5400000">
              <a:off x="1204016" y="2701312"/>
              <a:ext cx="423476" cy="2888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krümmt 16">
              <a:extLst>
                <a:ext uri="{FF2B5EF4-FFF2-40B4-BE49-F238E27FC236}">
                  <a16:creationId xmlns:a16="http://schemas.microsoft.com/office/drawing/2014/main" id="{71CA37C6-2220-4558-9C05-3EBBAF686CDD}"/>
                </a:ext>
              </a:extLst>
            </p:cNvPr>
            <p:cNvCxnSpPr>
              <a:cxnSpLocks/>
              <a:stCxn id="137" idx="2"/>
              <a:endCxn id="131" idx="0"/>
            </p:cNvCxnSpPr>
            <p:nvPr/>
          </p:nvCxnSpPr>
          <p:spPr>
            <a:xfrm rot="16200000" flipH="1">
              <a:off x="1533382" y="2660750"/>
              <a:ext cx="423476" cy="3699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50F0E83-825B-4ACA-BAE9-8A2E5A21DE66}"/>
                </a:ext>
              </a:extLst>
            </p:cNvPr>
            <p:cNvSpPr txBox="1"/>
            <p:nvPr/>
          </p:nvSpPr>
          <p:spPr>
            <a:xfrm>
              <a:off x="2509891" y="1614878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instate</a:t>
              </a:r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420C0CAB-DAFB-4180-A2BD-66656A40B6F8}"/>
                </a:ext>
              </a:extLst>
            </p:cNvPr>
            <p:cNvSpPr txBox="1"/>
            <p:nvPr/>
          </p:nvSpPr>
          <p:spPr>
            <a:xfrm>
              <a:off x="3119780" y="1819972"/>
              <a:ext cx="52334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needs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133A5E1F-D645-443F-AAF1-A7CD5ED3990E}"/>
                </a:ext>
              </a:extLst>
            </p:cNvPr>
            <p:cNvSpPr txBox="1"/>
            <p:nvPr/>
          </p:nvSpPr>
          <p:spPr>
            <a:xfrm>
              <a:off x="1999097" y="3419697"/>
              <a:ext cx="357454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cxnSp>
          <p:nvCxnSpPr>
            <p:cNvPr id="158" name="Verbinder: gekrümmt 16">
              <a:extLst>
                <a:ext uri="{FF2B5EF4-FFF2-40B4-BE49-F238E27FC236}">
                  <a16:creationId xmlns:a16="http://schemas.microsoft.com/office/drawing/2014/main" id="{EF1417B8-6638-473A-99CE-D9B6A20EB4FF}"/>
                </a:ext>
              </a:extLst>
            </p:cNvPr>
            <p:cNvCxnSpPr>
              <a:cxnSpLocks/>
              <a:stCxn id="131" idx="2"/>
              <a:endCxn id="157" idx="0"/>
            </p:cNvCxnSpPr>
            <p:nvPr/>
          </p:nvCxnSpPr>
          <p:spPr>
            <a:xfrm rot="16200000" flipH="1">
              <a:off x="1948308" y="3190181"/>
              <a:ext cx="211291" cy="2477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Verbinder: gekrümmt 16">
              <a:extLst>
                <a:ext uri="{FF2B5EF4-FFF2-40B4-BE49-F238E27FC236}">
                  <a16:creationId xmlns:a16="http://schemas.microsoft.com/office/drawing/2014/main" id="{787749DB-C7CF-4A60-8EFF-CA0D9859B4CA}"/>
                </a:ext>
              </a:extLst>
            </p:cNvPr>
            <p:cNvCxnSpPr>
              <a:cxnSpLocks/>
              <a:stCxn id="132" idx="2"/>
              <a:endCxn id="164" idx="0"/>
            </p:cNvCxnSpPr>
            <p:nvPr/>
          </p:nvCxnSpPr>
          <p:spPr>
            <a:xfrm rot="5400000">
              <a:off x="2321754" y="4262083"/>
              <a:ext cx="276643" cy="2155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erbinder: gekrümmt 16">
              <a:extLst>
                <a:ext uri="{FF2B5EF4-FFF2-40B4-BE49-F238E27FC236}">
                  <a16:creationId xmlns:a16="http://schemas.microsoft.com/office/drawing/2014/main" id="{90A0707D-A63F-44E3-A337-2AA314505E57}"/>
                </a:ext>
              </a:extLst>
            </p:cNvPr>
            <p:cNvCxnSpPr>
              <a:cxnSpLocks/>
              <a:stCxn id="132" idx="2"/>
              <a:endCxn id="163" idx="0"/>
            </p:cNvCxnSpPr>
            <p:nvPr/>
          </p:nvCxnSpPr>
          <p:spPr>
            <a:xfrm rot="5400000">
              <a:off x="2047188" y="3993887"/>
              <a:ext cx="283011" cy="7582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12BDFEE-99F5-4338-9604-C1A5F48D24C2}"/>
                </a:ext>
              </a:extLst>
            </p:cNvPr>
            <p:cNvSpPr/>
            <p:nvPr/>
          </p:nvSpPr>
          <p:spPr>
            <a:xfrm>
              <a:off x="3099017" y="3053164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</a:t>
              </a:r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130DE1F-ADF4-47D5-AB53-38EA6C1F8F5B}"/>
                </a:ext>
              </a:extLst>
            </p:cNvPr>
            <p:cNvCxnSpPr>
              <a:cxnSpLocks/>
              <a:stCxn id="161" idx="1"/>
              <a:endCxn id="131" idx="3"/>
            </p:cNvCxnSpPr>
            <p:nvPr/>
          </p:nvCxnSpPr>
          <p:spPr>
            <a:xfrm flipH="1">
              <a:off x="2223684" y="3128640"/>
              <a:ext cx="875333" cy="4289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DEB3768-27B7-4ACB-A342-067B931143CC}"/>
                </a:ext>
              </a:extLst>
            </p:cNvPr>
            <p:cNvSpPr/>
            <p:nvPr/>
          </p:nvSpPr>
          <p:spPr>
            <a:xfrm>
              <a:off x="1595473" y="4514528"/>
              <a:ext cx="428170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D35FC74-793C-4FD2-A281-355759BB8581}"/>
                </a:ext>
              </a:extLst>
            </p:cNvPr>
            <p:cNvSpPr/>
            <p:nvPr/>
          </p:nvSpPr>
          <p:spPr>
            <a:xfrm>
              <a:off x="2127881" y="4508160"/>
              <a:ext cx="44887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Verbinder: gekrümmt 16">
              <a:extLst>
                <a:ext uri="{FF2B5EF4-FFF2-40B4-BE49-F238E27FC236}">
                  <a16:creationId xmlns:a16="http://schemas.microsoft.com/office/drawing/2014/main" id="{25721C91-BE00-42C9-B9EE-78179ADF5441}"/>
                </a:ext>
              </a:extLst>
            </p:cNvPr>
            <p:cNvCxnSpPr>
              <a:cxnSpLocks/>
              <a:stCxn id="157" idx="2"/>
              <a:endCxn id="133" idx="0"/>
            </p:cNvCxnSpPr>
            <p:nvPr/>
          </p:nvCxnSpPr>
          <p:spPr>
            <a:xfrm rot="16200000" flipH="1">
              <a:off x="2435803" y="3312671"/>
              <a:ext cx="506423" cy="102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krümmt 16">
              <a:extLst>
                <a:ext uri="{FF2B5EF4-FFF2-40B4-BE49-F238E27FC236}">
                  <a16:creationId xmlns:a16="http://schemas.microsoft.com/office/drawing/2014/main" id="{354BA034-D373-43AE-9FC3-4A866555235E}"/>
                </a:ext>
              </a:extLst>
            </p:cNvPr>
            <p:cNvCxnSpPr>
              <a:cxnSpLocks/>
              <a:stCxn id="157" idx="2"/>
              <a:endCxn id="132" idx="0"/>
            </p:cNvCxnSpPr>
            <p:nvPr/>
          </p:nvCxnSpPr>
          <p:spPr>
            <a:xfrm rot="16200000" flipH="1">
              <a:off x="2117869" y="3630603"/>
              <a:ext cx="509915" cy="3900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krümmt 16">
              <a:extLst>
                <a:ext uri="{FF2B5EF4-FFF2-40B4-BE49-F238E27FC236}">
                  <a16:creationId xmlns:a16="http://schemas.microsoft.com/office/drawing/2014/main" id="{12A20BC3-FAB7-4CFD-991A-652E56FC9E58}"/>
                </a:ext>
              </a:extLst>
            </p:cNvPr>
            <p:cNvCxnSpPr>
              <a:cxnSpLocks/>
              <a:stCxn id="173" idx="2"/>
              <a:endCxn id="169" idx="0"/>
            </p:cNvCxnSpPr>
            <p:nvPr/>
          </p:nvCxnSpPr>
          <p:spPr>
            <a:xfrm rot="5400000">
              <a:off x="3034104" y="4542867"/>
              <a:ext cx="301472" cy="151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A9E109BA-B778-4477-8BD2-0EE9C834BC41}"/>
                </a:ext>
              </a:extLst>
            </p:cNvPr>
            <p:cNvSpPr/>
            <p:nvPr/>
          </p:nvSpPr>
          <p:spPr>
            <a:xfrm>
              <a:off x="1533750" y="4080119"/>
              <a:ext cx="76913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Transparency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13C7F5AA-6EE9-4839-87F6-FE8696BA1F5F}"/>
                </a:ext>
              </a:extLst>
            </p:cNvPr>
            <p:cNvSpPr/>
            <p:nvPr/>
          </p:nvSpPr>
          <p:spPr>
            <a:xfrm>
              <a:off x="2780307" y="4769277"/>
              <a:ext cx="657713" cy="1874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6447E40E-4873-40B4-B21C-85C0EED9F539}"/>
                </a:ext>
              </a:extLst>
            </p:cNvPr>
            <p:cNvSpPr/>
            <p:nvPr/>
          </p:nvSpPr>
          <p:spPr>
            <a:xfrm>
              <a:off x="2600112" y="4503095"/>
              <a:ext cx="355303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Report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Verbinder: gekrümmt 16">
              <a:extLst>
                <a:ext uri="{FF2B5EF4-FFF2-40B4-BE49-F238E27FC236}">
                  <a16:creationId xmlns:a16="http://schemas.microsoft.com/office/drawing/2014/main" id="{8525B3EB-FADA-4729-B2FD-72EACD681D50}"/>
                </a:ext>
              </a:extLst>
            </p:cNvPr>
            <p:cNvCxnSpPr>
              <a:cxnSpLocks/>
              <a:stCxn id="157" idx="2"/>
              <a:endCxn id="168" idx="0"/>
            </p:cNvCxnSpPr>
            <p:nvPr/>
          </p:nvCxnSpPr>
          <p:spPr>
            <a:xfrm rot="5400000">
              <a:off x="1793337" y="3695632"/>
              <a:ext cx="509469" cy="2595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Verbinder: gekrümmt 16">
              <a:extLst>
                <a:ext uri="{FF2B5EF4-FFF2-40B4-BE49-F238E27FC236}">
                  <a16:creationId xmlns:a16="http://schemas.microsoft.com/office/drawing/2014/main" id="{8F94832A-72C2-4181-8201-B3ADDBB640AA}"/>
                </a:ext>
              </a:extLst>
            </p:cNvPr>
            <p:cNvCxnSpPr>
              <a:cxnSpLocks/>
              <a:stCxn id="132" idx="2"/>
              <a:endCxn id="170" idx="0"/>
            </p:cNvCxnSpPr>
            <p:nvPr/>
          </p:nvCxnSpPr>
          <p:spPr>
            <a:xfrm rot="16200000" flipH="1">
              <a:off x="2537008" y="4262338"/>
              <a:ext cx="271578" cy="20993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D8BBED07-6529-4EBE-BD85-D3F06DB28EE3}"/>
                </a:ext>
              </a:extLst>
            </p:cNvPr>
            <p:cNvSpPr txBox="1"/>
            <p:nvPr/>
          </p:nvSpPr>
          <p:spPr>
            <a:xfrm>
              <a:off x="2912225" y="4326965"/>
              <a:ext cx="696576" cy="1408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comply_with</a:t>
              </a:r>
            </a:p>
          </p:txBody>
        </p:sp>
        <p:cxnSp>
          <p:nvCxnSpPr>
            <p:cNvPr id="174" name="Verbinder: gekrümmt 16">
              <a:extLst>
                <a:ext uri="{FF2B5EF4-FFF2-40B4-BE49-F238E27FC236}">
                  <a16:creationId xmlns:a16="http://schemas.microsoft.com/office/drawing/2014/main" id="{4F9C32DA-C3F2-4861-8DA6-E824C4B7DC5B}"/>
                </a:ext>
              </a:extLst>
            </p:cNvPr>
            <p:cNvCxnSpPr>
              <a:cxnSpLocks/>
              <a:stCxn id="92" idx="0"/>
              <a:endCxn id="176" idx="2"/>
            </p:cNvCxnSpPr>
            <p:nvPr/>
          </p:nvCxnSpPr>
          <p:spPr>
            <a:xfrm rot="16200000" flipV="1">
              <a:off x="4327614" y="1184564"/>
              <a:ext cx="641136" cy="2473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BF62884F-D603-474C-963A-B3502EB9BE41}"/>
                </a:ext>
              </a:extLst>
            </p:cNvPr>
            <p:cNvSpPr txBox="1"/>
            <p:nvPr/>
          </p:nvSpPr>
          <p:spPr>
            <a:xfrm>
              <a:off x="2104071" y="1177530"/>
              <a:ext cx="575682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created_by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858BD50E-6618-4568-866F-6133E6CA6BDA}"/>
                </a:ext>
              </a:extLst>
            </p:cNvPr>
            <p:cNvSpPr/>
            <p:nvPr/>
          </p:nvSpPr>
          <p:spPr>
            <a:xfrm>
              <a:off x="4184805" y="836712"/>
              <a:ext cx="67941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E189DCBF-ACF4-4550-9286-7314FFF6584A}"/>
                </a:ext>
              </a:extLst>
            </p:cNvPr>
            <p:cNvCxnSpPr>
              <a:cxnSpLocks/>
              <a:stCxn id="99" idx="3"/>
              <a:endCxn id="176" idx="1"/>
            </p:cNvCxnSpPr>
            <p:nvPr/>
          </p:nvCxnSpPr>
          <p:spPr>
            <a:xfrm flipV="1">
              <a:off x="3114383" y="912188"/>
              <a:ext cx="1070422" cy="326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0E24C46D-FAD4-4C00-9937-9557C8169FBA}"/>
                </a:ext>
              </a:extLst>
            </p:cNvPr>
            <p:cNvSpPr txBox="1"/>
            <p:nvPr/>
          </p:nvSpPr>
          <p:spPr>
            <a:xfrm>
              <a:off x="5457975" y="1618105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cxnSp>
          <p:nvCxnSpPr>
            <p:cNvPr id="179" name="Verbinder: gekrümmt 16">
              <a:extLst>
                <a:ext uri="{FF2B5EF4-FFF2-40B4-BE49-F238E27FC236}">
                  <a16:creationId xmlns:a16="http://schemas.microsoft.com/office/drawing/2014/main" id="{FD4EB98C-94ED-4CD9-8024-C29E434DB95E}"/>
                </a:ext>
              </a:extLst>
            </p:cNvPr>
            <p:cNvCxnSpPr>
              <a:cxnSpLocks/>
              <a:stCxn id="116" idx="1"/>
              <a:endCxn id="134" idx="3"/>
            </p:cNvCxnSpPr>
            <p:nvPr/>
          </p:nvCxnSpPr>
          <p:spPr>
            <a:xfrm flipH="1">
              <a:off x="6794099" y="3100712"/>
              <a:ext cx="656725" cy="127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4CC1C42-613E-492F-B0BB-2B3D4DFDF0A6}"/>
                </a:ext>
              </a:extLst>
            </p:cNvPr>
            <p:cNvSpPr txBox="1"/>
            <p:nvPr/>
          </p:nvSpPr>
          <p:spPr>
            <a:xfrm>
              <a:off x="5992641" y="3490698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cxnSp>
          <p:nvCxnSpPr>
            <p:cNvPr id="181" name="Verbinder: gekrümmt 16">
              <a:extLst>
                <a:ext uri="{FF2B5EF4-FFF2-40B4-BE49-F238E27FC236}">
                  <a16:creationId xmlns:a16="http://schemas.microsoft.com/office/drawing/2014/main" id="{663E647E-E958-48BF-AE2A-00F511B95D47}"/>
                </a:ext>
              </a:extLst>
            </p:cNvPr>
            <p:cNvCxnSpPr>
              <a:cxnSpLocks/>
              <a:stCxn id="176" idx="3"/>
              <a:endCxn id="202" idx="1"/>
            </p:cNvCxnSpPr>
            <p:nvPr/>
          </p:nvCxnSpPr>
          <p:spPr>
            <a:xfrm>
              <a:off x="4864221" y="912189"/>
              <a:ext cx="13578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517F6811-983B-4D90-B497-3B2BB6EEB3CF}"/>
                </a:ext>
              </a:extLst>
            </p:cNvPr>
            <p:cNvSpPr txBox="1"/>
            <p:nvPr/>
          </p:nvSpPr>
          <p:spPr>
            <a:xfrm>
              <a:off x="4956412" y="831970"/>
              <a:ext cx="76623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governed by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3C2386D6-29C0-4662-B661-4ECC59CAC40D}"/>
                </a:ext>
              </a:extLst>
            </p:cNvPr>
            <p:cNvSpPr txBox="1"/>
            <p:nvPr/>
          </p:nvSpPr>
          <p:spPr>
            <a:xfrm>
              <a:off x="3769204" y="1557393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41430C29-EDF2-44CE-9D42-AA66240D9DFB}"/>
                </a:ext>
              </a:extLst>
            </p:cNvPr>
            <p:cNvSpPr txBox="1"/>
            <p:nvPr/>
          </p:nvSpPr>
          <p:spPr>
            <a:xfrm>
              <a:off x="6836039" y="1539418"/>
              <a:ext cx="836389" cy="1549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is_member_of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EB08C09D-0E68-4A9D-8190-987383D52A2A}"/>
                </a:ext>
              </a:extLst>
            </p:cNvPr>
            <p:cNvSpPr txBox="1"/>
            <p:nvPr/>
          </p:nvSpPr>
          <p:spPr>
            <a:xfrm>
              <a:off x="6097882" y="1843049"/>
              <a:ext cx="679496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cxnSp>
          <p:nvCxnSpPr>
            <p:cNvPr id="186" name="Verbinder: gekrümmt 16">
              <a:extLst>
                <a:ext uri="{FF2B5EF4-FFF2-40B4-BE49-F238E27FC236}">
                  <a16:creationId xmlns:a16="http://schemas.microsoft.com/office/drawing/2014/main" id="{76E80434-80E0-46F5-B086-EA0083DD5744}"/>
                </a:ext>
              </a:extLst>
            </p:cNvPr>
            <p:cNvCxnSpPr>
              <a:cxnSpLocks/>
              <a:stCxn id="94" idx="2"/>
              <a:endCxn id="134" idx="0"/>
            </p:cNvCxnSpPr>
            <p:nvPr/>
          </p:nvCxnSpPr>
          <p:spPr>
            <a:xfrm rot="16200000" flipH="1">
              <a:off x="6050421" y="2688239"/>
              <a:ext cx="409829" cy="2896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Verbinder: gekrümmt 16">
              <a:extLst>
                <a:ext uri="{FF2B5EF4-FFF2-40B4-BE49-F238E27FC236}">
                  <a16:creationId xmlns:a16="http://schemas.microsoft.com/office/drawing/2014/main" id="{39FCC9DF-B0E1-4631-8A19-8E1827C1147B}"/>
                </a:ext>
              </a:extLst>
            </p:cNvPr>
            <p:cNvCxnSpPr>
              <a:cxnSpLocks/>
              <a:stCxn id="95" idx="2"/>
              <a:endCxn id="134" idx="0"/>
            </p:cNvCxnSpPr>
            <p:nvPr/>
          </p:nvCxnSpPr>
          <p:spPr>
            <a:xfrm rot="16200000" flipH="1">
              <a:off x="5609534" y="2247351"/>
              <a:ext cx="394236" cy="11869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113AED8-641F-4A96-8B41-84711AE0C38D}"/>
                </a:ext>
              </a:extLst>
            </p:cNvPr>
            <p:cNvSpPr txBox="1"/>
            <p:nvPr/>
          </p:nvSpPr>
          <p:spPr>
            <a:xfrm>
              <a:off x="2217216" y="2996237"/>
              <a:ext cx="829424" cy="1134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Are realized by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C780F175-D676-41F6-A47B-3855009D90E6}"/>
                </a:ext>
              </a:extLst>
            </p:cNvPr>
            <p:cNvSpPr/>
            <p:nvPr/>
          </p:nvSpPr>
          <p:spPr>
            <a:xfrm>
              <a:off x="3026188" y="3393638"/>
              <a:ext cx="341742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Verbinder: gekrümmt 16">
              <a:extLst>
                <a:ext uri="{FF2B5EF4-FFF2-40B4-BE49-F238E27FC236}">
                  <a16:creationId xmlns:a16="http://schemas.microsoft.com/office/drawing/2014/main" id="{7CDB1BA1-13D6-4963-8A97-E329A188E3CF}"/>
                </a:ext>
              </a:extLst>
            </p:cNvPr>
            <p:cNvCxnSpPr>
              <a:cxnSpLocks/>
              <a:stCxn id="161" idx="2"/>
              <a:endCxn id="189" idx="0"/>
            </p:cNvCxnSpPr>
            <p:nvPr/>
          </p:nvCxnSpPr>
          <p:spPr>
            <a:xfrm rot="5400000">
              <a:off x="3170922" y="3230255"/>
              <a:ext cx="189521" cy="137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FC9C7CA3-0194-4FF8-AB40-E272D9DCD1BF}"/>
                </a:ext>
              </a:extLst>
            </p:cNvPr>
            <p:cNvSpPr txBox="1"/>
            <p:nvPr/>
          </p:nvSpPr>
          <p:spPr>
            <a:xfrm>
              <a:off x="3266699" y="3247405"/>
              <a:ext cx="417419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defines</a:t>
              </a:r>
            </a:p>
          </p:txBody>
        </p:sp>
        <p:cxnSp>
          <p:nvCxnSpPr>
            <p:cNvPr id="192" name="Verbinder: gekrümmt 16">
              <a:extLst>
                <a:ext uri="{FF2B5EF4-FFF2-40B4-BE49-F238E27FC236}">
                  <a16:creationId xmlns:a16="http://schemas.microsoft.com/office/drawing/2014/main" id="{43D76259-FC1C-4487-A9E5-88B6EB39D176}"/>
                </a:ext>
              </a:extLst>
            </p:cNvPr>
            <p:cNvCxnSpPr>
              <a:cxnSpLocks/>
              <a:stCxn id="189" idx="2"/>
              <a:endCxn id="133" idx="0"/>
            </p:cNvCxnSpPr>
            <p:nvPr/>
          </p:nvCxnSpPr>
          <p:spPr>
            <a:xfrm rot="16200000" flipH="1">
              <a:off x="2932391" y="3809259"/>
              <a:ext cx="532481" cy="31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184805" y="1990057"/>
              <a:ext cx="4759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</a:t>
              </a:r>
            </a:p>
          </p:txBody>
        </p:sp>
        <p:cxnSp>
          <p:nvCxnSpPr>
            <p:cNvPr id="194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92" idx="2"/>
              <a:endCxn id="193" idx="0"/>
            </p:cNvCxnSpPr>
            <p:nvPr/>
          </p:nvCxnSpPr>
          <p:spPr>
            <a:xfrm rot="5400000">
              <a:off x="4492175" y="1710382"/>
              <a:ext cx="210305" cy="3490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E0C8A190-6F00-4DFE-BDEB-27BBB5E84365}"/>
                </a:ext>
              </a:extLst>
            </p:cNvPr>
            <p:cNvSpPr/>
            <p:nvPr/>
          </p:nvSpPr>
          <p:spPr>
            <a:xfrm>
              <a:off x="3467541" y="4774734"/>
              <a:ext cx="1032451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 Obligations</a:t>
              </a:r>
            </a:p>
          </p:txBody>
        </p:sp>
        <p:cxnSp>
          <p:nvCxnSpPr>
            <p:cNvPr id="196" name="Verbinder: gekrümmt 16">
              <a:extLst>
                <a:ext uri="{FF2B5EF4-FFF2-40B4-BE49-F238E27FC236}">
                  <a16:creationId xmlns:a16="http://schemas.microsoft.com/office/drawing/2014/main" id="{7801C23A-33E1-4279-8BEB-779272F6A1BE}"/>
                </a:ext>
              </a:extLst>
            </p:cNvPr>
            <p:cNvCxnSpPr>
              <a:cxnSpLocks/>
              <a:stCxn id="173" idx="2"/>
              <a:endCxn id="195" idx="0"/>
            </p:cNvCxnSpPr>
            <p:nvPr/>
          </p:nvCxnSpPr>
          <p:spPr>
            <a:xfrm rot="16200000" flipH="1">
              <a:off x="3468676" y="4259642"/>
              <a:ext cx="306929" cy="723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Verbinder: gekrümmt 16">
              <a:extLst>
                <a:ext uri="{FF2B5EF4-FFF2-40B4-BE49-F238E27FC236}">
                  <a16:creationId xmlns:a16="http://schemas.microsoft.com/office/drawing/2014/main" id="{92973BD0-010B-421E-888B-0141DD2274C2}"/>
                </a:ext>
              </a:extLst>
            </p:cNvPr>
            <p:cNvCxnSpPr>
              <a:cxnSpLocks/>
              <a:stCxn id="133" idx="2"/>
              <a:endCxn id="173" idx="0"/>
            </p:cNvCxnSpPr>
            <p:nvPr/>
          </p:nvCxnSpPr>
          <p:spPr>
            <a:xfrm rot="16200000" flipH="1">
              <a:off x="3180889" y="4247339"/>
              <a:ext cx="98940" cy="603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66486666-8CB8-4990-80AE-0100AA754C47}"/>
                </a:ext>
              </a:extLst>
            </p:cNvPr>
            <p:cNvSpPr txBox="1"/>
            <p:nvPr/>
          </p:nvSpPr>
          <p:spPr>
            <a:xfrm>
              <a:off x="6122023" y="3732547"/>
              <a:ext cx="679496" cy="1549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625A6F7-4874-42C5-A145-608F30DAE4CC}"/>
                </a:ext>
              </a:extLst>
            </p:cNvPr>
            <p:cNvSpPr txBox="1"/>
            <p:nvPr/>
          </p:nvSpPr>
          <p:spPr>
            <a:xfrm>
              <a:off x="8247811" y="3186803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FDB3140D-FED9-435C-BBAF-4529A365DD27}"/>
                </a:ext>
              </a:extLst>
            </p:cNvPr>
            <p:cNvSpPr txBox="1"/>
            <p:nvPr/>
          </p:nvSpPr>
          <p:spPr>
            <a:xfrm>
              <a:off x="7753096" y="3181939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BE585D50-DA0F-4BDF-A048-067F8F308E33}"/>
                </a:ext>
              </a:extLst>
            </p:cNvPr>
            <p:cNvSpPr txBox="1"/>
            <p:nvPr/>
          </p:nvSpPr>
          <p:spPr>
            <a:xfrm>
              <a:off x="3017917" y="3637146"/>
              <a:ext cx="393198" cy="140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08BD8C4F-E0C8-44C4-91E9-211C43BB2F24}"/>
                </a:ext>
              </a:extLst>
            </p:cNvPr>
            <p:cNvSpPr/>
            <p:nvPr/>
          </p:nvSpPr>
          <p:spPr>
            <a:xfrm>
              <a:off x="6222033" y="836712"/>
              <a:ext cx="67399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Governance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3349178" y="833944"/>
              <a:ext cx="766233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is_used_by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A6CD0D6-1DC3-44F8-81A6-4FAEEF186427}"/>
                </a:ext>
              </a:extLst>
            </p:cNvPr>
            <p:cNvSpPr txBox="1"/>
            <p:nvPr/>
          </p:nvSpPr>
          <p:spPr>
            <a:xfrm>
              <a:off x="2833444" y="1158154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941890B-8E83-42EE-8DAC-13B74E7FB4FE}"/>
                </a:ext>
              </a:extLst>
            </p:cNvPr>
            <p:cNvSpPr txBox="1"/>
            <p:nvPr/>
          </p:nvSpPr>
          <p:spPr>
            <a:xfrm>
              <a:off x="5316125" y="2679798"/>
              <a:ext cx="1012030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is_responsible_for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6180987" y="3327349"/>
              <a:ext cx="475770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employs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1577218" y="1933467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defines</a:t>
              </a:r>
              <a:endParaRPr lang="en-US" sz="1200" dirty="0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046996" y="2487534"/>
              <a:ext cx="26715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93" idx="2"/>
              <a:endCxn id="208" idx="0"/>
            </p:cNvCxnSpPr>
            <p:nvPr/>
          </p:nvCxnSpPr>
          <p:spPr>
            <a:xfrm rot="5400000">
              <a:off x="4128428" y="2193157"/>
              <a:ext cx="346524" cy="24223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4211960" y="2190944"/>
              <a:ext cx="39319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creates</a:t>
              </a:r>
              <a:endParaRPr lang="en-US" sz="1200" dirty="0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3616156" y="3573100"/>
              <a:ext cx="3105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89" idx="3"/>
              <a:endCxn id="211" idx="1"/>
            </p:cNvCxnSpPr>
            <p:nvPr/>
          </p:nvCxnSpPr>
          <p:spPr>
            <a:xfrm>
              <a:off x="3367930" y="3469114"/>
              <a:ext cx="248226" cy="1794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hteck 212">
            <a:extLst>
              <a:ext uri="{FF2B5EF4-FFF2-40B4-BE49-F238E27FC236}">
                <a16:creationId xmlns:a16="http://schemas.microsoft.com/office/drawing/2014/main" id="{77762729-8929-44A7-AA83-FFAD000D08C3}"/>
              </a:ext>
            </a:extLst>
          </p:cNvPr>
          <p:cNvSpPr/>
          <p:nvPr/>
        </p:nvSpPr>
        <p:spPr>
          <a:xfrm>
            <a:off x="7838193" y="5561901"/>
            <a:ext cx="30027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     CISO – Chief  Information &amp; Security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   CGCO - Chief Governance &amp; Compliance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*** DPO – Data Protection Officer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87C7F2E2-01CE-4F0D-8A9C-779F17B462A6}"/>
              </a:ext>
            </a:extLst>
          </p:cNvPr>
          <p:cNvSpPr/>
          <p:nvPr/>
        </p:nvSpPr>
        <p:spPr>
          <a:xfrm>
            <a:off x="1366475" y="846956"/>
            <a:ext cx="39273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Verbinder: gekrümmt 16">
            <a:extLst>
              <a:ext uri="{FF2B5EF4-FFF2-40B4-BE49-F238E27FC236}">
                <a16:creationId xmlns:a16="http://schemas.microsoft.com/office/drawing/2014/main" id="{799E453D-6CC2-4462-AC2E-10D84A44392E}"/>
              </a:ext>
            </a:extLst>
          </p:cNvPr>
          <p:cNvCxnSpPr>
            <a:cxnSpLocks/>
            <a:stCxn id="214" idx="3"/>
            <a:endCxn id="99" idx="1"/>
          </p:cNvCxnSpPr>
          <p:nvPr/>
        </p:nvCxnSpPr>
        <p:spPr>
          <a:xfrm flipV="1">
            <a:off x="1759211" y="933038"/>
            <a:ext cx="921794" cy="62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A6CD0D6-1DC3-44F8-81A6-4FAEEF186427}"/>
              </a:ext>
            </a:extLst>
          </p:cNvPr>
          <p:cNvSpPr txBox="1"/>
          <p:nvPr/>
        </p:nvSpPr>
        <p:spPr>
          <a:xfrm>
            <a:off x="2034332" y="855131"/>
            <a:ext cx="2956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37373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Information Semantic Model (INF)</a:t>
            </a:r>
            <a:endParaRPr lang="en-US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1115616" y="791104"/>
            <a:ext cx="10161984" cy="5408037"/>
            <a:chOff x="711569" y="780091"/>
            <a:chExt cx="8180911" cy="4767683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66CB611D-5395-4145-878B-09BBEBB9F3F1}"/>
                </a:ext>
              </a:extLst>
            </p:cNvPr>
            <p:cNvSpPr/>
            <p:nvPr/>
          </p:nvSpPr>
          <p:spPr>
            <a:xfrm>
              <a:off x="886714" y="1884306"/>
              <a:ext cx="59079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Version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6155DFB4-C27E-4192-A744-E3207BA12E69}"/>
                </a:ext>
              </a:extLst>
            </p:cNvPr>
            <p:cNvSpPr/>
            <p:nvPr/>
          </p:nvSpPr>
          <p:spPr>
            <a:xfrm>
              <a:off x="2674449" y="3307598"/>
              <a:ext cx="101717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3E2BE91B-9B37-4E02-8EA6-4F327BC8CF4E}"/>
                </a:ext>
              </a:extLst>
            </p:cNvPr>
            <p:cNvSpPr/>
            <p:nvPr/>
          </p:nvSpPr>
          <p:spPr>
            <a:xfrm>
              <a:off x="1470316" y="2622795"/>
              <a:ext cx="785594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13F1233F-3638-44EE-9570-305611F33A04}"/>
                </a:ext>
              </a:extLst>
            </p:cNvPr>
            <p:cNvSpPr/>
            <p:nvPr/>
          </p:nvSpPr>
          <p:spPr>
            <a:xfrm>
              <a:off x="734832" y="2615115"/>
              <a:ext cx="73331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/>
                <a:t>Metadata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C1A407AD-77A0-4C8D-83E2-FC1BF9C56296}"/>
                </a:ext>
              </a:extLst>
            </p:cNvPr>
            <p:cNvSpPr/>
            <p:nvPr/>
          </p:nvSpPr>
          <p:spPr>
            <a:xfrm>
              <a:off x="2331127" y="1621233"/>
              <a:ext cx="4454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1400" b="1" dirty="0"/>
            </a:p>
          </p:txBody>
        </p:sp>
        <p:cxnSp>
          <p:nvCxnSpPr>
            <p:cNvPr id="220" name="Verbinder: gekrümmt 16">
              <a:extLst>
                <a:ext uri="{FF2B5EF4-FFF2-40B4-BE49-F238E27FC236}">
                  <a16:creationId xmlns:a16="http://schemas.microsoft.com/office/drawing/2014/main" id="{931F5BE3-1FBA-4946-BAB7-B05DC6FF3393}"/>
                </a:ext>
              </a:extLst>
            </p:cNvPr>
            <p:cNvCxnSpPr>
              <a:cxnSpLocks/>
              <a:stCxn id="217" idx="0"/>
              <a:endCxn id="219" idx="2"/>
            </p:cNvCxnSpPr>
            <p:nvPr/>
          </p:nvCxnSpPr>
          <p:spPr>
            <a:xfrm rot="5400000" flipH="1" flipV="1">
              <a:off x="1843376" y="1912304"/>
              <a:ext cx="730228" cy="6907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C494C634-7F03-40B6-81DC-7045A527769D}"/>
                </a:ext>
              </a:extLst>
            </p:cNvPr>
            <p:cNvCxnSpPr>
              <a:cxnSpLocks/>
              <a:stCxn id="232" idx="3"/>
              <a:endCxn id="219" idx="1"/>
            </p:cNvCxnSpPr>
            <p:nvPr/>
          </p:nvCxnSpPr>
          <p:spPr>
            <a:xfrm flipV="1">
              <a:off x="2025937" y="1756901"/>
              <a:ext cx="305190" cy="843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Verbinder: gekrümmt 16">
              <a:extLst>
                <a:ext uri="{FF2B5EF4-FFF2-40B4-BE49-F238E27FC236}">
                  <a16:creationId xmlns:a16="http://schemas.microsoft.com/office/drawing/2014/main" id="{BF8E2FFD-50FB-4746-90E8-45B34305B4E6}"/>
                </a:ext>
              </a:extLst>
            </p:cNvPr>
            <p:cNvCxnSpPr>
              <a:cxnSpLocks/>
              <a:stCxn id="218" idx="0"/>
              <a:endCxn id="219" idx="2"/>
            </p:cNvCxnSpPr>
            <p:nvPr/>
          </p:nvCxnSpPr>
          <p:spPr>
            <a:xfrm rot="5400000" flipH="1" flipV="1">
              <a:off x="1466404" y="1527652"/>
              <a:ext cx="722548" cy="145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B237221C-BCAD-415E-AEAF-C7E5665B4984}"/>
                </a:ext>
              </a:extLst>
            </p:cNvPr>
            <p:cNvSpPr/>
            <p:nvPr/>
          </p:nvSpPr>
          <p:spPr>
            <a:xfrm>
              <a:off x="2600564" y="2629991"/>
              <a:ext cx="75132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Document</a:t>
              </a:r>
              <a:endParaRPr lang="en-US" sz="1400" dirty="0"/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3273310-7DDD-4ECD-B664-CED9D9C868E3}"/>
                </a:ext>
              </a:extLst>
            </p:cNvPr>
            <p:cNvSpPr/>
            <p:nvPr/>
          </p:nvSpPr>
          <p:spPr>
            <a:xfrm>
              <a:off x="2118368" y="2638964"/>
              <a:ext cx="47903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Asset</a:t>
              </a:r>
              <a:endParaRPr lang="en-US" sz="1400" b="1" dirty="0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B1189BF-766D-41B6-9FB7-FBCC35D2A4DD}"/>
                </a:ext>
              </a:extLst>
            </p:cNvPr>
            <p:cNvSpPr/>
            <p:nvPr/>
          </p:nvSpPr>
          <p:spPr>
            <a:xfrm>
              <a:off x="4474868" y="1611048"/>
              <a:ext cx="59904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b="1" dirty="0"/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DE0E8294-F6A6-449A-967F-10B7B612D4A3}"/>
                </a:ext>
              </a:extLst>
            </p:cNvPr>
            <p:cNvSpPr/>
            <p:nvPr/>
          </p:nvSpPr>
          <p:spPr>
            <a:xfrm>
              <a:off x="2033170" y="4484713"/>
              <a:ext cx="431093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File</a:t>
              </a:r>
              <a:endParaRPr lang="en-US" sz="1400" dirty="0"/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2A8187B9-40CF-42CE-A658-14B08960706C}"/>
                </a:ext>
              </a:extLst>
            </p:cNvPr>
            <p:cNvSpPr/>
            <p:nvPr/>
          </p:nvSpPr>
          <p:spPr>
            <a:xfrm>
              <a:off x="4474868" y="3406355"/>
              <a:ext cx="9887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Sensitive Data</a:t>
              </a:r>
              <a:endParaRPr lang="en-US" sz="1400" dirty="0"/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E91A49B3-B7A6-4C4A-B296-56442AAC154B}"/>
                </a:ext>
              </a:extLst>
            </p:cNvPr>
            <p:cNvSpPr/>
            <p:nvPr/>
          </p:nvSpPr>
          <p:spPr>
            <a:xfrm>
              <a:off x="5417835" y="2939316"/>
              <a:ext cx="54226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Report</a:t>
              </a:r>
              <a:endParaRPr lang="en-US" sz="1400" dirty="0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6084C56F-6D87-4678-BCE9-E73545F1C32D}"/>
                </a:ext>
              </a:extLst>
            </p:cNvPr>
            <p:cNvSpPr/>
            <p:nvPr/>
          </p:nvSpPr>
          <p:spPr>
            <a:xfrm>
              <a:off x="3615488" y="2680874"/>
              <a:ext cx="57323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Edition</a:t>
              </a:r>
              <a:endParaRPr lang="en-US" sz="1400" dirty="0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509D9E25-541D-4ECB-94EA-AE2F925608E8}"/>
                </a:ext>
              </a:extLst>
            </p:cNvPr>
            <p:cNvSpPr/>
            <p:nvPr/>
          </p:nvSpPr>
          <p:spPr>
            <a:xfrm>
              <a:off x="3592911" y="2920333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Rendition</a:t>
              </a:r>
              <a:endParaRPr lang="en-US" sz="1400" dirty="0"/>
            </a:p>
          </p:txBody>
        </p:sp>
        <p:cxnSp>
          <p:nvCxnSpPr>
            <p:cNvPr id="231" name="Verbinder: gekrümmt 16">
              <a:extLst>
                <a:ext uri="{FF2B5EF4-FFF2-40B4-BE49-F238E27FC236}">
                  <a16:creationId xmlns:a16="http://schemas.microsoft.com/office/drawing/2014/main" id="{75AB58B8-8A82-46E0-88DE-8A45548656DA}"/>
                </a:ext>
              </a:extLst>
            </p:cNvPr>
            <p:cNvCxnSpPr>
              <a:cxnSpLocks/>
              <a:stCxn id="224" idx="0"/>
              <a:endCxn id="219" idx="2"/>
            </p:cNvCxnSpPr>
            <p:nvPr/>
          </p:nvCxnSpPr>
          <p:spPr>
            <a:xfrm rot="5400000" flipH="1" flipV="1">
              <a:off x="2082678" y="2167775"/>
              <a:ext cx="746397" cy="1959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67E65C58-8DF9-4ED2-BEB5-C30423E597C2}"/>
                </a:ext>
              </a:extLst>
            </p:cNvPr>
            <p:cNvSpPr/>
            <p:nvPr/>
          </p:nvSpPr>
          <p:spPr>
            <a:xfrm>
              <a:off x="1588200" y="1629667"/>
              <a:ext cx="43773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Item</a:t>
              </a:r>
              <a:endParaRPr lang="en-US" sz="1400" b="1" dirty="0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6387988D-B210-4A99-8CB8-A41F251CF2E5}"/>
                </a:ext>
              </a:extLst>
            </p:cNvPr>
            <p:cNvSpPr/>
            <p:nvPr/>
          </p:nvSpPr>
          <p:spPr>
            <a:xfrm>
              <a:off x="1257493" y="3299214"/>
              <a:ext cx="90231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Information</a:t>
              </a:r>
              <a:endParaRPr lang="en-US" sz="1400" b="1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75C6EFF-1489-4ED0-B23E-574C289694A3}"/>
                </a:ext>
              </a:extLst>
            </p:cNvPr>
            <p:cNvSpPr/>
            <p:nvPr/>
          </p:nvSpPr>
          <p:spPr>
            <a:xfrm>
              <a:off x="2125025" y="5033190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Container</a:t>
              </a:r>
              <a:endParaRPr lang="en-US" sz="1400" dirty="0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25FF5685-A803-441A-8B6E-554FC9DB95AD}"/>
                </a:ext>
              </a:extLst>
            </p:cNvPr>
            <p:cNvSpPr/>
            <p:nvPr/>
          </p:nvSpPr>
          <p:spPr>
            <a:xfrm>
              <a:off x="4397652" y="2944915"/>
              <a:ext cx="96033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 Data</a:t>
              </a:r>
              <a:endParaRPr lang="en-US" sz="1400" b="1" dirty="0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4FB5C14D-FAF0-42A1-B8D6-8F12E76FC860}"/>
                </a:ext>
              </a:extLst>
            </p:cNvPr>
            <p:cNvSpPr/>
            <p:nvPr/>
          </p:nvSpPr>
          <p:spPr>
            <a:xfrm>
              <a:off x="6054144" y="3941864"/>
              <a:ext cx="833920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Data</a:t>
              </a:r>
            </a:p>
          </p:txBody>
        </p:sp>
        <p:cxnSp>
          <p:nvCxnSpPr>
            <p:cNvPr id="237" name="Verbinder: gekrümmt 16">
              <a:extLst>
                <a:ext uri="{FF2B5EF4-FFF2-40B4-BE49-F238E27FC236}">
                  <a16:creationId xmlns:a16="http://schemas.microsoft.com/office/drawing/2014/main" id="{17AD52EC-E7C2-4AF8-9307-389069309032}"/>
                </a:ext>
              </a:extLst>
            </p:cNvPr>
            <p:cNvCxnSpPr>
              <a:cxnSpLocks/>
              <a:stCxn id="233" idx="1"/>
              <a:endCxn id="218" idx="2"/>
            </p:cNvCxnSpPr>
            <p:nvPr/>
          </p:nvCxnSpPr>
          <p:spPr>
            <a:xfrm rot="10800000">
              <a:off x="1101489" y="2886450"/>
              <a:ext cx="156004" cy="54843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3719D257-092B-4235-8B0C-2D2FA80BAA8D}"/>
                </a:ext>
              </a:extLst>
            </p:cNvPr>
            <p:cNvSpPr txBox="1"/>
            <p:nvPr/>
          </p:nvSpPr>
          <p:spPr>
            <a:xfrm flipH="1">
              <a:off x="1317772" y="1326863"/>
              <a:ext cx="1084062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is_equivalent_to</a:t>
              </a: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F0856C56-1674-48C6-818E-48546BE1B902}"/>
                </a:ext>
              </a:extLst>
            </p:cNvPr>
            <p:cNvSpPr/>
            <p:nvPr/>
          </p:nvSpPr>
          <p:spPr>
            <a:xfrm>
              <a:off x="3018035" y="4133451"/>
              <a:ext cx="82359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Description</a:t>
              </a:r>
              <a:endParaRPr lang="en-US" sz="1400" dirty="0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13608C4-0518-41F9-9DBB-150F64055F66}"/>
                </a:ext>
              </a:extLst>
            </p:cNvPr>
            <p:cNvSpPr/>
            <p:nvPr/>
          </p:nvSpPr>
          <p:spPr>
            <a:xfrm>
              <a:off x="5185267" y="2161584"/>
              <a:ext cx="1741037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 Control Structure</a:t>
              </a:r>
              <a:endParaRPr lang="en-US" sz="1400" b="1" dirty="0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BE0BE1C3-29C1-443B-80C9-DFF7C2B6284C}"/>
                </a:ext>
              </a:extLst>
            </p:cNvPr>
            <p:cNvSpPr/>
            <p:nvPr/>
          </p:nvSpPr>
          <p:spPr>
            <a:xfrm>
              <a:off x="1295512" y="5033190"/>
              <a:ext cx="52549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Folder</a:t>
              </a:r>
              <a:endParaRPr lang="en-US" sz="1400" dirty="0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8351F8E-FF9A-41E8-84E7-3C0564711AA0}"/>
                </a:ext>
              </a:extLst>
            </p:cNvPr>
            <p:cNvSpPr/>
            <p:nvPr/>
          </p:nvSpPr>
          <p:spPr>
            <a:xfrm>
              <a:off x="1836288" y="3910471"/>
              <a:ext cx="133205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 Information</a:t>
              </a:r>
              <a:endParaRPr lang="en-US" sz="1400" dirty="0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0DFB6444-3C3E-4CED-8613-223DD17E20D8}"/>
                </a:ext>
              </a:extLst>
            </p:cNvPr>
            <p:cNvSpPr/>
            <p:nvPr/>
          </p:nvSpPr>
          <p:spPr>
            <a:xfrm>
              <a:off x="711569" y="4086905"/>
              <a:ext cx="137980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Archival Information</a:t>
              </a:r>
              <a:endParaRPr lang="en-US" sz="1400" dirty="0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C4423A45-FA3A-486A-B513-1B5DEA10D197}"/>
                </a:ext>
              </a:extLst>
            </p:cNvPr>
            <p:cNvSpPr/>
            <p:nvPr/>
          </p:nvSpPr>
          <p:spPr>
            <a:xfrm>
              <a:off x="7201035" y="2929527"/>
              <a:ext cx="786224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Trail</a:t>
              </a:r>
              <a:endParaRPr lang="en-US" sz="1400" dirty="0"/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4846899-384B-4D34-85BB-DD939994E5F1}"/>
                </a:ext>
              </a:extLst>
            </p:cNvPr>
            <p:cNvCxnSpPr>
              <a:cxnSpLocks/>
              <a:stCxn id="215" idx="3"/>
              <a:endCxn id="232" idx="2"/>
            </p:cNvCxnSpPr>
            <p:nvPr/>
          </p:nvCxnSpPr>
          <p:spPr>
            <a:xfrm flipV="1">
              <a:off x="1477505" y="1901001"/>
              <a:ext cx="329564" cy="11897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141CE37-38D4-453A-A1A1-1810CE4FB2A7}"/>
                </a:ext>
              </a:extLst>
            </p:cNvPr>
            <p:cNvSpPr/>
            <p:nvPr/>
          </p:nvSpPr>
          <p:spPr>
            <a:xfrm>
              <a:off x="6410844" y="2937860"/>
              <a:ext cx="92345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Retention</a:t>
              </a:r>
              <a:endParaRPr lang="en-US" sz="1400" b="1" dirty="0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1ADD8FF2-BD05-4E08-8B87-5EBDB40588B0}"/>
                </a:ext>
              </a:extLst>
            </p:cNvPr>
            <p:cNvSpPr/>
            <p:nvPr/>
          </p:nvSpPr>
          <p:spPr>
            <a:xfrm>
              <a:off x="5992055" y="2945705"/>
              <a:ext cx="563290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Hold</a:t>
              </a:r>
              <a:endParaRPr lang="en-US" sz="1400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CB2BFB4-7FF4-4475-89CE-3D53663A43F4}"/>
                </a:ext>
              </a:extLst>
            </p:cNvPr>
            <p:cNvSpPr/>
            <p:nvPr/>
          </p:nvSpPr>
          <p:spPr>
            <a:xfrm>
              <a:off x="3105776" y="780091"/>
              <a:ext cx="20753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Governance Management Data</a:t>
              </a:r>
              <a:endParaRPr lang="en-US" sz="1400" b="1" dirty="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FFC07B31-9F39-446B-A774-6B1A529B39F2}"/>
                </a:ext>
              </a:extLst>
            </p:cNvPr>
            <p:cNvSpPr/>
            <p:nvPr/>
          </p:nvSpPr>
          <p:spPr>
            <a:xfrm>
              <a:off x="5624420" y="1611984"/>
              <a:ext cx="1076535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Dictionary</a:t>
              </a:r>
            </a:p>
          </p:txBody>
        </p:sp>
        <p:cxnSp>
          <p:nvCxnSpPr>
            <p:cNvPr id="250" name="Verbinder: gekrümmt 16">
              <a:extLst>
                <a:ext uri="{FF2B5EF4-FFF2-40B4-BE49-F238E27FC236}">
                  <a16:creationId xmlns:a16="http://schemas.microsoft.com/office/drawing/2014/main" id="{15BAD246-7AB1-4DBF-876C-DDA2DE5E08FA}"/>
                </a:ext>
              </a:extLst>
            </p:cNvPr>
            <p:cNvCxnSpPr>
              <a:cxnSpLocks/>
              <a:stCxn id="233" idx="2"/>
              <a:endCxn id="243" idx="0"/>
            </p:cNvCxnSpPr>
            <p:nvPr/>
          </p:nvCxnSpPr>
          <p:spPr>
            <a:xfrm rot="5400000">
              <a:off x="1296882" y="3675136"/>
              <a:ext cx="516357" cy="307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7BF06C5A-0963-4304-98CA-A7206F584786}"/>
                </a:ext>
              </a:extLst>
            </p:cNvPr>
            <p:cNvSpPr/>
            <p:nvPr/>
          </p:nvSpPr>
          <p:spPr>
            <a:xfrm>
              <a:off x="4183651" y="3956361"/>
              <a:ext cx="1036528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Personnel Files</a:t>
              </a:r>
              <a:endParaRPr lang="en-US" sz="1400" dirty="0"/>
            </a:p>
          </p:txBody>
        </p:sp>
        <p:cxnSp>
          <p:nvCxnSpPr>
            <p:cNvPr id="252" name="Verbinder: gekrümmt 16">
              <a:extLst>
                <a:ext uri="{FF2B5EF4-FFF2-40B4-BE49-F238E27FC236}">
                  <a16:creationId xmlns:a16="http://schemas.microsoft.com/office/drawing/2014/main" id="{A8D172E4-8CC2-4BE5-92F9-6230C43C5824}"/>
                </a:ext>
              </a:extLst>
            </p:cNvPr>
            <p:cNvCxnSpPr>
              <a:cxnSpLocks/>
              <a:stCxn id="233" idx="2"/>
              <a:endCxn id="242" idx="1"/>
            </p:cNvCxnSpPr>
            <p:nvPr/>
          </p:nvCxnSpPr>
          <p:spPr>
            <a:xfrm rot="16200000" flipH="1">
              <a:off x="1534674" y="3744524"/>
              <a:ext cx="475591" cy="1276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Verbinder: gekrümmt 16">
              <a:extLst>
                <a:ext uri="{FF2B5EF4-FFF2-40B4-BE49-F238E27FC236}">
                  <a16:creationId xmlns:a16="http://schemas.microsoft.com/office/drawing/2014/main" id="{33EE88EB-57E0-44E8-9193-6D7F9B483298}"/>
                </a:ext>
              </a:extLst>
            </p:cNvPr>
            <p:cNvCxnSpPr>
              <a:cxnSpLocks/>
              <a:stCxn id="227" idx="2"/>
              <a:endCxn id="251" idx="0"/>
            </p:cNvCxnSpPr>
            <p:nvPr/>
          </p:nvCxnSpPr>
          <p:spPr>
            <a:xfrm rot="5400000">
              <a:off x="4696251" y="3683353"/>
              <a:ext cx="278672" cy="2673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Verbinder: gekrümmt 16">
              <a:extLst>
                <a:ext uri="{FF2B5EF4-FFF2-40B4-BE49-F238E27FC236}">
                  <a16:creationId xmlns:a16="http://schemas.microsoft.com/office/drawing/2014/main" id="{103E387F-1821-4BCD-BC5E-C410B247B737}"/>
                </a:ext>
              </a:extLst>
            </p:cNvPr>
            <p:cNvCxnSpPr>
              <a:cxnSpLocks/>
              <a:stCxn id="225" idx="2"/>
              <a:endCxn id="240" idx="0"/>
            </p:cNvCxnSpPr>
            <p:nvPr/>
          </p:nvCxnSpPr>
          <p:spPr>
            <a:xfrm rot="16200000" flipH="1">
              <a:off x="5275488" y="1381286"/>
              <a:ext cx="279202" cy="12813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Verbinder: gekrümmt 16">
              <a:extLst>
                <a:ext uri="{FF2B5EF4-FFF2-40B4-BE49-F238E27FC236}">
                  <a16:creationId xmlns:a16="http://schemas.microsoft.com/office/drawing/2014/main" id="{E75E86FB-A668-4BC1-BA9F-6613F1426F15}"/>
                </a:ext>
              </a:extLst>
            </p:cNvPr>
            <p:cNvCxnSpPr>
              <a:cxnSpLocks/>
              <a:stCxn id="227" idx="2"/>
              <a:endCxn id="274" idx="0"/>
            </p:cNvCxnSpPr>
            <p:nvPr/>
          </p:nvCxnSpPr>
          <p:spPr>
            <a:xfrm rot="16200000" flipH="1">
              <a:off x="5122315" y="3524631"/>
              <a:ext cx="273334" cy="579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48DA9275-CAAD-4DC3-9BEB-182C0228BB02}"/>
                </a:ext>
              </a:extLst>
            </p:cNvPr>
            <p:cNvCxnSpPr>
              <a:cxnSpLocks/>
              <a:stCxn id="234" idx="1"/>
              <a:endCxn id="241" idx="3"/>
            </p:cNvCxnSpPr>
            <p:nvPr/>
          </p:nvCxnSpPr>
          <p:spPr>
            <a:xfrm flipH="1">
              <a:off x="1821003" y="5168858"/>
              <a:ext cx="304023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Verbinder: gekrümmt 16">
              <a:extLst>
                <a:ext uri="{FF2B5EF4-FFF2-40B4-BE49-F238E27FC236}">
                  <a16:creationId xmlns:a16="http://schemas.microsoft.com/office/drawing/2014/main" id="{570126F9-A086-47A2-95D9-5A80E18C8682}"/>
                </a:ext>
              </a:extLst>
            </p:cNvPr>
            <p:cNvCxnSpPr>
              <a:cxnSpLocks/>
              <a:stCxn id="241" idx="0"/>
              <a:endCxn id="226" idx="2"/>
            </p:cNvCxnSpPr>
            <p:nvPr/>
          </p:nvCxnSpPr>
          <p:spPr>
            <a:xfrm rot="5400000" flipH="1" flipV="1">
              <a:off x="1764915" y="4549390"/>
              <a:ext cx="277143" cy="6904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Verbinder: gekrümmt 16">
              <a:extLst>
                <a:ext uri="{FF2B5EF4-FFF2-40B4-BE49-F238E27FC236}">
                  <a16:creationId xmlns:a16="http://schemas.microsoft.com/office/drawing/2014/main" id="{130F34AB-01AA-44AC-B487-989CBA1B5776}"/>
                </a:ext>
              </a:extLst>
            </p:cNvPr>
            <p:cNvCxnSpPr>
              <a:cxnSpLocks/>
              <a:stCxn id="240" idx="2"/>
              <a:endCxn id="246" idx="0"/>
            </p:cNvCxnSpPr>
            <p:nvPr/>
          </p:nvCxnSpPr>
          <p:spPr>
            <a:xfrm rot="16200000" flipH="1">
              <a:off x="6211708" y="2276995"/>
              <a:ext cx="504942" cy="8167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Verbinder: gekrümmt 16">
              <a:extLst>
                <a:ext uri="{FF2B5EF4-FFF2-40B4-BE49-F238E27FC236}">
                  <a16:creationId xmlns:a16="http://schemas.microsoft.com/office/drawing/2014/main" id="{C95E0C7B-0465-41DD-9849-315151EA2F6D}"/>
                </a:ext>
              </a:extLst>
            </p:cNvPr>
            <p:cNvCxnSpPr>
              <a:cxnSpLocks/>
              <a:stCxn id="227" idx="2"/>
              <a:endCxn id="236" idx="0"/>
            </p:cNvCxnSpPr>
            <p:nvPr/>
          </p:nvCxnSpPr>
          <p:spPr>
            <a:xfrm rot="16200000" flipH="1">
              <a:off x="5588093" y="3058853"/>
              <a:ext cx="264175" cy="150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5DDFC789-4FE0-4785-9C2F-DA97CD35D515}"/>
                </a:ext>
              </a:extLst>
            </p:cNvPr>
            <p:cNvSpPr txBox="1"/>
            <p:nvPr/>
          </p:nvSpPr>
          <p:spPr>
            <a:xfrm flipH="1">
              <a:off x="1769030" y="4851262"/>
              <a:ext cx="659853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61" name="Verbinder: gekrümmt 16">
              <a:extLst>
                <a:ext uri="{FF2B5EF4-FFF2-40B4-BE49-F238E27FC236}">
                  <a16:creationId xmlns:a16="http://schemas.microsoft.com/office/drawing/2014/main" id="{25653D46-B423-408C-92A2-E2668543A9C7}"/>
                </a:ext>
              </a:extLst>
            </p:cNvPr>
            <p:cNvCxnSpPr>
              <a:cxnSpLocks/>
              <a:stCxn id="234" idx="0"/>
              <a:endCxn id="226" idx="2"/>
            </p:cNvCxnSpPr>
            <p:nvPr/>
          </p:nvCxnSpPr>
          <p:spPr>
            <a:xfrm rot="16200000" flipV="1">
              <a:off x="2228067" y="4776698"/>
              <a:ext cx="277143" cy="2358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Verbinder: gekrümmt 16">
              <a:extLst>
                <a:ext uri="{FF2B5EF4-FFF2-40B4-BE49-F238E27FC236}">
                  <a16:creationId xmlns:a16="http://schemas.microsoft.com/office/drawing/2014/main" id="{CF1782AE-4AA1-42FE-8CF3-79AE8C4A7085}"/>
                </a:ext>
              </a:extLst>
            </p:cNvPr>
            <p:cNvCxnSpPr>
              <a:cxnSpLocks/>
              <a:stCxn id="233" idx="2"/>
              <a:endCxn id="239" idx="0"/>
            </p:cNvCxnSpPr>
            <p:nvPr/>
          </p:nvCxnSpPr>
          <p:spPr>
            <a:xfrm rot="16200000" flipH="1">
              <a:off x="2287792" y="2991408"/>
              <a:ext cx="562903" cy="1721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Verbinder: gekrümmt 16">
              <a:extLst>
                <a:ext uri="{FF2B5EF4-FFF2-40B4-BE49-F238E27FC236}">
                  <a16:creationId xmlns:a16="http://schemas.microsoft.com/office/drawing/2014/main" id="{2998C4E2-8AFE-4B01-BD6D-EF2EDD3E8755}"/>
                </a:ext>
              </a:extLst>
            </p:cNvPr>
            <p:cNvCxnSpPr>
              <a:cxnSpLocks/>
              <a:stCxn id="240" idx="2"/>
              <a:endCxn id="247" idx="0"/>
            </p:cNvCxnSpPr>
            <p:nvPr/>
          </p:nvCxnSpPr>
          <p:spPr>
            <a:xfrm rot="16200000" flipH="1">
              <a:off x="5908350" y="2580354"/>
              <a:ext cx="512788" cy="2179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Verbinder: gekrümmt 16">
              <a:extLst>
                <a:ext uri="{FF2B5EF4-FFF2-40B4-BE49-F238E27FC236}">
                  <a16:creationId xmlns:a16="http://schemas.microsoft.com/office/drawing/2014/main" id="{FF1FECE0-35DF-41E3-8BB2-66818ACB87FB}"/>
                </a:ext>
              </a:extLst>
            </p:cNvPr>
            <p:cNvCxnSpPr>
              <a:cxnSpLocks/>
              <a:stCxn id="223" idx="0"/>
              <a:endCxn id="219" idx="2"/>
            </p:cNvCxnSpPr>
            <p:nvPr/>
          </p:nvCxnSpPr>
          <p:spPr>
            <a:xfrm rot="16200000" flipV="1">
              <a:off x="2396337" y="2050099"/>
              <a:ext cx="737424" cy="422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D0CEAD26-2FF4-4D3B-A9DC-F3E703B6AD9C}"/>
                </a:ext>
              </a:extLst>
            </p:cNvPr>
            <p:cNvCxnSpPr>
              <a:cxnSpLocks/>
              <a:stCxn id="325" idx="1"/>
              <a:endCxn id="225" idx="1"/>
            </p:cNvCxnSpPr>
            <p:nvPr/>
          </p:nvCxnSpPr>
          <p:spPr>
            <a:xfrm flipV="1">
              <a:off x="3318359" y="1746715"/>
              <a:ext cx="1156509" cy="17128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Verbinder: gekrümmt 16">
              <a:extLst>
                <a:ext uri="{FF2B5EF4-FFF2-40B4-BE49-F238E27FC236}">
                  <a16:creationId xmlns:a16="http://schemas.microsoft.com/office/drawing/2014/main" id="{DC7450DA-579A-4714-B41F-721E60FB2F5D}"/>
                </a:ext>
              </a:extLst>
            </p:cNvPr>
            <p:cNvCxnSpPr>
              <a:cxnSpLocks/>
              <a:stCxn id="240" idx="2"/>
              <a:endCxn id="244" idx="0"/>
            </p:cNvCxnSpPr>
            <p:nvPr/>
          </p:nvCxnSpPr>
          <p:spPr>
            <a:xfrm rot="16200000" flipH="1">
              <a:off x="6576661" y="1912042"/>
              <a:ext cx="496610" cy="1538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Verbinder: gekrümmt 16">
              <a:extLst>
                <a:ext uri="{FF2B5EF4-FFF2-40B4-BE49-F238E27FC236}">
                  <a16:creationId xmlns:a16="http://schemas.microsoft.com/office/drawing/2014/main" id="{820FF82D-BD11-41D2-BCEE-AFA12DCE32AB}"/>
                </a:ext>
              </a:extLst>
            </p:cNvPr>
            <p:cNvCxnSpPr>
              <a:cxnSpLocks/>
              <a:stCxn id="240" idx="2"/>
              <a:endCxn id="228" idx="0"/>
            </p:cNvCxnSpPr>
            <p:nvPr/>
          </p:nvCxnSpPr>
          <p:spPr>
            <a:xfrm rot="5400000">
              <a:off x="5619179" y="2502708"/>
              <a:ext cx="506398" cy="3668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2F1BAD0C-9C99-45D1-BAB1-7625B82BE31B}"/>
                </a:ext>
              </a:extLst>
            </p:cNvPr>
            <p:cNvSpPr txBox="1"/>
            <p:nvPr/>
          </p:nvSpPr>
          <p:spPr>
            <a:xfrm flipH="1">
              <a:off x="1570407" y="5224215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69" name="Verbinder: gekrümmt 16">
              <a:extLst>
                <a:ext uri="{FF2B5EF4-FFF2-40B4-BE49-F238E27FC236}">
                  <a16:creationId xmlns:a16="http://schemas.microsoft.com/office/drawing/2014/main" id="{9BAF9333-09D7-46BB-BC12-F21EAF9BF6A0}"/>
                </a:ext>
              </a:extLst>
            </p:cNvPr>
            <p:cNvCxnSpPr>
              <a:cxnSpLocks/>
              <a:stCxn id="223" idx="3"/>
              <a:endCxn id="229" idx="1"/>
            </p:cNvCxnSpPr>
            <p:nvPr/>
          </p:nvCxnSpPr>
          <p:spPr>
            <a:xfrm>
              <a:off x="3351893" y="2765659"/>
              <a:ext cx="263595" cy="50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Verbinder: gekrümmt 16">
              <a:extLst>
                <a:ext uri="{FF2B5EF4-FFF2-40B4-BE49-F238E27FC236}">
                  <a16:creationId xmlns:a16="http://schemas.microsoft.com/office/drawing/2014/main" id="{241D8523-0EF4-4F8C-8C1A-CFB55FBCD7E2}"/>
                </a:ext>
              </a:extLst>
            </p:cNvPr>
            <p:cNvCxnSpPr>
              <a:cxnSpLocks/>
              <a:stCxn id="223" idx="3"/>
              <a:endCxn id="230" idx="1"/>
            </p:cNvCxnSpPr>
            <p:nvPr/>
          </p:nvCxnSpPr>
          <p:spPr>
            <a:xfrm>
              <a:off x="3351893" y="2765659"/>
              <a:ext cx="241018" cy="2903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3FCC9EC7-A00A-4F7E-B491-EF9E900B7B32}"/>
                </a:ext>
              </a:extLst>
            </p:cNvPr>
            <p:cNvSpPr txBox="1"/>
            <p:nvPr/>
          </p:nvSpPr>
          <p:spPr>
            <a:xfrm flipH="1">
              <a:off x="3474646" y="1496093"/>
              <a:ext cx="820855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270B8AA8-5385-468C-B4AB-4BAAB5A22B1E}"/>
                </a:ext>
              </a:extLst>
            </p:cNvPr>
            <p:cNvSpPr/>
            <p:nvPr/>
          </p:nvSpPr>
          <p:spPr>
            <a:xfrm>
              <a:off x="8067768" y="2915755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Category</a:t>
              </a:r>
              <a:endParaRPr lang="en-US" sz="1400" dirty="0"/>
            </a:p>
          </p:txBody>
        </p:sp>
        <p:cxnSp>
          <p:nvCxnSpPr>
            <p:cNvPr id="273" name="Verbinder: gekrümmt 16">
              <a:extLst>
                <a:ext uri="{FF2B5EF4-FFF2-40B4-BE49-F238E27FC236}">
                  <a16:creationId xmlns:a16="http://schemas.microsoft.com/office/drawing/2014/main" id="{C74854C1-C673-4F3E-8C0E-8C001E364148}"/>
                </a:ext>
              </a:extLst>
            </p:cNvPr>
            <p:cNvCxnSpPr>
              <a:cxnSpLocks/>
              <a:stCxn id="240" idx="2"/>
              <a:endCxn id="272" idx="0"/>
            </p:cNvCxnSpPr>
            <p:nvPr/>
          </p:nvCxnSpPr>
          <p:spPr>
            <a:xfrm rot="16200000" flipH="1">
              <a:off x="7026536" y="1462167"/>
              <a:ext cx="482837" cy="24243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E4FA1E08-9589-4577-9818-56D3AF63D082}"/>
                </a:ext>
              </a:extLst>
            </p:cNvPr>
            <p:cNvSpPr/>
            <p:nvPr/>
          </p:nvSpPr>
          <p:spPr>
            <a:xfrm>
              <a:off x="5207241" y="3951023"/>
              <a:ext cx="682932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PII Data</a:t>
              </a:r>
              <a:endParaRPr lang="en-US" sz="1400" b="1" dirty="0"/>
            </a:p>
          </p:txBody>
        </p:sp>
        <p:cxnSp>
          <p:nvCxnSpPr>
            <p:cNvPr id="275" name="Verbinder: gekrümmt 16">
              <a:extLst>
                <a:ext uri="{FF2B5EF4-FFF2-40B4-BE49-F238E27FC236}">
                  <a16:creationId xmlns:a16="http://schemas.microsoft.com/office/drawing/2014/main" id="{8E6A71C9-BC94-4737-A669-DD3C217D812E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>
            <a:xfrm rot="5400000">
              <a:off x="5210805" y="2099934"/>
              <a:ext cx="511997" cy="117796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Verbinder: gekrümmt 16">
              <a:extLst>
                <a:ext uri="{FF2B5EF4-FFF2-40B4-BE49-F238E27FC236}">
                  <a16:creationId xmlns:a16="http://schemas.microsoft.com/office/drawing/2014/main" id="{4A939DEC-AFAE-4DAA-B144-63DD16C2D023}"/>
                </a:ext>
              </a:extLst>
            </p:cNvPr>
            <p:cNvCxnSpPr>
              <a:cxnSpLocks/>
              <a:stCxn id="235" idx="2"/>
              <a:endCxn id="227" idx="0"/>
            </p:cNvCxnSpPr>
            <p:nvPr/>
          </p:nvCxnSpPr>
          <p:spPr>
            <a:xfrm rot="16200000" flipH="1">
              <a:off x="4828486" y="3265583"/>
              <a:ext cx="190107" cy="914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864F76D0-63EF-4CCF-989B-9A0D8CB59B81}"/>
                </a:ext>
              </a:extLst>
            </p:cNvPr>
            <p:cNvCxnSpPr>
              <a:cxnSpLocks/>
              <a:stCxn id="216" idx="1"/>
              <a:endCxn id="233" idx="3"/>
            </p:cNvCxnSpPr>
            <p:nvPr/>
          </p:nvCxnSpPr>
          <p:spPr>
            <a:xfrm flipH="1" flipV="1">
              <a:off x="2159810" y="3434881"/>
              <a:ext cx="514639" cy="838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2C5D6AE3-60FC-47D3-9F59-EBAF4D9C21C7}"/>
                </a:ext>
              </a:extLst>
            </p:cNvPr>
            <p:cNvSpPr txBox="1"/>
            <p:nvPr/>
          </p:nvSpPr>
          <p:spPr>
            <a:xfrm flipH="1">
              <a:off x="3270534" y="2762376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8BB82125-BF83-4132-BE92-04ACF320A454}"/>
                </a:ext>
              </a:extLst>
            </p:cNvPr>
            <p:cNvSpPr txBox="1"/>
            <p:nvPr/>
          </p:nvSpPr>
          <p:spPr>
            <a:xfrm flipH="1">
              <a:off x="1276004" y="1730111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6600A5EC-B832-4B44-931D-FC2A1D8062DF}"/>
                </a:ext>
              </a:extLst>
            </p:cNvPr>
            <p:cNvSpPr/>
            <p:nvPr/>
          </p:nvSpPr>
          <p:spPr>
            <a:xfrm>
              <a:off x="7126380" y="2050069"/>
              <a:ext cx="111008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Taxonomy</a:t>
              </a:r>
              <a:endParaRPr lang="en-US" sz="1400" b="1" dirty="0"/>
            </a:p>
          </p:txBody>
        </p:sp>
        <p:cxnSp>
          <p:nvCxnSpPr>
            <p:cNvPr id="281" name="Verbinder: gekrümmt 16">
              <a:extLst>
                <a:ext uri="{FF2B5EF4-FFF2-40B4-BE49-F238E27FC236}">
                  <a16:creationId xmlns:a16="http://schemas.microsoft.com/office/drawing/2014/main" id="{7E1AC8CE-5FD1-4EF1-A4E0-053ADFEF9708}"/>
                </a:ext>
              </a:extLst>
            </p:cNvPr>
            <p:cNvCxnSpPr>
              <a:cxnSpLocks/>
              <a:stCxn id="225" idx="2"/>
              <a:endCxn id="280" idx="0"/>
            </p:cNvCxnSpPr>
            <p:nvPr/>
          </p:nvCxnSpPr>
          <p:spPr>
            <a:xfrm rot="16200000" flipH="1">
              <a:off x="6144065" y="512709"/>
              <a:ext cx="167688" cy="29070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Verbinder: gekrümmt 16">
              <a:extLst>
                <a:ext uri="{FF2B5EF4-FFF2-40B4-BE49-F238E27FC236}">
                  <a16:creationId xmlns:a16="http://schemas.microsoft.com/office/drawing/2014/main" id="{7AF6C611-888D-4FF5-81D2-05E80E70A6C7}"/>
                </a:ext>
              </a:extLst>
            </p:cNvPr>
            <p:cNvCxnSpPr>
              <a:cxnSpLocks/>
              <a:stCxn id="272" idx="2"/>
              <a:endCxn id="285" idx="0"/>
            </p:cNvCxnSpPr>
            <p:nvPr/>
          </p:nvCxnSpPr>
          <p:spPr>
            <a:xfrm rot="5400000">
              <a:off x="8272007" y="3003927"/>
              <a:ext cx="24957" cy="3912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F8FD39C2-7459-41FF-8FD9-A9EA00FEC817}"/>
                </a:ext>
              </a:extLst>
            </p:cNvPr>
            <p:cNvCxnSpPr>
              <a:cxnSpLocks/>
              <a:stCxn id="249" idx="1"/>
              <a:endCxn id="225" idx="3"/>
            </p:cNvCxnSpPr>
            <p:nvPr/>
          </p:nvCxnSpPr>
          <p:spPr>
            <a:xfrm flipH="1" flipV="1">
              <a:off x="5073917" y="1746715"/>
              <a:ext cx="550502" cy="93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C996D7DC-76D5-4257-92CC-4FEC53284CCE}"/>
                </a:ext>
              </a:extLst>
            </p:cNvPr>
            <p:cNvSpPr txBox="1"/>
            <p:nvPr/>
          </p:nvSpPr>
          <p:spPr>
            <a:xfrm flipH="1">
              <a:off x="5065196" y="1469999"/>
              <a:ext cx="559222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4CA43D06-24D6-495D-9B4D-3AAD650047F6}"/>
                </a:ext>
              </a:extLst>
            </p:cNvPr>
            <p:cNvSpPr/>
            <p:nvPr/>
          </p:nvSpPr>
          <p:spPr>
            <a:xfrm>
              <a:off x="7779035" y="3212046"/>
              <a:ext cx="619619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Policy</a:t>
              </a:r>
              <a:endParaRPr lang="en-US" sz="1400" b="1" dirty="0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6524E838-FB9A-4FDA-9217-0A5FCCC7B908}"/>
                </a:ext>
              </a:extLst>
            </p:cNvPr>
            <p:cNvSpPr/>
            <p:nvPr/>
          </p:nvSpPr>
          <p:spPr>
            <a:xfrm>
              <a:off x="7088885" y="3355151"/>
              <a:ext cx="512081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Rule</a:t>
              </a:r>
              <a:endParaRPr lang="en-US" sz="1400" dirty="0"/>
            </a:p>
          </p:txBody>
        </p:sp>
        <p:cxnSp>
          <p:nvCxnSpPr>
            <p:cNvPr id="287" name="Verbinder: gekrümmt 16">
              <a:extLst>
                <a:ext uri="{FF2B5EF4-FFF2-40B4-BE49-F238E27FC236}">
                  <a16:creationId xmlns:a16="http://schemas.microsoft.com/office/drawing/2014/main" id="{57571E50-03E4-4AD6-85AA-F4C24DDB0587}"/>
                </a:ext>
              </a:extLst>
            </p:cNvPr>
            <p:cNvCxnSpPr>
              <a:cxnSpLocks/>
              <a:stCxn id="280" idx="2"/>
              <a:endCxn id="272" idx="0"/>
            </p:cNvCxnSpPr>
            <p:nvPr/>
          </p:nvCxnSpPr>
          <p:spPr>
            <a:xfrm rot="16200000" flipH="1">
              <a:off x="7783598" y="2219229"/>
              <a:ext cx="594352" cy="798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Verbinder: gekrümmt 16">
              <a:extLst>
                <a:ext uri="{FF2B5EF4-FFF2-40B4-BE49-F238E27FC236}">
                  <a16:creationId xmlns:a16="http://schemas.microsoft.com/office/drawing/2014/main" id="{B83E9A07-C1A2-4560-9CAD-75F02B4D05B2}"/>
                </a:ext>
              </a:extLst>
            </p:cNvPr>
            <p:cNvCxnSpPr>
              <a:cxnSpLocks/>
              <a:stCxn id="285" idx="1"/>
              <a:endCxn id="286" idx="3"/>
            </p:cNvCxnSpPr>
            <p:nvPr/>
          </p:nvCxnSpPr>
          <p:spPr>
            <a:xfrm rot="10800000" flipV="1">
              <a:off x="7600967" y="3347713"/>
              <a:ext cx="178068" cy="1431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B1AF08B4-8963-4D85-A0F9-C27A66C4DF73}"/>
                </a:ext>
              </a:extLst>
            </p:cNvPr>
            <p:cNvSpPr/>
            <p:nvPr/>
          </p:nvSpPr>
          <p:spPr>
            <a:xfrm>
              <a:off x="6024963" y="3355151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Schedule</a:t>
              </a:r>
              <a:endParaRPr lang="en-US" sz="1400" dirty="0"/>
            </a:p>
          </p:txBody>
        </p:sp>
        <p:cxnSp>
          <p:nvCxnSpPr>
            <p:cNvPr id="290" name="Verbinder: gekrümmt 16">
              <a:extLst>
                <a:ext uri="{FF2B5EF4-FFF2-40B4-BE49-F238E27FC236}">
                  <a16:creationId xmlns:a16="http://schemas.microsoft.com/office/drawing/2014/main" id="{8289DC4C-5920-43E9-8D2C-B312D3B0734B}"/>
                </a:ext>
              </a:extLst>
            </p:cNvPr>
            <p:cNvCxnSpPr>
              <a:cxnSpLocks/>
              <a:stCxn id="286" idx="1"/>
              <a:endCxn id="289" idx="3"/>
            </p:cNvCxnSpPr>
            <p:nvPr/>
          </p:nvCxnSpPr>
          <p:spPr>
            <a:xfrm rot="10800000">
              <a:off x="6849675" y="3490818"/>
              <a:ext cx="239210" cy="111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Verbinder: gekrümmt 16">
              <a:extLst>
                <a:ext uri="{FF2B5EF4-FFF2-40B4-BE49-F238E27FC236}">
                  <a16:creationId xmlns:a16="http://schemas.microsoft.com/office/drawing/2014/main" id="{92B9C2A3-C842-41D5-9222-0188FB49F484}"/>
                </a:ext>
              </a:extLst>
            </p:cNvPr>
            <p:cNvCxnSpPr>
              <a:cxnSpLocks/>
              <a:stCxn id="285" idx="1"/>
              <a:endCxn id="246" idx="2"/>
            </p:cNvCxnSpPr>
            <p:nvPr/>
          </p:nvCxnSpPr>
          <p:spPr>
            <a:xfrm rot="10800000">
              <a:off x="6872574" y="3209194"/>
              <a:ext cx="906461" cy="13851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Verbinder: gekrümmt 16">
              <a:extLst>
                <a:ext uri="{FF2B5EF4-FFF2-40B4-BE49-F238E27FC236}">
                  <a16:creationId xmlns:a16="http://schemas.microsoft.com/office/drawing/2014/main" id="{F89F629B-4C97-4EDD-BF9B-F693DAA9F5FF}"/>
                </a:ext>
              </a:extLst>
            </p:cNvPr>
            <p:cNvCxnSpPr>
              <a:cxnSpLocks/>
              <a:stCxn id="289" idx="0"/>
              <a:endCxn id="246" idx="2"/>
            </p:cNvCxnSpPr>
            <p:nvPr/>
          </p:nvCxnSpPr>
          <p:spPr>
            <a:xfrm rot="5400000" flipH="1" flipV="1">
              <a:off x="6581968" y="3064546"/>
              <a:ext cx="145957" cy="4352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Verbinder: gekrümmt 16">
              <a:extLst>
                <a:ext uri="{FF2B5EF4-FFF2-40B4-BE49-F238E27FC236}">
                  <a16:creationId xmlns:a16="http://schemas.microsoft.com/office/drawing/2014/main" id="{2741DF77-AD86-4EFA-B2C2-830676CBB4C2}"/>
                </a:ext>
              </a:extLst>
            </p:cNvPr>
            <p:cNvCxnSpPr>
              <a:cxnSpLocks/>
              <a:stCxn id="226" idx="0"/>
              <a:endCxn id="243" idx="2"/>
            </p:cNvCxnSpPr>
            <p:nvPr/>
          </p:nvCxnSpPr>
          <p:spPr>
            <a:xfrm rot="16200000" flipV="1">
              <a:off x="1761857" y="3997853"/>
              <a:ext cx="126474" cy="8472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Verbinder: gekrümmt 16">
              <a:extLst>
                <a:ext uri="{FF2B5EF4-FFF2-40B4-BE49-F238E27FC236}">
                  <a16:creationId xmlns:a16="http://schemas.microsoft.com/office/drawing/2014/main" id="{99A6B30E-3536-4D7A-A138-BE08CE404679}"/>
                </a:ext>
              </a:extLst>
            </p:cNvPr>
            <p:cNvCxnSpPr>
              <a:cxnSpLocks/>
              <a:stCxn id="226" idx="0"/>
              <a:endCxn id="242" idx="2"/>
            </p:cNvCxnSpPr>
            <p:nvPr/>
          </p:nvCxnSpPr>
          <p:spPr>
            <a:xfrm rot="5400000" flipH="1" flipV="1">
              <a:off x="2224061" y="4206460"/>
              <a:ext cx="302908" cy="253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Verbinder: gekrümmt 16">
              <a:extLst>
                <a:ext uri="{FF2B5EF4-FFF2-40B4-BE49-F238E27FC236}">
                  <a16:creationId xmlns:a16="http://schemas.microsoft.com/office/drawing/2014/main" id="{FDB19F13-83B7-4227-A8ED-470EACF4ADD6}"/>
                </a:ext>
              </a:extLst>
            </p:cNvPr>
            <p:cNvCxnSpPr>
              <a:cxnSpLocks/>
              <a:stCxn id="226" idx="0"/>
              <a:endCxn id="239" idx="2"/>
            </p:cNvCxnSpPr>
            <p:nvPr/>
          </p:nvCxnSpPr>
          <p:spPr>
            <a:xfrm rot="5400000" flipH="1" flipV="1">
              <a:off x="2799311" y="3854190"/>
              <a:ext cx="79929" cy="11811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5DE75994-C645-4B6D-8A11-0A8AE449B0E2}"/>
                </a:ext>
              </a:extLst>
            </p:cNvPr>
            <p:cNvSpPr/>
            <p:nvPr/>
          </p:nvSpPr>
          <p:spPr>
            <a:xfrm>
              <a:off x="3047191" y="5030815"/>
              <a:ext cx="56678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dirty="0"/>
            </a:p>
          </p:txBody>
        </p: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BF30A0D4-07B4-450A-8D7E-38C5CB40B8EB}"/>
                </a:ext>
              </a:extLst>
            </p:cNvPr>
            <p:cNvCxnSpPr>
              <a:cxnSpLocks/>
              <a:stCxn id="296" idx="1"/>
              <a:endCxn id="234" idx="3"/>
            </p:cNvCxnSpPr>
            <p:nvPr/>
          </p:nvCxnSpPr>
          <p:spPr>
            <a:xfrm flipH="1">
              <a:off x="2844092" y="5166483"/>
              <a:ext cx="203100" cy="237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25584543-4D04-4B21-A3E1-D7E1EF1DEB7B}"/>
                </a:ext>
              </a:extLst>
            </p:cNvPr>
            <p:cNvSpPr txBox="1"/>
            <p:nvPr/>
          </p:nvSpPr>
          <p:spPr>
            <a:xfrm flipH="1">
              <a:off x="2893433" y="5276440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99" name="Verbinder: gekrümmt 16">
              <a:extLst>
                <a:ext uri="{FF2B5EF4-FFF2-40B4-BE49-F238E27FC236}">
                  <a16:creationId xmlns:a16="http://schemas.microsoft.com/office/drawing/2014/main" id="{08206C05-C43A-4E08-B1A8-3CEC26563AF6}"/>
                </a:ext>
              </a:extLst>
            </p:cNvPr>
            <p:cNvCxnSpPr>
              <a:cxnSpLocks/>
              <a:stCxn id="249" idx="2"/>
              <a:endCxn id="280" idx="0"/>
            </p:cNvCxnSpPr>
            <p:nvPr/>
          </p:nvCxnSpPr>
          <p:spPr>
            <a:xfrm rot="16200000" flipH="1">
              <a:off x="6838680" y="1207325"/>
              <a:ext cx="166751" cy="15187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Verbinder: gekrümmt 16">
              <a:extLst>
                <a:ext uri="{FF2B5EF4-FFF2-40B4-BE49-F238E27FC236}">
                  <a16:creationId xmlns:a16="http://schemas.microsoft.com/office/drawing/2014/main" id="{B5C04B04-21C6-4491-AE68-734D4F29AA28}"/>
                </a:ext>
              </a:extLst>
            </p:cNvPr>
            <p:cNvCxnSpPr>
              <a:cxnSpLocks/>
              <a:stCxn id="248" idx="2"/>
              <a:endCxn id="249" idx="0"/>
            </p:cNvCxnSpPr>
            <p:nvPr/>
          </p:nvCxnSpPr>
          <p:spPr>
            <a:xfrm rot="16200000" flipH="1">
              <a:off x="4872797" y="322093"/>
              <a:ext cx="560559" cy="201922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Verbinder: gekrümmt 16">
              <a:extLst>
                <a:ext uri="{FF2B5EF4-FFF2-40B4-BE49-F238E27FC236}">
                  <a16:creationId xmlns:a16="http://schemas.microsoft.com/office/drawing/2014/main" id="{BA260917-4753-4804-8FEB-6B42FFE4573C}"/>
                </a:ext>
              </a:extLst>
            </p:cNvPr>
            <p:cNvCxnSpPr>
              <a:cxnSpLocks/>
              <a:stCxn id="248" idx="2"/>
              <a:endCxn id="219" idx="0"/>
            </p:cNvCxnSpPr>
            <p:nvPr/>
          </p:nvCxnSpPr>
          <p:spPr>
            <a:xfrm rot="5400000">
              <a:off x="3063763" y="541530"/>
              <a:ext cx="569808" cy="1589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Verbinder: gekrümmt 16">
              <a:extLst>
                <a:ext uri="{FF2B5EF4-FFF2-40B4-BE49-F238E27FC236}">
                  <a16:creationId xmlns:a16="http://schemas.microsoft.com/office/drawing/2014/main" id="{94325AB3-362A-483A-8E46-8F68C14285B1}"/>
                </a:ext>
              </a:extLst>
            </p:cNvPr>
            <p:cNvCxnSpPr>
              <a:cxnSpLocks/>
              <a:stCxn id="248" idx="2"/>
              <a:endCxn id="225" idx="0"/>
            </p:cNvCxnSpPr>
            <p:nvPr/>
          </p:nvCxnSpPr>
          <p:spPr>
            <a:xfrm rot="16200000" flipH="1">
              <a:off x="4179118" y="1015772"/>
              <a:ext cx="559623" cy="6309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5A613D9C-2EE4-4950-AB9D-D455DFABA938}"/>
                </a:ext>
              </a:extLst>
            </p:cNvPr>
            <p:cNvGrpSpPr/>
            <p:nvPr/>
          </p:nvGrpSpPr>
          <p:grpSpPr>
            <a:xfrm>
              <a:off x="2794723" y="1436061"/>
              <a:ext cx="538719" cy="651201"/>
              <a:chOff x="2759286" y="5691828"/>
              <a:chExt cx="631411" cy="651201"/>
            </a:xfrm>
          </p:grpSpPr>
          <p:grpSp>
            <p:nvGrpSpPr>
              <p:cNvPr id="322" name="Gruppieren 321">
                <a:extLst>
                  <a:ext uri="{FF2B5EF4-FFF2-40B4-BE49-F238E27FC236}">
                    <a16:creationId xmlns:a16="http://schemas.microsoft.com/office/drawing/2014/main" id="{123B3991-845A-49E2-9EAC-8BEBC570990B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4" name="Geschweifte Klammer links 323">
                  <a:extLst>
                    <a:ext uri="{FF2B5EF4-FFF2-40B4-BE49-F238E27FC236}">
                      <a16:creationId xmlns:a16="http://schemas.microsoft.com/office/drawing/2014/main" id="{0A22FE29-0732-4AEB-AAF3-EC06A37A9DDF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5" name="Geschweifte Klammer rechts 324">
                  <a:extLst>
                    <a:ext uri="{FF2B5EF4-FFF2-40B4-BE49-F238E27FC236}">
                      <a16:creationId xmlns:a16="http://schemas.microsoft.com/office/drawing/2014/main" id="{C0DA765D-3670-4DC9-904F-4E8B5DD00782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D4E85E52-3FBE-4D36-969F-4532E363271F}"/>
                  </a:ext>
                </a:extLst>
              </p:cNvPr>
              <p:cNvSpPr txBox="1"/>
              <p:nvPr/>
            </p:nvSpPr>
            <p:spPr>
              <a:xfrm flipH="1">
                <a:off x="2797959" y="5691828"/>
                <a:ext cx="592738" cy="6512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</a:p>
            </p:txBody>
          </p:sp>
        </p:grp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931D7D2B-0759-4EB8-BF4A-93ECEF9F72B0}"/>
                </a:ext>
              </a:extLst>
            </p:cNvPr>
            <p:cNvSpPr/>
            <p:nvPr/>
          </p:nvSpPr>
          <p:spPr>
            <a:xfrm>
              <a:off x="4541316" y="2369522"/>
              <a:ext cx="56827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A266FD8F-7A78-4696-8C1E-5C252BF4C590}"/>
                </a:ext>
              </a:extLst>
            </p:cNvPr>
            <p:cNvSpPr/>
            <p:nvPr/>
          </p:nvSpPr>
          <p:spPr>
            <a:xfrm>
              <a:off x="3582649" y="2340822"/>
              <a:ext cx="47851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D1F2CAA1-85B7-467D-9033-BE7DD308820D}"/>
                </a:ext>
              </a:extLst>
            </p:cNvPr>
            <p:cNvSpPr/>
            <p:nvPr/>
          </p:nvSpPr>
          <p:spPr>
            <a:xfrm>
              <a:off x="4105242" y="2350933"/>
              <a:ext cx="41450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</p:txBody>
        </p:sp>
        <p:sp>
          <p:nvSpPr>
            <p:cNvPr id="307" name="Textfeld 306">
              <a:extLst>
                <a:ext uri="{FF2B5EF4-FFF2-40B4-BE49-F238E27FC236}">
                  <a16:creationId xmlns:a16="http://schemas.microsoft.com/office/drawing/2014/main" id="{54D63565-BDE9-4325-B844-797E19EEF13B}"/>
                </a:ext>
              </a:extLst>
            </p:cNvPr>
            <p:cNvSpPr txBox="1"/>
            <p:nvPr/>
          </p:nvSpPr>
          <p:spPr>
            <a:xfrm flipH="1">
              <a:off x="2116126" y="188849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8" name="Textfeld 307">
              <a:extLst>
                <a:ext uri="{FF2B5EF4-FFF2-40B4-BE49-F238E27FC236}">
                  <a16:creationId xmlns:a16="http://schemas.microsoft.com/office/drawing/2014/main" id="{FCB4244F-ADA9-4989-BB85-8261C86C33A7}"/>
                </a:ext>
              </a:extLst>
            </p:cNvPr>
            <p:cNvSpPr txBox="1"/>
            <p:nvPr/>
          </p:nvSpPr>
          <p:spPr>
            <a:xfrm flipH="1">
              <a:off x="945302" y="296582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9" name="Textfeld 308">
              <a:extLst>
                <a:ext uri="{FF2B5EF4-FFF2-40B4-BE49-F238E27FC236}">
                  <a16:creationId xmlns:a16="http://schemas.microsoft.com/office/drawing/2014/main" id="{0DC1A8BC-1CF9-484C-A00C-B4730D26FBF7}"/>
                </a:ext>
              </a:extLst>
            </p:cNvPr>
            <p:cNvSpPr txBox="1"/>
            <p:nvPr/>
          </p:nvSpPr>
          <p:spPr>
            <a:xfrm flipH="1">
              <a:off x="1417514" y="3631618"/>
              <a:ext cx="814471" cy="2713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310" name="Verbinder: gekrümmt 16">
              <a:extLst>
                <a:ext uri="{FF2B5EF4-FFF2-40B4-BE49-F238E27FC236}">
                  <a16:creationId xmlns:a16="http://schemas.microsoft.com/office/drawing/2014/main" id="{B41194EF-FF58-44E4-94B2-7D421B25FA89}"/>
                </a:ext>
              </a:extLst>
            </p:cNvPr>
            <p:cNvCxnSpPr>
              <a:cxnSpLocks/>
              <a:stCxn id="224" idx="2"/>
              <a:endCxn id="218" idx="2"/>
            </p:cNvCxnSpPr>
            <p:nvPr/>
          </p:nvCxnSpPr>
          <p:spPr>
            <a:xfrm rot="5400000" flipH="1">
              <a:off x="1717763" y="2270176"/>
              <a:ext cx="23849" cy="1256397"/>
            </a:xfrm>
            <a:prstGeom prst="curvedConnector3">
              <a:avLst>
                <a:gd name="adj1" fmla="val -8450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Verbinder: gekrümmt 16">
              <a:extLst>
                <a:ext uri="{FF2B5EF4-FFF2-40B4-BE49-F238E27FC236}">
                  <a16:creationId xmlns:a16="http://schemas.microsoft.com/office/drawing/2014/main" id="{41D936EB-65FD-41B1-8914-33B39B888923}"/>
                </a:ext>
              </a:extLst>
            </p:cNvPr>
            <p:cNvCxnSpPr>
              <a:cxnSpLocks/>
              <a:stCxn id="223" idx="0"/>
              <a:endCxn id="217" idx="0"/>
            </p:cNvCxnSpPr>
            <p:nvPr/>
          </p:nvCxnSpPr>
          <p:spPr>
            <a:xfrm rot="16200000" flipV="1">
              <a:off x="2416074" y="2069836"/>
              <a:ext cx="7196" cy="1113115"/>
            </a:xfrm>
            <a:prstGeom prst="curvedConnector3">
              <a:avLst>
                <a:gd name="adj1" fmla="val 29004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feld 311">
              <a:extLst>
                <a:ext uri="{FF2B5EF4-FFF2-40B4-BE49-F238E27FC236}">
                  <a16:creationId xmlns:a16="http://schemas.microsoft.com/office/drawing/2014/main" id="{F99A0C76-2EE3-4772-8006-278427632DD0}"/>
                </a:ext>
              </a:extLst>
            </p:cNvPr>
            <p:cNvSpPr txBox="1"/>
            <p:nvPr/>
          </p:nvSpPr>
          <p:spPr>
            <a:xfrm flipH="1">
              <a:off x="3055337" y="2081971"/>
              <a:ext cx="611924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313" name="Verbinder: gekrümmt 16">
              <a:extLst>
                <a:ext uri="{FF2B5EF4-FFF2-40B4-BE49-F238E27FC236}">
                  <a16:creationId xmlns:a16="http://schemas.microsoft.com/office/drawing/2014/main" id="{405B1266-85A5-41CC-9E1F-50185F869A0B}"/>
                </a:ext>
              </a:extLst>
            </p:cNvPr>
            <p:cNvCxnSpPr>
              <a:cxnSpLocks/>
              <a:stCxn id="219" idx="2"/>
              <a:endCxn id="305" idx="0"/>
            </p:cNvCxnSpPr>
            <p:nvPr/>
          </p:nvCxnSpPr>
          <p:spPr>
            <a:xfrm rot="16200000" flipH="1">
              <a:off x="2963760" y="1482674"/>
              <a:ext cx="448255" cy="12680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Verbinder: gekrümmt 16">
              <a:extLst>
                <a:ext uri="{FF2B5EF4-FFF2-40B4-BE49-F238E27FC236}">
                  <a16:creationId xmlns:a16="http://schemas.microsoft.com/office/drawing/2014/main" id="{5443DD56-BDB4-4477-B26D-A28FEE139E8F}"/>
                </a:ext>
              </a:extLst>
            </p:cNvPr>
            <p:cNvCxnSpPr>
              <a:cxnSpLocks/>
              <a:stCxn id="219" idx="2"/>
              <a:endCxn id="306" idx="0"/>
            </p:cNvCxnSpPr>
            <p:nvPr/>
          </p:nvCxnSpPr>
          <p:spPr>
            <a:xfrm rot="16200000" flipH="1">
              <a:off x="3203999" y="1242436"/>
              <a:ext cx="458366" cy="17586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Verbinder: gekrümmt 16">
              <a:extLst>
                <a:ext uri="{FF2B5EF4-FFF2-40B4-BE49-F238E27FC236}">
                  <a16:creationId xmlns:a16="http://schemas.microsoft.com/office/drawing/2014/main" id="{A686BFD5-5BA1-4406-97B1-60008D568BA9}"/>
                </a:ext>
              </a:extLst>
            </p:cNvPr>
            <p:cNvCxnSpPr>
              <a:cxnSpLocks/>
              <a:stCxn id="219" idx="2"/>
              <a:endCxn id="304" idx="0"/>
            </p:cNvCxnSpPr>
            <p:nvPr/>
          </p:nvCxnSpPr>
          <p:spPr>
            <a:xfrm rot="16200000" flipH="1">
              <a:off x="3451182" y="995252"/>
              <a:ext cx="476955" cy="22715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9A08A7BB-CD19-4DBA-8255-40D556F28D87}"/>
                </a:ext>
              </a:extLst>
            </p:cNvPr>
            <p:cNvGrpSpPr/>
            <p:nvPr/>
          </p:nvGrpSpPr>
          <p:grpSpPr>
            <a:xfrm>
              <a:off x="8302993" y="3241450"/>
              <a:ext cx="564004" cy="651200"/>
              <a:chOff x="2759286" y="5691827"/>
              <a:chExt cx="661047" cy="651200"/>
            </a:xfrm>
          </p:grpSpPr>
          <p:grpSp>
            <p:nvGrpSpPr>
              <p:cNvPr id="318" name="Gruppieren 317">
                <a:extLst>
                  <a:ext uri="{FF2B5EF4-FFF2-40B4-BE49-F238E27FC236}">
                    <a16:creationId xmlns:a16="http://schemas.microsoft.com/office/drawing/2014/main" id="{1EF068A6-4BB1-466F-9100-EABF33C75D75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0" name="Geschweifte Klammer links 319">
                  <a:extLst>
                    <a:ext uri="{FF2B5EF4-FFF2-40B4-BE49-F238E27FC236}">
                      <a16:creationId xmlns:a16="http://schemas.microsoft.com/office/drawing/2014/main" id="{7BCBA3DD-210F-4309-948F-AB228F93C2F5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1" name="Geschweifte Klammer rechts 320">
                  <a:extLst>
                    <a:ext uri="{FF2B5EF4-FFF2-40B4-BE49-F238E27FC236}">
                      <a16:creationId xmlns:a16="http://schemas.microsoft.com/office/drawing/2014/main" id="{8A3307D7-32CE-4959-8B92-CC70695FD954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8D085AB4-15E9-46CD-B7B7-36349E15E51A}"/>
                  </a:ext>
                </a:extLst>
              </p:cNvPr>
              <p:cNvSpPr txBox="1"/>
              <p:nvPr/>
            </p:nvSpPr>
            <p:spPr>
              <a:xfrm flipH="1">
                <a:off x="2768321" y="5691827"/>
                <a:ext cx="652012" cy="6512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</a:p>
            </p:txBody>
          </p:sp>
        </p:grpSp>
        <p:cxnSp>
          <p:nvCxnSpPr>
            <p:cNvPr id="317" name="Verbinder: gekrümmt 16">
              <a:extLst>
                <a:ext uri="{FF2B5EF4-FFF2-40B4-BE49-F238E27FC236}">
                  <a16:creationId xmlns:a16="http://schemas.microsoft.com/office/drawing/2014/main" id="{B15EE547-56C3-4FAC-B5ED-C32D784CBE17}"/>
                </a:ext>
              </a:extLst>
            </p:cNvPr>
            <p:cNvCxnSpPr>
              <a:cxnSpLocks/>
              <a:stCxn id="285" idx="2"/>
              <a:endCxn id="319" idx="3"/>
            </p:cNvCxnSpPr>
            <p:nvPr/>
          </p:nvCxnSpPr>
          <p:spPr>
            <a:xfrm rot="16200000" flipH="1">
              <a:off x="8157938" y="3414286"/>
              <a:ext cx="83670" cy="22185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System Semantic Model (SYS)</a:t>
            </a:r>
            <a:endParaRPr lang="en-US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539552" y="692696"/>
            <a:ext cx="10833298" cy="5854154"/>
            <a:chOff x="539552" y="692696"/>
            <a:chExt cx="8566085" cy="4815768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C7DE6FB6-E6AC-4DB4-AC7F-4B895DF51280}"/>
                </a:ext>
              </a:extLst>
            </p:cNvPr>
            <p:cNvSpPr/>
            <p:nvPr/>
          </p:nvSpPr>
          <p:spPr>
            <a:xfrm>
              <a:off x="3367325" y="3020669"/>
              <a:ext cx="1115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815B5ECD-F578-48FC-9A65-425D2224B1F7}"/>
                </a:ext>
              </a:extLst>
            </p:cNvPr>
            <p:cNvSpPr/>
            <p:nvPr/>
          </p:nvSpPr>
          <p:spPr>
            <a:xfrm>
              <a:off x="752151" y="3489183"/>
              <a:ext cx="198986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Metadata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2EDD834-8233-4867-BC41-B6BF77D929B9}"/>
                </a:ext>
              </a:extLst>
            </p:cNvPr>
            <p:cNvSpPr/>
            <p:nvPr/>
          </p:nvSpPr>
          <p:spPr>
            <a:xfrm>
              <a:off x="2788654" y="3593202"/>
              <a:ext cx="1855354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Verbinder: gekrümmt 355">
              <a:extLst>
                <a:ext uri="{FF2B5EF4-FFF2-40B4-BE49-F238E27FC236}">
                  <a16:creationId xmlns:a16="http://schemas.microsoft.com/office/drawing/2014/main" id="{6B399D82-B864-47B8-8E3F-9ED5B4939642}"/>
                </a:ext>
              </a:extLst>
            </p:cNvPr>
            <p:cNvCxnSpPr>
              <a:cxnSpLocks/>
              <a:stCxn id="117" idx="0"/>
              <a:endCxn id="199" idx="5"/>
            </p:cNvCxnSpPr>
            <p:nvPr/>
          </p:nvCxnSpPr>
          <p:spPr>
            <a:xfrm rot="5400000" flipH="1" flipV="1">
              <a:off x="2750005" y="2314619"/>
              <a:ext cx="171645" cy="217748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0" name="Verbinder: gekrümmt 358">
              <a:extLst>
                <a:ext uri="{FF2B5EF4-FFF2-40B4-BE49-F238E27FC236}">
                  <a16:creationId xmlns:a16="http://schemas.microsoft.com/office/drawing/2014/main" id="{DEC26B5E-04E8-4E41-B849-135FC71BDEFF}"/>
                </a:ext>
              </a:extLst>
            </p:cNvPr>
            <p:cNvCxnSpPr>
              <a:cxnSpLocks/>
              <a:stCxn id="118" idx="0"/>
              <a:endCxn id="199" idx="4"/>
            </p:cNvCxnSpPr>
            <p:nvPr/>
          </p:nvCxnSpPr>
          <p:spPr>
            <a:xfrm rot="5400000" flipH="1" flipV="1">
              <a:off x="3671708" y="3370467"/>
              <a:ext cx="267359" cy="17811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D75593BD-2C66-4AAC-8A3C-F22265D331A9}"/>
                </a:ext>
              </a:extLst>
            </p:cNvPr>
            <p:cNvSpPr/>
            <p:nvPr/>
          </p:nvSpPr>
          <p:spPr>
            <a:xfrm>
              <a:off x="2164719" y="5169910"/>
              <a:ext cx="1002820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FA7FA0B5-0F00-4AF1-9DF7-FD8D4466A2FB}"/>
                </a:ext>
              </a:extLst>
            </p:cNvPr>
            <p:cNvSpPr/>
            <p:nvPr/>
          </p:nvSpPr>
          <p:spPr>
            <a:xfrm>
              <a:off x="3081639" y="4161230"/>
              <a:ext cx="1410769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Full Text Index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09C96FDF-059B-4F91-9246-1BBB18C21A05}"/>
                </a:ext>
              </a:extLst>
            </p:cNvPr>
            <p:cNvSpPr/>
            <p:nvPr/>
          </p:nvSpPr>
          <p:spPr>
            <a:xfrm>
              <a:off x="5230398" y="4643847"/>
              <a:ext cx="221929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Execution Environment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396F05DC-03FA-4897-8790-3904C961C9B1}"/>
                </a:ext>
              </a:extLst>
            </p:cNvPr>
            <p:cNvSpPr/>
            <p:nvPr/>
          </p:nvSpPr>
          <p:spPr>
            <a:xfrm>
              <a:off x="6124104" y="5195657"/>
              <a:ext cx="50539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hosts</a:t>
              </a:r>
            </a:p>
          </p:txBody>
        </p:sp>
        <p:cxnSp>
          <p:nvCxnSpPr>
            <p:cNvPr id="125" name="Verbinder: gekrümmt 17">
              <a:extLst>
                <a:ext uri="{FF2B5EF4-FFF2-40B4-BE49-F238E27FC236}">
                  <a16:creationId xmlns:a16="http://schemas.microsoft.com/office/drawing/2014/main" id="{A149C666-DD9F-471C-8A43-090F388967B6}"/>
                </a:ext>
              </a:extLst>
            </p:cNvPr>
            <p:cNvCxnSpPr>
              <a:cxnSpLocks/>
              <a:stCxn id="117" idx="2"/>
              <a:endCxn id="129" idx="0"/>
            </p:cNvCxnSpPr>
            <p:nvPr/>
          </p:nvCxnSpPr>
          <p:spPr>
            <a:xfrm rot="16200000" flipH="1">
              <a:off x="2002641" y="3572180"/>
              <a:ext cx="337811" cy="84892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B1E0863B-B62A-4208-BBB2-5F7799640D21}"/>
                </a:ext>
              </a:extLst>
            </p:cNvPr>
            <p:cNvSpPr/>
            <p:nvPr/>
          </p:nvSpPr>
          <p:spPr>
            <a:xfrm>
              <a:off x="3790636" y="5190864"/>
              <a:ext cx="1213412" cy="2543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DB-Server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B28F10BA-2724-4F8C-8ADA-D39646469269}"/>
                </a:ext>
              </a:extLst>
            </p:cNvPr>
            <p:cNvSpPr/>
            <p:nvPr/>
          </p:nvSpPr>
          <p:spPr>
            <a:xfrm>
              <a:off x="3029474" y="2747237"/>
              <a:ext cx="2069636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Retrieval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92CD8419-B6DA-483D-A1C7-8B0C286553DA}"/>
                </a:ext>
              </a:extLst>
            </p:cNvPr>
            <p:cNvSpPr/>
            <p:nvPr/>
          </p:nvSpPr>
          <p:spPr>
            <a:xfrm>
              <a:off x="4860032" y="3579350"/>
              <a:ext cx="777621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363D2780-312C-48AC-B6D2-B5E881800D6A}"/>
                </a:ext>
              </a:extLst>
            </p:cNvPr>
            <p:cNvSpPr/>
            <p:nvPr/>
          </p:nvSpPr>
          <p:spPr>
            <a:xfrm>
              <a:off x="2140180" y="4165548"/>
              <a:ext cx="911655" cy="1305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Catalog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22B26A4-998E-4D04-8DE0-EDF1B736955E}"/>
                </a:ext>
              </a:extLst>
            </p:cNvPr>
            <p:cNvSpPr/>
            <p:nvPr/>
          </p:nvSpPr>
          <p:spPr>
            <a:xfrm>
              <a:off x="923236" y="4514929"/>
              <a:ext cx="1776556" cy="2102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Records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3D8BD5B-EEBF-486B-A2F5-70D05EC95074}"/>
                </a:ext>
              </a:extLst>
            </p:cNvPr>
            <p:cNvSpPr/>
            <p:nvPr/>
          </p:nvSpPr>
          <p:spPr>
            <a:xfrm>
              <a:off x="2617721" y="4528229"/>
              <a:ext cx="1615052" cy="2312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Verbinder: gekrümmt 24">
              <a:extLst>
                <a:ext uri="{FF2B5EF4-FFF2-40B4-BE49-F238E27FC236}">
                  <a16:creationId xmlns:a16="http://schemas.microsoft.com/office/drawing/2014/main" id="{67447DD6-AC52-4955-86A3-94DE8EC483D4}"/>
                </a:ext>
              </a:extLst>
            </p:cNvPr>
            <p:cNvCxnSpPr>
              <a:cxnSpLocks/>
              <a:stCxn id="117" idx="2"/>
              <a:endCxn id="122" idx="0"/>
            </p:cNvCxnSpPr>
            <p:nvPr/>
          </p:nvCxnSpPr>
          <p:spPr>
            <a:xfrm rot="16200000" flipH="1">
              <a:off x="2600308" y="2974513"/>
              <a:ext cx="333493" cy="20399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88B3B8DF-9F2B-426C-B8A9-3F331FAF4641}"/>
                </a:ext>
              </a:extLst>
            </p:cNvPr>
            <p:cNvSpPr/>
            <p:nvPr/>
          </p:nvSpPr>
          <p:spPr>
            <a:xfrm>
              <a:off x="539552" y="711835"/>
              <a:ext cx="2668193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IG-Program Implementation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Verbinder: gekrümmt 26">
              <a:extLst>
                <a:ext uri="{FF2B5EF4-FFF2-40B4-BE49-F238E27FC236}">
                  <a16:creationId xmlns:a16="http://schemas.microsoft.com/office/drawing/2014/main" id="{1992BED2-87F4-44C4-AA32-E2F331C61DE2}"/>
                </a:ext>
              </a:extLst>
            </p:cNvPr>
            <p:cNvCxnSpPr>
              <a:cxnSpLocks/>
              <a:stCxn id="150" idx="2"/>
              <a:endCxn id="127" idx="0"/>
            </p:cNvCxnSpPr>
            <p:nvPr/>
          </p:nvCxnSpPr>
          <p:spPr>
            <a:xfrm rot="16200000" flipH="1">
              <a:off x="3659098" y="2408866"/>
              <a:ext cx="216631" cy="593757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5" name="Verbinder: gekrümmt 27">
              <a:extLst>
                <a:ext uri="{FF2B5EF4-FFF2-40B4-BE49-F238E27FC236}">
                  <a16:creationId xmlns:a16="http://schemas.microsoft.com/office/drawing/2014/main" id="{982FE51B-4D9E-4A3E-B2DB-E9AF86F5B486}"/>
                </a:ext>
              </a:extLst>
            </p:cNvPr>
            <p:cNvCxnSpPr>
              <a:cxnSpLocks/>
              <a:stCxn id="147" idx="2"/>
              <a:endCxn id="116" idx="1"/>
            </p:cNvCxnSpPr>
            <p:nvPr/>
          </p:nvCxnSpPr>
          <p:spPr>
            <a:xfrm rot="16200000" flipH="1">
              <a:off x="2384900" y="2207520"/>
              <a:ext cx="89161" cy="1875690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6" name="Verbinder: gekrümmt 28">
              <a:extLst>
                <a:ext uri="{FF2B5EF4-FFF2-40B4-BE49-F238E27FC236}">
                  <a16:creationId xmlns:a16="http://schemas.microsoft.com/office/drawing/2014/main" id="{70D431CA-C06C-4367-9048-FC8DE1F06841}"/>
                </a:ext>
              </a:extLst>
            </p:cNvPr>
            <p:cNvCxnSpPr>
              <a:cxnSpLocks/>
              <a:stCxn id="129" idx="2"/>
              <a:endCxn id="130" idx="0"/>
            </p:cNvCxnSpPr>
            <p:nvPr/>
          </p:nvCxnSpPr>
          <p:spPr>
            <a:xfrm rot="5400000">
              <a:off x="2094334" y="4013255"/>
              <a:ext cx="218854" cy="7844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7" name="Verbinder: gekrümmt 29">
              <a:extLst>
                <a:ext uri="{FF2B5EF4-FFF2-40B4-BE49-F238E27FC236}">
                  <a16:creationId xmlns:a16="http://schemas.microsoft.com/office/drawing/2014/main" id="{EE1D038E-0FDF-41C5-8C2C-5F6D7061359E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rot="16200000" flipH="1">
              <a:off x="2894550" y="3997532"/>
              <a:ext cx="232154" cy="8292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8" name="Verbinder: gekrümmt 30">
              <a:extLst>
                <a:ext uri="{FF2B5EF4-FFF2-40B4-BE49-F238E27FC236}">
                  <a16:creationId xmlns:a16="http://schemas.microsoft.com/office/drawing/2014/main" id="{2A5BDAF8-B8B6-48AE-852D-03D57AC0C57C}"/>
                </a:ext>
              </a:extLst>
            </p:cNvPr>
            <p:cNvCxnSpPr>
              <a:cxnSpLocks/>
              <a:stCxn id="130" idx="2"/>
              <a:endCxn id="121" idx="0"/>
            </p:cNvCxnSpPr>
            <p:nvPr/>
          </p:nvCxnSpPr>
          <p:spPr>
            <a:xfrm rot="16200000" flipH="1">
              <a:off x="2016438" y="4520219"/>
              <a:ext cx="444766" cy="85461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Verbinder: gekrümmt 31">
              <a:extLst>
                <a:ext uri="{FF2B5EF4-FFF2-40B4-BE49-F238E27FC236}">
                  <a16:creationId xmlns:a16="http://schemas.microsoft.com/office/drawing/2014/main" id="{C3EAD8C4-33C2-4A29-8D82-AD44A54DA71F}"/>
                </a:ext>
              </a:extLst>
            </p:cNvPr>
            <p:cNvCxnSpPr>
              <a:cxnSpLocks/>
              <a:stCxn id="131" idx="2"/>
              <a:endCxn id="121" idx="0"/>
            </p:cNvCxnSpPr>
            <p:nvPr/>
          </p:nvCxnSpPr>
          <p:spPr>
            <a:xfrm rot="5400000">
              <a:off x="2840466" y="4585128"/>
              <a:ext cx="410445" cy="759118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0" name="Verbinder: gekrümmt 32">
              <a:extLst>
                <a:ext uri="{FF2B5EF4-FFF2-40B4-BE49-F238E27FC236}">
                  <a16:creationId xmlns:a16="http://schemas.microsoft.com/office/drawing/2014/main" id="{3B99359B-7241-4141-A9CB-4082FFEB5338}"/>
                </a:ext>
              </a:extLst>
            </p:cNvPr>
            <p:cNvCxnSpPr>
              <a:cxnSpLocks/>
              <a:stCxn id="121" idx="3"/>
              <a:endCxn id="126" idx="1"/>
            </p:cNvCxnSpPr>
            <p:nvPr/>
          </p:nvCxnSpPr>
          <p:spPr>
            <a:xfrm flipV="1">
              <a:off x="3167539" y="5318044"/>
              <a:ext cx="623097" cy="2114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1" name="Verbinder: gekrümmt 33">
              <a:extLst>
                <a:ext uri="{FF2B5EF4-FFF2-40B4-BE49-F238E27FC236}">
                  <a16:creationId xmlns:a16="http://schemas.microsoft.com/office/drawing/2014/main" id="{BE3F73F4-6F0D-4FD6-9FF3-C6F64A796510}"/>
                </a:ext>
              </a:extLst>
            </p:cNvPr>
            <p:cNvCxnSpPr>
              <a:cxnSpLocks/>
              <a:stCxn id="150" idx="2"/>
              <a:endCxn id="147" idx="0"/>
            </p:cNvCxnSpPr>
            <p:nvPr/>
          </p:nvCxnSpPr>
          <p:spPr>
            <a:xfrm rot="5400000">
              <a:off x="2398685" y="1690380"/>
              <a:ext cx="164801" cy="19789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B43B1FB-4007-46AB-83B9-CFBFAF01A3BB}"/>
                </a:ext>
              </a:extLst>
            </p:cNvPr>
            <p:cNvSpPr/>
            <p:nvPr/>
          </p:nvSpPr>
          <p:spPr>
            <a:xfrm>
              <a:off x="6701200" y="5070475"/>
              <a:ext cx="94973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Verbinder: gekrümmt 35">
              <a:extLst>
                <a:ext uri="{FF2B5EF4-FFF2-40B4-BE49-F238E27FC236}">
                  <a16:creationId xmlns:a16="http://schemas.microsoft.com/office/drawing/2014/main" id="{E27B4C73-C95C-4CDA-8CA7-9F4F9AE77FFF}"/>
                </a:ext>
              </a:extLst>
            </p:cNvPr>
            <p:cNvCxnSpPr>
              <a:cxnSpLocks/>
              <a:stCxn id="126" idx="3"/>
              <a:endCxn id="123" idx="1"/>
            </p:cNvCxnSpPr>
            <p:nvPr/>
          </p:nvCxnSpPr>
          <p:spPr>
            <a:xfrm flipV="1">
              <a:off x="5004048" y="4813124"/>
              <a:ext cx="226350" cy="50492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9EA51B86-F773-4C08-8ADE-1BA8E40FAA16}"/>
                </a:ext>
              </a:extLst>
            </p:cNvPr>
            <p:cNvSpPr/>
            <p:nvPr/>
          </p:nvSpPr>
          <p:spPr>
            <a:xfrm>
              <a:off x="7858965" y="4557484"/>
              <a:ext cx="1105523" cy="5675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Verbinder: gekrümmt 37">
              <a:extLst>
                <a:ext uri="{FF2B5EF4-FFF2-40B4-BE49-F238E27FC236}">
                  <a16:creationId xmlns:a16="http://schemas.microsoft.com/office/drawing/2014/main" id="{884AEF2F-F5C6-427E-B7B1-239427B5570B}"/>
                </a:ext>
              </a:extLst>
            </p:cNvPr>
            <p:cNvCxnSpPr>
              <a:cxnSpLocks/>
              <a:stCxn id="142" idx="1"/>
              <a:endCxn id="123" idx="2"/>
            </p:cNvCxnSpPr>
            <p:nvPr/>
          </p:nvCxnSpPr>
          <p:spPr>
            <a:xfrm rot="10800000">
              <a:off x="6340045" y="4982402"/>
              <a:ext cx="361156" cy="25735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Verbinder: gekrümmt 38">
              <a:extLst>
                <a:ext uri="{FF2B5EF4-FFF2-40B4-BE49-F238E27FC236}">
                  <a16:creationId xmlns:a16="http://schemas.microsoft.com/office/drawing/2014/main" id="{2EFBA077-D246-4DDE-80FD-70A3A83FCDDC}"/>
                </a:ext>
              </a:extLst>
            </p:cNvPr>
            <p:cNvCxnSpPr>
              <a:cxnSpLocks/>
              <a:stCxn id="123" idx="3"/>
              <a:endCxn id="144" idx="1"/>
            </p:cNvCxnSpPr>
            <p:nvPr/>
          </p:nvCxnSpPr>
          <p:spPr>
            <a:xfrm>
              <a:off x="7449689" y="4813124"/>
              <a:ext cx="409276" cy="28152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AF72830-B720-44CB-8899-54D06DEFA3FD}"/>
                </a:ext>
              </a:extLst>
            </p:cNvPr>
            <p:cNvSpPr/>
            <p:nvPr/>
          </p:nvSpPr>
          <p:spPr>
            <a:xfrm>
              <a:off x="680485" y="2762231"/>
              <a:ext cx="162230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Verbinder: gekrümmt 40">
              <a:extLst>
                <a:ext uri="{FF2B5EF4-FFF2-40B4-BE49-F238E27FC236}">
                  <a16:creationId xmlns:a16="http://schemas.microsoft.com/office/drawing/2014/main" id="{9F6D966B-1873-4CDB-8E16-FA22D7103DF1}"/>
                </a:ext>
              </a:extLst>
            </p:cNvPr>
            <p:cNvCxnSpPr>
              <a:cxnSpLocks/>
              <a:stCxn id="127" idx="3"/>
              <a:endCxn id="116" idx="3"/>
            </p:cNvCxnSpPr>
            <p:nvPr/>
          </p:nvCxnSpPr>
          <p:spPr>
            <a:xfrm flipH="1">
              <a:off x="4482852" y="2949926"/>
              <a:ext cx="616258" cy="240020"/>
            </a:xfrm>
            <a:prstGeom prst="curvedConnector3">
              <a:avLst>
                <a:gd name="adj1" fmla="val -3709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Verbinder: gekrümmt 41">
              <a:extLst>
                <a:ext uri="{FF2B5EF4-FFF2-40B4-BE49-F238E27FC236}">
                  <a16:creationId xmlns:a16="http://schemas.microsoft.com/office/drawing/2014/main" id="{71667213-5E2D-424B-AE3D-891AAEBF54D5}"/>
                </a:ext>
              </a:extLst>
            </p:cNvPr>
            <p:cNvCxnSpPr>
              <a:cxnSpLocks/>
              <a:stCxn id="147" idx="3"/>
              <a:endCxn id="127" idx="1"/>
            </p:cNvCxnSpPr>
            <p:nvPr/>
          </p:nvCxnSpPr>
          <p:spPr>
            <a:xfrm flipV="1">
              <a:off x="2302785" y="2916514"/>
              <a:ext cx="726689" cy="149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93BFE65D-1B88-4E48-B0CF-FC82FAE18612}"/>
                </a:ext>
              </a:extLst>
            </p:cNvPr>
            <p:cNvSpPr/>
            <p:nvPr/>
          </p:nvSpPr>
          <p:spPr>
            <a:xfrm>
              <a:off x="1937546" y="2258876"/>
              <a:ext cx="306597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Management System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Verbinder: gekrümmt 43">
              <a:extLst>
                <a:ext uri="{FF2B5EF4-FFF2-40B4-BE49-F238E27FC236}">
                  <a16:creationId xmlns:a16="http://schemas.microsoft.com/office/drawing/2014/main" id="{E6DEEA1F-C170-4883-AD92-622A09047AA4}"/>
                </a:ext>
              </a:extLst>
            </p:cNvPr>
            <p:cNvCxnSpPr>
              <a:cxnSpLocks/>
              <a:stCxn id="122" idx="2"/>
              <a:endCxn id="202" idx="0"/>
            </p:cNvCxnSpPr>
            <p:nvPr/>
          </p:nvCxnSpPr>
          <p:spPr>
            <a:xfrm rot="16200000" flipH="1">
              <a:off x="4552416" y="3569570"/>
              <a:ext cx="326807" cy="185759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2" name="Verbinder: gekrümmt 101">
              <a:extLst>
                <a:ext uri="{FF2B5EF4-FFF2-40B4-BE49-F238E27FC236}">
                  <a16:creationId xmlns:a16="http://schemas.microsoft.com/office/drawing/2014/main" id="{9356A0D1-D1D3-4B86-8076-26CEF28C563E}"/>
                </a:ext>
              </a:extLst>
            </p:cNvPr>
            <p:cNvCxnSpPr>
              <a:cxnSpLocks/>
              <a:stCxn id="128" idx="0"/>
              <a:endCxn id="199" idx="4"/>
            </p:cNvCxnSpPr>
            <p:nvPr/>
          </p:nvCxnSpPr>
          <p:spPr>
            <a:xfrm rot="16200000" flipV="1">
              <a:off x="4444891" y="2775397"/>
              <a:ext cx="253507" cy="135439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Verbinder: gekrümmt 45">
              <a:extLst>
                <a:ext uri="{FF2B5EF4-FFF2-40B4-BE49-F238E27FC236}">
                  <a16:creationId xmlns:a16="http://schemas.microsoft.com/office/drawing/2014/main" id="{76D01EE7-3912-4E09-A247-D8F47805526A}"/>
                </a:ext>
              </a:extLst>
            </p:cNvPr>
            <p:cNvCxnSpPr>
              <a:cxnSpLocks/>
              <a:stCxn id="190" idx="1"/>
              <a:endCxn id="150" idx="1"/>
            </p:cNvCxnSpPr>
            <p:nvPr/>
          </p:nvCxnSpPr>
          <p:spPr>
            <a:xfrm rot="10800000" flipV="1">
              <a:off x="1937547" y="1976916"/>
              <a:ext cx="379817" cy="451237"/>
            </a:xfrm>
            <a:prstGeom prst="curvedConnector3">
              <a:avLst>
                <a:gd name="adj1" fmla="val 14759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Verbinder: gekrümmt 46">
              <a:extLst>
                <a:ext uri="{FF2B5EF4-FFF2-40B4-BE49-F238E27FC236}">
                  <a16:creationId xmlns:a16="http://schemas.microsoft.com/office/drawing/2014/main" id="{D3686895-4B3C-493C-AA6D-66344B4523AA}"/>
                </a:ext>
              </a:extLst>
            </p:cNvPr>
            <p:cNvCxnSpPr>
              <a:cxnSpLocks/>
              <a:stCxn id="182" idx="3"/>
              <a:endCxn id="183" idx="3"/>
            </p:cNvCxnSpPr>
            <p:nvPr/>
          </p:nvCxnSpPr>
          <p:spPr>
            <a:xfrm>
              <a:off x="8175181" y="3941959"/>
              <a:ext cx="162991" cy="291855"/>
            </a:xfrm>
            <a:prstGeom prst="curvedConnector3">
              <a:avLst>
                <a:gd name="adj1" fmla="val 2368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Verbinder: gekrümmt 47">
              <a:extLst>
                <a:ext uri="{FF2B5EF4-FFF2-40B4-BE49-F238E27FC236}">
                  <a16:creationId xmlns:a16="http://schemas.microsoft.com/office/drawing/2014/main" id="{D6F80C3F-EA54-4CE7-84E3-36C5D0D46FBD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 rot="16200000" flipH="1">
              <a:off x="3554529" y="3928735"/>
              <a:ext cx="394296" cy="7069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4423FB-FF17-4140-9F91-112A0DE2E1A3}"/>
                </a:ext>
              </a:extLst>
            </p:cNvPr>
            <p:cNvSpPr/>
            <p:nvPr/>
          </p:nvSpPr>
          <p:spPr>
            <a:xfrm>
              <a:off x="6449483" y="2837724"/>
              <a:ext cx="893252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Analytics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Verbinder: gekrümmt 49">
              <a:extLst>
                <a:ext uri="{FF2B5EF4-FFF2-40B4-BE49-F238E27FC236}">
                  <a16:creationId xmlns:a16="http://schemas.microsoft.com/office/drawing/2014/main" id="{5DABE3A5-96C9-4BF1-BA20-6C7C8D3DF7EE}"/>
                </a:ext>
              </a:extLst>
            </p:cNvPr>
            <p:cNvCxnSpPr>
              <a:cxnSpLocks/>
              <a:stCxn id="150" idx="2"/>
              <a:endCxn id="156" idx="0"/>
            </p:cNvCxnSpPr>
            <p:nvPr/>
          </p:nvCxnSpPr>
          <p:spPr>
            <a:xfrm rot="16200000" flipH="1">
              <a:off x="5063175" y="1004790"/>
              <a:ext cx="240294" cy="342557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Verbinder: gekrümmt 50">
              <a:extLst>
                <a:ext uri="{FF2B5EF4-FFF2-40B4-BE49-F238E27FC236}">
                  <a16:creationId xmlns:a16="http://schemas.microsoft.com/office/drawing/2014/main" id="{BB01FAD8-0840-4673-9B6C-5ADAE90C2D8A}"/>
                </a:ext>
              </a:extLst>
            </p:cNvPr>
            <p:cNvCxnSpPr>
              <a:cxnSpLocks/>
              <a:stCxn id="156" idx="3"/>
              <a:endCxn id="116" idx="3"/>
            </p:cNvCxnSpPr>
            <p:nvPr/>
          </p:nvCxnSpPr>
          <p:spPr>
            <a:xfrm flipH="1">
              <a:off x="4482852" y="2953342"/>
              <a:ext cx="2859883" cy="236604"/>
            </a:xfrm>
            <a:prstGeom prst="curvedConnector3">
              <a:avLst>
                <a:gd name="adj1" fmla="val -799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97739B6A-9D88-43AC-84ED-A96A2405314B}"/>
                </a:ext>
              </a:extLst>
            </p:cNvPr>
            <p:cNvSpPr/>
            <p:nvPr/>
          </p:nvSpPr>
          <p:spPr>
            <a:xfrm>
              <a:off x="6502130" y="1340768"/>
              <a:ext cx="239035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Sematic Model, Information Model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 Model, Record Model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Component Model, Deployment Model,</a:t>
              </a:r>
              <a:b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</a:b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Execution Model</a:t>
              </a:r>
            </a:p>
          </p:txBody>
        </p:sp>
        <p:cxnSp>
          <p:nvCxnSpPr>
            <p:cNvPr id="160" name="Verbinder: gekrümmt 52">
              <a:extLst>
                <a:ext uri="{FF2B5EF4-FFF2-40B4-BE49-F238E27FC236}">
                  <a16:creationId xmlns:a16="http://schemas.microsoft.com/office/drawing/2014/main" id="{9EF999DB-1565-48AD-9B30-C7389878F593}"/>
                </a:ext>
              </a:extLst>
            </p:cNvPr>
            <p:cNvCxnSpPr>
              <a:cxnSpLocks/>
              <a:stCxn id="197" idx="6"/>
              <a:endCxn id="196" idx="3"/>
            </p:cNvCxnSpPr>
            <p:nvPr/>
          </p:nvCxnSpPr>
          <p:spPr>
            <a:xfrm flipV="1">
              <a:off x="4478162" y="1533188"/>
              <a:ext cx="1978524" cy="456185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1" name="Verbinder: gekrümmt 53">
              <a:extLst>
                <a:ext uri="{FF2B5EF4-FFF2-40B4-BE49-F238E27FC236}">
                  <a16:creationId xmlns:a16="http://schemas.microsoft.com/office/drawing/2014/main" id="{42DD092C-C97C-44A0-93A7-57519089DF5A}"/>
                </a:ext>
              </a:extLst>
            </p:cNvPr>
            <p:cNvCxnSpPr>
              <a:cxnSpLocks/>
              <a:stCxn id="189" idx="1"/>
              <a:endCxn id="190" idx="1"/>
            </p:cNvCxnSpPr>
            <p:nvPr/>
          </p:nvCxnSpPr>
          <p:spPr>
            <a:xfrm rot="10800000" flipH="1" flipV="1">
              <a:off x="2092656" y="1539481"/>
              <a:ext cx="224707" cy="437435"/>
            </a:xfrm>
            <a:prstGeom prst="curvedConnector3">
              <a:avLst>
                <a:gd name="adj1" fmla="val -804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Verbinder: gekrümmt 54">
              <a:extLst>
                <a:ext uri="{FF2B5EF4-FFF2-40B4-BE49-F238E27FC236}">
                  <a16:creationId xmlns:a16="http://schemas.microsoft.com/office/drawing/2014/main" id="{0A0CD979-6EFF-44F1-BFDD-B6007567A827}"/>
                </a:ext>
              </a:extLst>
            </p:cNvPr>
            <p:cNvCxnSpPr>
              <a:cxnSpLocks/>
              <a:stCxn id="198" idx="2"/>
              <a:endCxn id="150" idx="3"/>
            </p:cNvCxnSpPr>
            <p:nvPr/>
          </p:nvCxnSpPr>
          <p:spPr>
            <a:xfrm rot="10800000" flipV="1">
              <a:off x="5003525" y="2210053"/>
              <a:ext cx="484707" cy="21809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Verbinder: gekrümmt 55">
              <a:extLst>
                <a:ext uri="{FF2B5EF4-FFF2-40B4-BE49-F238E27FC236}">
                  <a16:creationId xmlns:a16="http://schemas.microsoft.com/office/drawing/2014/main" id="{FA808DD4-82EA-4EB5-AF91-807D99AC7E80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650930" y="5239752"/>
              <a:ext cx="180035" cy="127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84F575DF-9FA2-4FB9-9B08-D292C3C26F9F}"/>
                </a:ext>
              </a:extLst>
            </p:cNvPr>
            <p:cNvSpPr/>
            <p:nvPr/>
          </p:nvSpPr>
          <p:spPr>
            <a:xfrm>
              <a:off x="4628898" y="4599035"/>
              <a:ext cx="59467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in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AF694CF8-F70F-48E7-82F3-CDBFCA42383F}"/>
                </a:ext>
              </a:extLst>
            </p:cNvPr>
            <p:cNvSpPr/>
            <p:nvPr/>
          </p:nvSpPr>
          <p:spPr>
            <a:xfrm>
              <a:off x="3337747" y="4846491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358786-4C91-4689-B5A4-0D2F9265B118}"/>
                </a:ext>
              </a:extLst>
            </p:cNvPr>
            <p:cNvSpPr/>
            <p:nvPr/>
          </p:nvSpPr>
          <p:spPr>
            <a:xfrm>
              <a:off x="4122916" y="2175401"/>
              <a:ext cx="950794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defined by</a:t>
              </a: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051C51B-D205-4905-9D80-86DDD31AFA64}"/>
                </a:ext>
              </a:extLst>
            </p:cNvPr>
            <p:cNvSpPr/>
            <p:nvPr/>
          </p:nvSpPr>
          <p:spPr>
            <a:xfrm>
              <a:off x="4581100" y="1505677"/>
              <a:ext cx="624645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68" name="Verbinder: gekrümmt 60">
              <a:extLst>
                <a:ext uri="{FF2B5EF4-FFF2-40B4-BE49-F238E27FC236}">
                  <a16:creationId xmlns:a16="http://schemas.microsoft.com/office/drawing/2014/main" id="{7F71024F-7B8B-4A2C-B649-B088D1F3E11F}"/>
                </a:ext>
              </a:extLst>
            </p:cNvPr>
            <p:cNvCxnSpPr>
              <a:cxnSpLocks/>
              <a:stCxn id="194" idx="5"/>
              <a:endCxn id="189" idx="0"/>
            </p:cNvCxnSpPr>
            <p:nvPr/>
          </p:nvCxnSpPr>
          <p:spPr>
            <a:xfrm rot="16200000" flipH="1">
              <a:off x="3165568" y="940228"/>
              <a:ext cx="405332" cy="561936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9" name="Verbinder: gekrümmt 61">
              <a:extLst>
                <a:ext uri="{FF2B5EF4-FFF2-40B4-BE49-F238E27FC236}">
                  <a16:creationId xmlns:a16="http://schemas.microsoft.com/office/drawing/2014/main" id="{EA83BF3E-725F-4C59-A9A2-151EA5193C03}"/>
                </a:ext>
              </a:extLst>
            </p:cNvPr>
            <p:cNvCxnSpPr>
              <a:cxnSpLocks/>
              <a:stCxn id="194" idx="7"/>
              <a:endCxn id="191" idx="1"/>
            </p:cNvCxnSpPr>
            <p:nvPr/>
          </p:nvCxnSpPr>
          <p:spPr>
            <a:xfrm rot="5400000" flipH="1" flipV="1">
              <a:off x="3578993" y="370246"/>
              <a:ext cx="116458" cy="109991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Verbinder: gekrümmt 62">
              <a:extLst>
                <a:ext uri="{FF2B5EF4-FFF2-40B4-BE49-F238E27FC236}">
                  <a16:creationId xmlns:a16="http://schemas.microsoft.com/office/drawing/2014/main" id="{186199CD-7C75-4618-88B0-8392B34759AC}"/>
                </a:ext>
              </a:extLst>
            </p:cNvPr>
            <p:cNvCxnSpPr>
              <a:cxnSpLocks/>
              <a:stCxn id="193" idx="4"/>
              <a:endCxn id="189" idx="0"/>
            </p:cNvCxnSpPr>
            <p:nvPr/>
          </p:nvCxnSpPr>
          <p:spPr>
            <a:xfrm rot="5400000">
              <a:off x="3953385" y="748350"/>
              <a:ext cx="371330" cy="97969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BB8F8F9B-DEFB-4902-8DBC-C570D7444F9D}"/>
                </a:ext>
              </a:extLst>
            </p:cNvPr>
            <p:cNvSpPr/>
            <p:nvPr/>
          </p:nvSpPr>
          <p:spPr>
            <a:xfrm>
              <a:off x="6565531" y="4931509"/>
              <a:ext cx="640036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on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25E2824C-CD0D-4072-91CF-7C4AB8AA9BE9}"/>
                </a:ext>
              </a:extLst>
            </p:cNvPr>
            <p:cNvSpPr/>
            <p:nvPr/>
          </p:nvSpPr>
          <p:spPr>
            <a:xfrm>
              <a:off x="3111577" y="73582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28F21DED-100A-4A09-AABB-55C0C940F48E}"/>
                </a:ext>
              </a:extLst>
            </p:cNvPr>
            <p:cNvSpPr txBox="1"/>
            <p:nvPr/>
          </p:nvSpPr>
          <p:spPr>
            <a:xfrm flipH="1">
              <a:off x="5123247" y="1836905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8380ACB2-28EB-44DE-83D5-DF1A13E9147D}"/>
                </a:ext>
              </a:extLst>
            </p:cNvPr>
            <p:cNvSpPr txBox="1"/>
            <p:nvPr/>
          </p:nvSpPr>
          <p:spPr>
            <a:xfrm flipH="1">
              <a:off x="3322912" y="3438083"/>
              <a:ext cx="425966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FC87BEB-CD56-4EE2-8129-4A924B1DDCC9}"/>
                </a:ext>
              </a:extLst>
            </p:cNvPr>
            <p:cNvSpPr/>
            <p:nvPr/>
          </p:nvSpPr>
          <p:spPr>
            <a:xfrm>
              <a:off x="729037" y="3200344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0CEED03-EBEE-4271-968D-DA70E7FA9653}"/>
                </a:ext>
              </a:extLst>
            </p:cNvPr>
            <p:cNvSpPr/>
            <p:nvPr/>
          </p:nvSpPr>
          <p:spPr>
            <a:xfrm>
              <a:off x="5694190" y="2679422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8F43F6D3-2EA2-49FF-9BBB-44985476C342}"/>
                </a:ext>
              </a:extLst>
            </p:cNvPr>
            <p:cNvSpPr/>
            <p:nvPr/>
          </p:nvSpPr>
          <p:spPr>
            <a:xfrm>
              <a:off x="4492408" y="3201133"/>
              <a:ext cx="649973" cy="15635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delivers</a:t>
              </a: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ED989F2E-5AD1-476C-9C35-F67AAC85CEFF}"/>
                </a:ext>
              </a:extLst>
            </p:cNvPr>
            <p:cNvSpPr/>
            <p:nvPr/>
          </p:nvSpPr>
          <p:spPr>
            <a:xfrm>
              <a:off x="1293088" y="3813393"/>
              <a:ext cx="452342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4F17E4D3-E21E-44DD-B2C3-399BF71D3072}"/>
                </a:ext>
              </a:extLst>
            </p:cNvPr>
            <p:cNvSpPr/>
            <p:nvPr/>
          </p:nvSpPr>
          <p:spPr>
            <a:xfrm>
              <a:off x="4982703" y="2428163"/>
              <a:ext cx="904559" cy="1891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implements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6EE14892-5503-4AAA-B3F5-8B1183AC0AB6}"/>
                </a:ext>
              </a:extLst>
            </p:cNvPr>
            <p:cNvSpPr/>
            <p:nvPr/>
          </p:nvSpPr>
          <p:spPr>
            <a:xfrm>
              <a:off x="6452829" y="3558130"/>
              <a:ext cx="949730" cy="2102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D1BC527-AFD9-430B-93E4-F0C17B818D7D}"/>
                </a:ext>
              </a:extLst>
            </p:cNvPr>
            <p:cNvSpPr/>
            <p:nvPr/>
          </p:nvSpPr>
          <p:spPr>
            <a:xfrm>
              <a:off x="7545887" y="5268705"/>
              <a:ext cx="799575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provisions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5645B588-0B62-4DA4-A721-EDC9ABC717D9}"/>
                </a:ext>
              </a:extLst>
            </p:cNvPr>
            <p:cNvSpPr/>
            <p:nvPr/>
          </p:nvSpPr>
          <p:spPr>
            <a:xfrm>
              <a:off x="6430003" y="3803459"/>
              <a:ext cx="174517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TOSCA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AF63C880-AD2F-412E-9EBC-6E479CB8F9AD}"/>
                </a:ext>
              </a:extLst>
            </p:cNvPr>
            <p:cNvSpPr/>
            <p:nvPr/>
          </p:nvSpPr>
          <p:spPr>
            <a:xfrm>
              <a:off x="6832303" y="4095314"/>
              <a:ext cx="150586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K8s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BAF8903C-F235-4B9F-825F-23BF472B00BF}"/>
                </a:ext>
              </a:extLst>
            </p:cNvPr>
            <p:cNvSpPr/>
            <p:nvPr/>
          </p:nvSpPr>
          <p:spPr>
            <a:xfrm>
              <a:off x="5671919" y="4103661"/>
              <a:ext cx="959115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Executor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Verbinder: gekrümmt 77">
              <a:extLst>
                <a:ext uri="{FF2B5EF4-FFF2-40B4-BE49-F238E27FC236}">
                  <a16:creationId xmlns:a16="http://schemas.microsoft.com/office/drawing/2014/main" id="{609808C3-3B55-4395-BA02-7013C98DC0BA}"/>
                </a:ext>
              </a:extLst>
            </p:cNvPr>
            <p:cNvCxnSpPr>
              <a:cxnSpLocks/>
              <a:stCxn id="180" idx="1"/>
              <a:endCxn id="182" idx="1"/>
            </p:cNvCxnSpPr>
            <p:nvPr/>
          </p:nvCxnSpPr>
          <p:spPr>
            <a:xfrm rot="10800000" flipV="1">
              <a:off x="6430004" y="3663237"/>
              <a:ext cx="22825" cy="278721"/>
            </a:xfrm>
            <a:prstGeom prst="curvedConnector3">
              <a:avLst>
                <a:gd name="adj1" fmla="val 107721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6" name="Verbinder: gekrümmt 78">
              <a:extLst>
                <a:ext uri="{FF2B5EF4-FFF2-40B4-BE49-F238E27FC236}">
                  <a16:creationId xmlns:a16="http://schemas.microsoft.com/office/drawing/2014/main" id="{DAA54582-F67F-4D0E-B25E-A48D5986629D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 flipV="1">
              <a:off x="6631033" y="4233814"/>
              <a:ext cx="201270" cy="3912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Verbinder: gekrümmt 79">
              <a:extLst>
                <a:ext uri="{FF2B5EF4-FFF2-40B4-BE49-F238E27FC236}">
                  <a16:creationId xmlns:a16="http://schemas.microsoft.com/office/drawing/2014/main" id="{C049899B-4C69-434B-B902-F0AB90F027AB}"/>
                </a:ext>
              </a:extLst>
            </p:cNvPr>
            <p:cNvCxnSpPr>
              <a:cxnSpLocks/>
              <a:stCxn id="182" idx="1"/>
              <a:endCxn id="184" idx="0"/>
            </p:cNvCxnSpPr>
            <p:nvPr/>
          </p:nvCxnSpPr>
          <p:spPr>
            <a:xfrm rot="10800000" flipV="1">
              <a:off x="6151476" y="3941959"/>
              <a:ext cx="278527" cy="16170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8" name="Verbinder: gekrümmt 80">
              <a:extLst>
                <a:ext uri="{FF2B5EF4-FFF2-40B4-BE49-F238E27FC236}">
                  <a16:creationId xmlns:a16="http://schemas.microsoft.com/office/drawing/2014/main" id="{C0F3121E-CABC-4F53-AFB7-3EAC9236308E}"/>
                </a:ext>
              </a:extLst>
            </p:cNvPr>
            <p:cNvCxnSpPr>
              <a:cxnSpLocks/>
              <a:stCxn id="183" idx="2"/>
              <a:endCxn id="123" idx="0"/>
            </p:cNvCxnSpPr>
            <p:nvPr/>
          </p:nvCxnSpPr>
          <p:spPr>
            <a:xfrm rot="5400000">
              <a:off x="6826874" y="3885483"/>
              <a:ext cx="271534" cy="1245193"/>
            </a:xfrm>
            <a:prstGeom prst="curvedConnector3">
              <a:avLst>
                <a:gd name="adj1" fmla="val 215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654FA476-F1FD-47D6-A825-2CB42447C6E7}"/>
                </a:ext>
              </a:extLst>
            </p:cNvPr>
            <p:cNvSpPr/>
            <p:nvPr/>
          </p:nvSpPr>
          <p:spPr>
            <a:xfrm>
              <a:off x="2092657" y="1423862"/>
              <a:ext cx="3113089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Requirements, Capability, Weakness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5C9D7B83-CA36-456B-8786-903ECD2E07F4}"/>
                </a:ext>
              </a:extLst>
            </p:cNvPr>
            <p:cNvSpPr/>
            <p:nvPr/>
          </p:nvSpPr>
          <p:spPr>
            <a:xfrm>
              <a:off x="2317364" y="1807639"/>
              <a:ext cx="214007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Architecture, Design, Model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85E38A09-118E-4169-BA86-15F0247D03DF}"/>
                </a:ext>
              </a:extLst>
            </p:cNvPr>
            <p:cNvSpPr/>
            <p:nvPr/>
          </p:nvSpPr>
          <p:spPr>
            <a:xfrm>
              <a:off x="4187178" y="692696"/>
              <a:ext cx="4021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Frameworks, Standards, Templates,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EA79038-86E4-4395-BA88-C61B55C6A95D}"/>
                </a:ext>
              </a:extLst>
            </p:cNvPr>
            <p:cNvSpPr/>
            <p:nvPr/>
          </p:nvSpPr>
          <p:spPr>
            <a:xfrm>
              <a:off x="992483" y="1653091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D5869288-6531-4CC1-98B2-0E15A35D83BC}"/>
                </a:ext>
              </a:extLst>
            </p:cNvPr>
            <p:cNvSpPr/>
            <p:nvPr/>
          </p:nvSpPr>
          <p:spPr>
            <a:xfrm>
              <a:off x="4586293" y="995823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27A68ECE-D928-44D0-8D00-6C76D1C9316A}"/>
                </a:ext>
              </a:extLst>
            </p:cNvPr>
            <p:cNvSpPr/>
            <p:nvPr/>
          </p:nvSpPr>
          <p:spPr>
            <a:xfrm>
              <a:off x="3014536" y="970126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837321C4-38F2-4F90-9F26-98BAB28BDD1F}"/>
                </a:ext>
              </a:extLst>
            </p:cNvPr>
            <p:cNvSpPr/>
            <p:nvPr/>
          </p:nvSpPr>
          <p:spPr>
            <a:xfrm>
              <a:off x="2474927" y="944386"/>
              <a:ext cx="7057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specifies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EEF6C7DC-6B8C-4424-BA37-B96E0D50BBA4}"/>
                </a:ext>
              </a:extLst>
            </p:cNvPr>
            <p:cNvSpPr/>
            <p:nvPr/>
          </p:nvSpPr>
          <p:spPr>
            <a:xfrm>
              <a:off x="6444208" y="148478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C9121A8-BAFB-44C2-A08A-0EC3771BC22B}"/>
                </a:ext>
              </a:extLst>
            </p:cNvPr>
            <p:cNvSpPr/>
            <p:nvPr/>
          </p:nvSpPr>
          <p:spPr>
            <a:xfrm>
              <a:off x="4392955" y="196101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F144F7D6-F8D3-468E-B12D-03716902F8CD}"/>
                </a:ext>
              </a:extLst>
            </p:cNvPr>
            <p:cNvSpPr/>
            <p:nvPr/>
          </p:nvSpPr>
          <p:spPr>
            <a:xfrm>
              <a:off x="5488231" y="218169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45B3CF1C-3202-449F-9033-E22D18036860}"/>
                </a:ext>
              </a:extLst>
            </p:cNvPr>
            <p:cNvSpPr/>
            <p:nvPr/>
          </p:nvSpPr>
          <p:spPr>
            <a:xfrm>
              <a:off x="3851840" y="326913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D17B026-5ECE-41A8-8D6C-238BEB6758A9}"/>
                </a:ext>
              </a:extLst>
            </p:cNvPr>
            <p:cNvSpPr/>
            <p:nvPr/>
          </p:nvSpPr>
          <p:spPr>
            <a:xfrm>
              <a:off x="994589" y="2063135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BDD9E9DF-1DEB-472C-AA41-A862317B671D}"/>
                </a:ext>
              </a:extLst>
            </p:cNvPr>
            <p:cNvSpPr/>
            <p:nvPr/>
          </p:nvSpPr>
          <p:spPr>
            <a:xfrm>
              <a:off x="6317102" y="3991611"/>
              <a:ext cx="50946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350F260F-A936-42AA-BF4D-F60B585CF1C7}"/>
                </a:ext>
              </a:extLst>
            </p:cNvPr>
            <p:cNvSpPr/>
            <p:nvPr/>
          </p:nvSpPr>
          <p:spPr>
            <a:xfrm>
              <a:off x="5602010" y="466176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183E934-19A9-4673-B119-82A5E0C4F46D}"/>
                </a:ext>
              </a:extLst>
            </p:cNvPr>
            <p:cNvSpPr/>
            <p:nvPr/>
          </p:nvSpPr>
          <p:spPr>
            <a:xfrm>
              <a:off x="7117783" y="461403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F5D65906-4133-49C5-B2A4-6FC6AEADAE48}"/>
                </a:ext>
              </a:extLst>
            </p:cNvPr>
            <p:cNvSpPr/>
            <p:nvPr/>
          </p:nvSpPr>
          <p:spPr>
            <a:xfrm>
              <a:off x="6720242" y="4430913"/>
              <a:ext cx="936655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orchestrates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D9C29A61-E99A-4FC7-B296-FF3B1D5F56ED}"/>
                </a:ext>
              </a:extLst>
            </p:cNvPr>
            <p:cNvSpPr txBox="1"/>
            <p:nvPr/>
          </p:nvSpPr>
          <p:spPr>
            <a:xfrm flipH="1">
              <a:off x="8174186" y="4245254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D058B90A-99D1-49BC-B7F6-824E2F3ACEAE}"/>
                </a:ext>
              </a:extLst>
            </p:cNvPr>
            <p:cNvSpPr txBox="1"/>
            <p:nvPr/>
          </p:nvSpPr>
          <p:spPr>
            <a:xfrm flipH="1">
              <a:off x="5600607" y="3770357"/>
              <a:ext cx="699813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07" name="Verbinder: gekrümmt 99">
              <a:extLst>
                <a:ext uri="{FF2B5EF4-FFF2-40B4-BE49-F238E27FC236}">
                  <a16:creationId xmlns:a16="http://schemas.microsoft.com/office/drawing/2014/main" id="{0FA46187-7629-4B37-B936-860A7279001D}"/>
                </a:ext>
              </a:extLst>
            </p:cNvPr>
            <p:cNvCxnSpPr>
              <a:cxnSpLocks/>
              <a:stCxn id="167" idx="3"/>
              <a:endCxn id="196" idx="7"/>
            </p:cNvCxnSpPr>
            <p:nvPr/>
          </p:nvCxnSpPr>
          <p:spPr>
            <a:xfrm flipV="1">
              <a:off x="5205745" y="1493089"/>
              <a:ext cx="1311193" cy="77199"/>
            </a:xfrm>
            <a:prstGeom prst="curvedConnector4">
              <a:avLst>
                <a:gd name="adj1" fmla="val 47227"/>
                <a:gd name="adj2" fmla="val 3543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4CDA65CB-F58F-4D96-A435-CDFC8B8D7615}"/>
                </a:ext>
              </a:extLst>
            </p:cNvPr>
            <p:cNvSpPr/>
            <p:nvPr/>
          </p:nvSpPr>
          <p:spPr>
            <a:xfrm>
              <a:off x="6261083" y="3278770"/>
              <a:ext cx="1878815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Artefact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01">
              <a:extLst>
                <a:ext uri="{FF2B5EF4-FFF2-40B4-BE49-F238E27FC236}">
                  <a16:creationId xmlns:a16="http://schemas.microsoft.com/office/drawing/2014/main" id="{4D882580-F189-4998-ACF2-CD6F9A7BEB9C}"/>
                </a:ext>
              </a:extLst>
            </p:cNvPr>
            <p:cNvCxnSpPr>
              <a:cxnSpLocks/>
              <a:stCxn id="208" idx="1"/>
              <a:endCxn id="199" idx="5"/>
            </p:cNvCxnSpPr>
            <p:nvPr/>
          </p:nvCxnSpPr>
          <p:spPr>
            <a:xfrm rot="10800000">
              <a:off x="3924569" y="3317539"/>
              <a:ext cx="2336514" cy="56785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0" name="Verbinder: gekrümmt 101">
              <a:extLst>
                <a:ext uri="{FF2B5EF4-FFF2-40B4-BE49-F238E27FC236}">
                  <a16:creationId xmlns:a16="http://schemas.microsoft.com/office/drawing/2014/main" id="{5ACCD3CD-E0E2-4615-A2A9-2E7A1EEBC569}"/>
                </a:ext>
              </a:extLst>
            </p:cNvPr>
            <p:cNvCxnSpPr>
              <a:cxnSpLocks/>
              <a:stCxn id="128" idx="1"/>
              <a:endCxn id="118" idx="3"/>
            </p:cNvCxnSpPr>
            <p:nvPr/>
          </p:nvCxnSpPr>
          <p:spPr>
            <a:xfrm rot="10800000" flipV="1">
              <a:off x="4644008" y="3674902"/>
              <a:ext cx="216024" cy="516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1" name="Verbinder: gekrümmt 103">
              <a:extLst>
                <a:ext uri="{FF2B5EF4-FFF2-40B4-BE49-F238E27FC236}">
                  <a16:creationId xmlns:a16="http://schemas.microsoft.com/office/drawing/2014/main" id="{AEF81559-AA59-4884-8092-30DFA20AB990}"/>
                </a:ext>
              </a:extLst>
            </p:cNvPr>
            <p:cNvCxnSpPr>
              <a:cxnSpLocks/>
              <a:stCxn id="208" idx="3"/>
              <a:endCxn id="182" idx="0"/>
            </p:cNvCxnSpPr>
            <p:nvPr/>
          </p:nvCxnSpPr>
          <p:spPr>
            <a:xfrm flipH="1">
              <a:off x="7302593" y="3374323"/>
              <a:ext cx="837305" cy="429136"/>
            </a:xfrm>
            <a:prstGeom prst="curvedConnector4">
              <a:avLst>
                <a:gd name="adj1" fmla="val -26640"/>
                <a:gd name="adj2" fmla="val 6113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0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Data &amp; Policy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76919" y="1030523"/>
            <a:ext cx="5765425" cy="3276555"/>
            <a:chOff x="183219" y="605073"/>
            <a:chExt cx="5765425" cy="3276555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4E9B734-AC3A-4906-AF80-A8EFD72ED051}"/>
                </a:ext>
              </a:extLst>
            </p:cNvPr>
            <p:cNvSpPr txBox="1"/>
            <p:nvPr/>
          </p:nvSpPr>
          <p:spPr>
            <a:xfrm>
              <a:off x="2154647" y="950233"/>
              <a:ext cx="699920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576582-C2CF-4EAF-A682-4C373CC4711B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1814056" y="777613"/>
              <a:ext cx="720092" cy="41569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Gerader Verbinder 104">
              <a:extLst>
                <a:ext uri="{FF2B5EF4-FFF2-40B4-BE49-F238E27FC236}">
                  <a16:creationId xmlns:a16="http://schemas.microsoft.com/office/drawing/2014/main" id="{CF7F8C63-82D5-46D4-8220-ACF9FDE82FAA}"/>
                </a:ext>
              </a:extLst>
            </p:cNvPr>
            <p:cNvCxnSpPr>
              <a:cxnSpLocks/>
              <a:stCxn id="47" idx="0"/>
              <a:endCxn id="70" idx="2"/>
            </p:cNvCxnSpPr>
            <p:nvPr/>
          </p:nvCxnSpPr>
          <p:spPr>
            <a:xfrm flipV="1">
              <a:off x="1811279" y="1391979"/>
              <a:ext cx="2777" cy="6242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E499C51-EF9B-40FB-A329-851D196A9717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2534148" y="777613"/>
              <a:ext cx="717632" cy="42113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Gerader Verbinder 41">
              <a:extLst>
                <a:ext uri="{FF2B5EF4-FFF2-40B4-BE49-F238E27FC236}">
                  <a16:creationId xmlns:a16="http://schemas.microsoft.com/office/drawing/2014/main" id="{9B9BAED6-5B67-478E-ADBE-53B69372979A}"/>
                </a:ext>
              </a:extLst>
            </p:cNvPr>
            <p:cNvCxnSpPr>
              <a:cxnSpLocks/>
              <a:stCxn id="32" idx="0"/>
              <a:endCxn id="71" idx="2"/>
            </p:cNvCxnSpPr>
            <p:nvPr/>
          </p:nvCxnSpPr>
          <p:spPr>
            <a:xfrm flipV="1">
              <a:off x="3236157" y="1397415"/>
              <a:ext cx="15624" cy="62771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C0C582B-E9F2-44B7-8294-BC7E179CA2D2}"/>
                </a:ext>
              </a:extLst>
            </p:cNvPr>
            <p:cNvSpPr txBox="1"/>
            <p:nvPr/>
          </p:nvSpPr>
          <p:spPr>
            <a:xfrm>
              <a:off x="2468340" y="3412229"/>
              <a:ext cx="48854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classifies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83D9B4B-8AE7-45BC-B723-DA65F277D4EC}"/>
                </a:ext>
              </a:extLst>
            </p:cNvPr>
            <p:cNvSpPr txBox="1"/>
            <p:nvPr/>
          </p:nvSpPr>
          <p:spPr>
            <a:xfrm>
              <a:off x="1594759" y="2901170"/>
              <a:ext cx="362645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0BC236-C9D0-47CA-AD04-C40B8C27D67E}"/>
                </a:ext>
              </a:extLst>
            </p:cNvPr>
            <p:cNvSpPr txBox="1"/>
            <p:nvPr/>
          </p:nvSpPr>
          <p:spPr>
            <a:xfrm>
              <a:off x="1529781" y="1521894"/>
              <a:ext cx="584045" cy="1647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D815BB-031C-455E-8134-4C218CA05F1C}"/>
                </a:ext>
              </a:extLst>
            </p:cNvPr>
            <p:cNvSpPr txBox="1"/>
            <p:nvPr/>
          </p:nvSpPr>
          <p:spPr>
            <a:xfrm>
              <a:off x="1889552" y="2350547"/>
              <a:ext cx="403595" cy="178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17" name="Gerader Verbinder 41">
              <a:extLst>
                <a:ext uri="{FF2B5EF4-FFF2-40B4-BE49-F238E27FC236}">
                  <a16:creationId xmlns:a16="http://schemas.microsoft.com/office/drawing/2014/main" id="{DB4D1747-4BC5-4178-8B22-86668128C1C7}"/>
                </a:ext>
              </a:extLst>
            </p:cNvPr>
            <p:cNvCxnSpPr>
              <a:cxnSpLocks/>
              <a:stCxn id="18" idx="3"/>
              <a:endCxn id="19" idx="0"/>
            </p:cNvCxnSpPr>
            <p:nvPr/>
          </p:nvCxnSpPr>
          <p:spPr>
            <a:xfrm rot="5400000">
              <a:off x="1308310" y="2117427"/>
              <a:ext cx="230584" cy="89187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1F9EA99F-B2DD-4FA3-856F-07EA6EE617EF}"/>
                </a:ext>
              </a:extLst>
            </p:cNvPr>
            <p:cNvSpPr/>
            <p:nvPr/>
          </p:nvSpPr>
          <p:spPr>
            <a:xfrm>
              <a:off x="1750354" y="2339905"/>
              <a:ext cx="238373" cy="108169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hteck: abgerundete Ecken 86">
              <a:extLst>
                <a:ext uri="{FF2B5EF4-FFF2-40B4-BE49-F238E27FC236}">
                  <a16:creationId xmlns:a16="http://schemas.microsoft.com/office/drawing/2014/main" id="{61FBA579-3937-4CEF-B979-727AC16BC686}"/>
                </a:ext>
              </a:extLst>
            </p:cNvPr>
            <p:cNvSpPr/>
            <p:nvPr/>
          </p:nvSpPr>
          <p:spPr>
            <a:xfrm>
              <a:off x="655533" y="2678658"/>
              <a:ext cx="644259" cy="352428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 Data</a:t>
              </a:r>
            </a:p>
          </p:txBody>
        </p:sp>
        <p:sp>
          <p:nvSpPr>
            <p:cNvPr id="20" name="Rechteck: abgerundete Ecken 84">
              <a:extLst>
                <a:ext uri="{FF2B5EF4-FFF2-40B4-BE49-F238E27FC236}">
                  <a16:creationId xmlns:a16="http://schemas.microsoft.com/office/drawing/2014/main" id="{5D434703-60C0-4302-A446-899E53919C05}"/>
                </a:ext>
              </a:extLst>
            </p:cNvPr>
            <p:cNvSpPr/>
            <p:nvPr/>
          </p:nvSpPr>
          <p:spPr>
            <a:xfrm>
              <a:off x="2072207" y="2674729"/>
              <a:ext cx="532445" cy="348445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21" name="Rechteck: abgerundete Ecken 82">
              <a:extLst>
                <a:ext uri="{FF2B5EF4-FFF2-40B4-BE49-F238E27FC236}">
                  <a16:creationId xmlns:a16="http://schemas.microsoft.com/office/drawing/2014/main" id="{E0584987-A222-405F-8332-31FD24211E42}"/>
                </a:ext>
              </a:extLst>
            </p:cNvPr>
            <p:cNvSpPr/>
            <p:nvPr/>
          </p:nvSpPr>
          <p:spPr>
            <a:xfrm>
              <a:off x="749221" y="3560924"/>
              <a:ext cx="708685" cy="32070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cxnSp>
          <p:nvCxnSpPr>
            <p:cNvPr id="22" name="Gerader Verbinder 41">
              <a:extLst>
                <a:ext uri="{FF2B5EF4-FFF2-40B4-BE49-F238E27FC236}">
                  <a16:creationId xmlns:a16="http://schemas.microsoft.com/office/drawing/2014/main" id="{7D93FEBB-45C2-4295-B627-4AE1047CFAA8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 rot="16200000" flipH="1">
              <a:off x="1990658" y="2326956"/>
              <a:ext cx="226655" cy="468889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Gerader Verbinder 41">
              <a:extLst>
                <a:ext uri="{FF2B5EF4-FFF2-40B4-BE49-F238E27FC236}">
                  <a16:creationId xmlns:a16="http://schemas.microsoft.com/office/drawing/2014/main" id="{F9BECCD1-6636-40A9-AADA-20BBB52A4ED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16200000" flipH="1">
              <a:off x="674486" y="3131846"/>
              <a:ext cx="491002" cy="36715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" name="Raute 23">
              <a:extLst>
                <a:ext uri="{FF2B5EF4-FFF2-40B4-BE49-F238E27FC236}">
                  <a16:creationId xmlns:a16="http://schemas.microsoft.com/office/drawing/2014/main" id="{B89B5CCF-5D89-4693-B69C-F22852B006FC}"/>
                </a:ext>
              </a:extLst>
            </p:cNvPr>
            <p:cNvSpPr/>
            <p:nvPr/>
          </p:nvSpPr>
          <p:spPr>
            <a:xfrm>
              <a:off x="2144795" y="2965674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5" name="Gerader Verbinder 41">
              <a:extLst>
                <a:ext uri="{FF2B5EF4-FFF2-40B4-BE49-F238E27FC236}">
                  <a16:creationId xmlns:a16="http://schemas.microsoft.com/office/drawing/2014/main" id="{5FF6F5B4-D098-45BF-8055-DF48775FE5C7}"/>
                </a:ext>
              </a:extLst>
            </p:cNvPr>
            <p:cNvCxnSpPr>
              <a:cxnSpLocks/>
              <a:stCxn id="44" idx="2"/>
              <a:endCxn id="19" idx="2"/>
            </p:cNvCxnSpPr>
            <p:nvPr/>
          </p:nvCxnSpPr>
          <p:spPr>
            <a:xfrm rot="5400000" flipH="1">
              <a:off x="1699772" y="2308977"/>
              <a:ext cx="89145" cy="1533364"/>
            </a:xfrm>
            <a:prstGeom prst="bentConnector3">
              <a:avLst>
                <a:gd name="adj1" fmla="val -142465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Gerader Verbinder 41">
              <a:extLst>
                <a:ext uri="{FF2B5EF4-FFF2-40B4-BE49-F238E27FC236}">
                  <a16:creationId xmlns:a16="http://schemas.microsoft.com/office/drawing/2014/main" id="{01775CA4-501B-4378-A0CD-518CA6A7BA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226015" y="2362224"/>
              <a:ext cx="807828" cy="1361648"/>
            </a:xfrm>
            <a:prstGeom prst="bentConnector2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</p:cxnSp>
        <p:sp>
          <p:nvSpPr>
            <p:cNvPr id="27" name="Rechteck: abgerundete Ecken 45">
              <a:extLst>
                <a:ext uri="{FF2B5EF4-FFF2-40B4-BE49-F238E27FC236}">
                  <a16:creationId xmlns:a16="http://schemas.microsoft.com/office/drawing/2014/main" id="{585CA4A3-9775-4D09-A080-098A8588B636}"/>
                </a:ext>
              </a:extLst>
            </p:cNvPr>
            <p:cNvSpPr/>
            <p:nvPr/>
          </p:nvSpPr>
          <p:spPr>
            <a:xfrm>
              <a:off x="195245" y="1790225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28" name="Gerader Verbinder 231">
              <a:extLst>
                <a:ext uri="{FF2B5EF4-FFF2-40B4-BE49-F238E27FC236}">
                  <a16:creationId xmlns:a16="http://schemas.microsoft.com/office/drawing/2014/main" id="{7FA57153-1909-4741-92E3-DFBE0BD7E32F}"/>
                </a:ext>
              </a:extLst>
            </p:cNvPr>
            <p:cNvCxnSpPr>
              <a:cxnSpLocks/>
              <a:stCxn id="27" idx="3"/>
              <a:endCxn id="47" idx="1"/>
            </p:cNvCxnSpPr>
            <p:nvPr/>
          </p:nvCxnSpPr>
          <p:spPr>
            <a:xfrm>
              <a:off x="669910" y="1893378"/>
              <a:ext cx="798879" cy="291408"/>
            </a:xfrm>
            <a:prstGeom prst="bentConnector3">
              <a:avLst>
                <a:gd name="adj1" fmla="val 68282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echteck: abgerundete Ecken 49">
              <a:extLst>
                <a:ext uri="{FF2B5EF4-FFF2-40B4-BE49-F238E27FC236}">
                  <a16:creationId xmlns:a16="http://schemas.microsoft.com/office/drawing/2014/main" id="{64E28B41-3822-48BF-9062-622520D3CB1B}"/>
                </a:ext>
              </a:extLst>
            </p:cNvPr>
            <p:cNvSpPr/>
            <p:nvPr/>
          </p:nvSpPr>
          <p:spPr>
            <a:xfrm>
              <a:off x="191967" y="208170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cxnSp>
          <p:nvCxnSpPr>
            <p:cNvPr id="30" name="Gerader Verbinder 422">
              <a:extLst>
                <a:ext uri="{FF2B5EF4-FFF2-40B4-BE49-F238E27FC236}">
                  <a16:creationId xmlns:a16="http://schemas.microsoft.com/office/drawing/2014/main" id="{80FCA06E-D5DD-43A1-A312-A5A0D68BBFA9}"/>
                </a:ext>
              </a:extLst>
            </p:cNvPr>
            <p:cNvCxnSpPr>
              <a:cxnSpLocks/>
              <a:stCxn id="47" idx="1"/>
              <a:endCxn id="29" idx="3"/>
            </p:cNvCxnSpPr>
            <p:nvPr/>
          </p:nvCxnSpPr>
          <p:spPr>
            <a:xfrm rot="10800000" flipV="1">
              <a:off x="666633" y="2184786"/>
              <a:ext cx="802157" cy="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" name="Rechteck: abgerundete Ecken 99">
              <a:extLst>
                <a:ext uri="{FF2B5EF4-FFF2-40B4-BE49-F238E27FC236}">
                  <a16:creationId xmlns:a16="http://schemas.microsoft.com/office/drawing/2014/main" id="{A81A638C-F03B-4901-98C2-AF0ACCC4D0A0}"/>
                </a:ext>
              </a:extLst>
            </p:cNvPr>
            <p:cNvSpPr/>
            <p:nvPr/>
          </p:nvSpPr>
          <p:spPr>
            <a:xfrm>
              <a:off x="3858056" y="2215917"/>
              <a:ext cx="684246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32" name="Rechteck: abgerundete Ecken 39">
              <a:extLst>
                <a:ext uri="{FF2B5EF4-FFF2-40B4-BE49-F238E27FC236}">
                  <a16:creationId xmlns:a16="http://schemas.microsoft.com/office/drawing/2014/main" id="{A590B77D-B331-46B7-B007-121A18E3D47F}"/>
                </a:ext>
              </a:extLst>
            </p:cNvPr>
            <p:cNvSpPr/>
            <p:nvPr/>
          </p:nvSpPr>
          <p:spPr>
            <a:xfrm>
              <a:off x="2924803" y="2025127"/>
              <a:ext cx="622707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A7FD3EB3-691B-4ED7-ADC9-1ADCBE80CB30}"/>
                </a:ext>
              </a:extLst>
            </p:cNvPr>
            <p:cNvSpPr/>
            <p:nvPr/>
          </p:nvSpPr>
          <p:spPr>
            <a:xfrm>
              <a:off x="3501265" y="2161459"/>
              <a:ext cx="178129" cy="94461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Gerader Verbinder 338">
              <a:extLst>
                <a:ext uri="{FF2B5EF4-FFF2-40B4-BE49-F238E27FC236}">
                  <a16:creationId xmlns:a16="http://schemas.microsoft.com/office/drawing/2014/main" id="{FE771747-01A3-4FAA-97EC-C31C226E9432}"/>
                </a:ext>
              </a:extLst>
            </p:cNvPr>
            <p:cNvCxnSpPr>
              <a:cxnSpLocks/>
              <a:stCxn id="47" idx="3"/>
              <a:endCxn id="32" idx="1"/>
            </p:cNvCxnSpPr>
            <p:nvPr/>
          </p:nvCxnSpPr>
          <p:spPr>
            <a:xfrm>
              <a:off x="2153768" y="2184786"/>
              <a:ext cx="771035" cy="88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Gerader Verbinder 340">
              <a:extLst>
                <a:ext uri="{FF2B5EF4-FFF2-40B4-BE49-F238E27FC236}">
                  <a16:creationId xmlns:a16="http://schemas.microsoft.com/office/drawing/2014/main" id="{822948C9-F320-4489-B969-3B7486C01D28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 flipV="1">
              <a:off x="657884" y="2184786"/>
              <a:ext cx="810905" cy="270798"/>
            </a:xfrm>
            <a:prstGeom prst="bentConnector3">
              <a:avLst>
                <a:gd name="adj1" fmla="val 68943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41C40690-2CAB-44BD-92CB-BBB8D9E2A15A}"/>
                </a:ext>
              </a:extLst>
            </p:cNvPr>
            <p:cNvSpPr/>
            <p:nvPr/>
          </p:nvSpPr>
          <p:spPr>
            <a:xfrm>
              <a:off x="617301" y="2959985"/>
              <a:ext cx="238373" cy="108167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Rechteck: abgerundete Ecken 82">
              <a:extLst>
                <a:ext uri="{FF2B5EF4-FFF2-40B4-BE49-F238E27FC236}">
                  <a16:creationId xmlns:a16="http://schemas.microsoft.com/office/drawing/2014/main" id="{D585A44B-4C70-4854-BFD6-55452B82C92D}"/>
                </a:ext>
              </a:extLst>
            </p:cNvPr>
            <p:cNvSpPr/>
            <p:nvPr/>
          </p:nvSpPr>
          <p:spPr>
            <a:xfrm>
              <a:off x="1517330" y="3566117"/>
              <a:ext cx="708685" cy="31550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8E89028D-9C74-4496-8E74-793E1EFC880C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rot="16200000" flipH="1">
              <a:off x="1055098" y="2749541"/>
              <a:ext cx="497965" cy="113518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61CC134-8E35-4E31-A3D9-68DA65A83C9B}"/>
                </a:ext>
              </a:extLst>
            </p:cNvPr>
            <p:cNvSpPr txBox="1"/>
            <p:nvPr/>
          </p:nvSpPr>
          <p:spPr>
            <a:xfrm>
              <a:off x="343636" y="3102537"/>
              <a:ext cx="366905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0" name="Gerader Verbinder 231">
              <a:extLst>
                <a:ext uri="{FF2B5EF4-FFF2-40B4-BE49-F238E27FC236}">
                  <a16:creationId xmlns:a16="http://schemas.microsoft.com/office/drawing/2014/main" id="{E51B2B70-CD55-45DB-973B-E466C2022081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>
              <a:off x="3679393" y="2208689"/>
              <a:ext cx="178662" cy="12234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51D84FB-6FEF-45FD-83A0-5E7D7899092C}"/>
                </a:ext>
              </a:extLst>
            </p:cNvPr>
            <p:cNvSpPr txBox="1"/>
            <p:nvPr/>
          </p:nvSpPr>
          <p:spPr>
            <a:xfrm>
              <a:off x="2948548" y="1496869"/>
              <a:ext cx="642450" cy="16418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enforces</a:t>
              </a:r>
            </a:p>
          </p:txBody>
        </p:sp>
        <p:sp>
          <p:nvSpPr>
            <p:cNvPr id="42" name="Rechteck: abgerundete Ecken 86">
              <a:extLst>
                <a:ext uri="{FF2B5EF4-FFF2-40B4-BE49-F238E27FC236}">
                  <a16:creationId xmlns:a16="http://schemas.microsoft.com/office/drawing/2014/main" id="{7361A30E-3BC7-441E-9674-92E2944A3177}"/>
                </a:ext>
              </a:extLst>
            </p:cNvPr>
            <p:cNvSpPr/>
            <p:nvPr/>
          </p:nvSpPr>
          <p:spPr>
            <a:xfrm>
              <a:off x="1355603" y="2673758"/>
              <a:ext cx="644259" cy="36801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43" name="Gerader Verbinder 41">
              <a:extLst>
                <a:ext uri="{FF2B5EF4-FFF2-40B4-BE49-F238E27FC236}">
                  <a16:creationId xmlns:a16="http://schemas.microsoft.com/office/drawing/2014/main" id="{E9E2F5CE-9EF3-4255-8B54-89AD43E49DF7}"/>
                </a:ext>
              </a:extLst>
            </p:cNvPr>
            <p:cNvCxnSpPr>
              <a:cxnSpLocks/>
              <a:stCxn id="18" idx="3"/>
              <a:endCxn id="42" idx="0"/>
            </p:cNvCxnSpPr>
            <p:nvPr/>
          </p:nvCxnSpPr>
          <p:spPr>
            <a:xfrm rot="5400000">
              <a:off x="1660795" y="2465012"/>
              <a:ext cx="225684" cy="19180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8D091BE2-4E7E-4C8E-B00F-96837A7573C1}"/>
                </a:ext>
              </a:extLst>
            </p:cNvPr>
            <p:cNvSpPr/>
            <p:nvPr/>
          </p:nvSpPr>
          <p:spPr>
            <a:xfrm>
              <a:off x="2450195" y="2968102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03763F-97B7-4D94-9F4F-23EEA4E974C1}"/>
                </a:ext>
              </a:extLst>
            </p:cNvPr>
            <p:cNvSpPr txBox="1"/>
            <p:nvPr/>
          </p:nvSpPr>
          <p:spPr>
            <a:xfrm>
              <a:off x="1036298" y="3082767"/>
              <a:ext cx="398909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cxnSp>
          <p:nvCxnSpPr>
            <p:cNvPr id="46" name="Gerader Verbinder 41">
              <a:extLst>
                <a:ext uri="{FF2B5EF4-FFF2-40B4-BE49-F238E27FC236}">
                  <a16:creationId xmlns:a16="http://schemas.microsoft.com/office/drawing/2014/main" id="{2797D4BE-4D8B-4D6E-884A-619AE84052C6}"/>
                </a:ext>
              </a:extLst>
            </p:cNvPr>
            <p:cNvCxnSpPr>
              <a:cxnSpLocks/>
              <a:stCxn id="24" idx="2"/>
              <a:endCxn id="14" idx="2"/>
            </p:cNvCxnSpPr>
            <p:nvPr/>
          </p:nvCxnSpPr>
          <p:spPr>
            <a:xfrm rot="5400000" flipH="1">
              <a:off x="1956504" y="2868681"/>
              <a:ext cx="68701" cy="429545"/>
            </a:xfrm>
            <a:prstGeom prst="bentConnector3">
              <a:avLst>
                <a:gd name="adj1" fmla="val -83187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" name="Rechteck: abgerundete Ecken 39">
              <a:extLst>
                <a:ext uri="{FF2B5EF4-FFF2-40B4-BE49-F238E27FC236}">
                  <a16:creationId xmlns:a16="http://schemas.microsoft.com/office/drawing/2014/main" id="{7B0266C7-269F-4016-BE0C-9E1CEEF6D3C1}"/>
                </a:ext>
              </a:extLst>
            </p:cNvPr>
            <p:cNvSpPr/>
            <p:nvPr/>
          </p:nvSpPr>
          <p:spPr>
            <a:xfrm>
              <a:off x="1468789" y="2016239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48" name="Rechteck: abgerundete Ecken 50">
              <a:extLst>
                <a:ext uri="{FF2B5EF4-FFF2-40B4-BE49-F238E27FC236}">
                  <a16:creationId xmlns:a16="http://schemas.microsoft.com/office/drawing/2014/main" id="{B1DA781D-C876-4EC7-830D-7AB30564A847}"/>
                </a:ext>
              </a:extLst>
            </p:cNvPr>
            <p:cNvSpPr/>
            <p:nvPr/>
          </p:nvSpPr>
          <p:spPr>
            <a:xfrm>
              <a:off x="183219" y="235243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7C22DBEE-E48E-445D-90AC-60976B2AD60B}"/>
                </a:ext>
              </a:extLst>
            </p:cNvPr>
            <p:cNvCxnSpPr>
              <a:cxnSpLocks/>
              <a:stCxn id="31" idx="0"/>
              <a:endCxn id="52" idx="2"/>
            </p:cNvCxnSpPr>
            <p:nvPr/>
          </p:nvCxnSpPr>
          <p:spPr>
            <a:xfrm flipV="1">
              <a:off x="4200179" y="1984306"/>
              <a:ext cx="389" cy="2316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" name="Rechteck: abgerundete Ecken 45">
              <a:extLst>
                <a:ext uri="{FF2B5EF4-FFF2-40B4-BE49-F238E27FC236}">
                  <a16:creationId xmlns:a16="http://schemas.microsoft.com/office/drawing/2014/main" id="{2D72FBBF-0366-4D91-93E1-8D609BA24078}"/>
                </a:ext>
              </a:extLst>
            </p:cNvPr>
            <p:cNvSpPr/>
            <p:nvPr/>
          </p:nvSpPr>
          <p:spPr>
            <a:xfrm>
              <a:off x="4841777" y="1512218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51" name="Gerader Verbinder 41">
              <a:extLst>
                <a:ext uri="{FF2B5EF4-FFF2-40B4-BE49-F238E27FC236}">
                  <a16:creationId xmlns:a16="http://schemas.microsoft.com/office/drawing/2014/main" id="{30FED9D0-802A-4179-AB06-BFD5AA17C099}"/>
                </a:ext>
              </a:extLst>
            </p:cNvPr>
            <p:cNvCxnSpPr>
              <a:cxnSpLocks/>
              <a:stCxn id="52" idx="3"/>
              <a:endCxn id="50" idx="1"/>
            </p:cNvCxnSpPr>
            <p:nvPr/>
          </p:nvCxnSpPr>
          <p:spPr>
            <a:xfrm flipV="1">
              <a:off x="4543056" y="1615371"/>
              <a:ext cx="298720" cy="253816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2" name="Rechteck: abgerundete Ecken 103">
              <a:extLst>
                <a:ext uri="{FF2B5EF4-FFF2-40B4-BE49-F238E27FC236}">
                  <a16:creationId xmlns:a16="http://schemas.microsoft.com/office/drawing/2014/main" id="{69D043A8-248F-45DA-AE1D-B3E0B9341219}"/>
                </a:ext>
              </a:extLst>
            </p:cNvPr>
            <p:cNvSpPr/>
            <p:nvPr/>
          </p:nvSpPr>
          <p:spPr>
            <a:xfrm>
              <a:off x="3858078" y="1754067"/>
              <a:ext cx="684978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3" name="Rechteck: abgerundete Ecken 45">
              <a:extLst>
                <a:ext uri="{FF2B5EF4-FFF2-40B4-BE49-F238E27FC236}">
                  <a16:creationId xmlns:a16="http://schemas.microsoft.com/office/drawing/2014/main" id="{BB54A490-E7A1-4370-9CBB-FF93B3B085C9}"/>
                </a:ext>
              </a:extLst>
            </p:cNvPr>
            <p:cNvSpPr/>
            <p:nvPr/>
          </p:nvSpPr>
          <p:spPr>
            <a:xfrm>
              <a:off x="4841777" y="1772823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54" name="Rechteck: abgerundete Ecken 45">
              <a:extLst>
                <a:ext uri="{FF2B5EF4-FFF2-40B4-BE49-F238E27FC236}">
                  <a16:creationId xmlns:a16="http://schemas.microsoft.com/office/drawing/2014/main" id="{52ABBAA5-663C-4160-A73D-9D5E03FB7086}"/>
                </a:ext>
              </a:extLst>
            </p:cNvPr>
            <p:cNvSpPr/>
            <p:nvPr/>
          </p:nvSpPr>
          <p:spPr>
            <a:xfrm>
              <a:off x="4841777" y="2037789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55" name="Gerader Verbinder 41">
              <a:extLst>
                <a:ext uri="{FF2B5EF4-FFF2-40B4-BE49-F238E27FC236}">
                  <a16:creationId xmlns:a16="http://schemas.microsoft.com/office/drawing/2014/main" id="{BFBF450C-2B8A-48B5-83A1-085DE0CA241A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>
              <a:off x="4543056" y="1869187"/>
              <a:ext cx="298720" cy="27175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6" name="Gerader Verbinder 41">
              <a:extLst>
                <a:ext uri="{FF2B5EF4-FFF2-40B4-BE49-F238E27FC236}">
                  <a16:creationId xmlns:a16="http://schemas.microsoft.com/office/drawing/2014/main" id="{B901570A-F035-4B8D-8FBA-1DBA201A42C5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rot="10800000">
              <a:off x="4543058" y="1869188"/>
              <a:ext cx="298720" cy="679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AE710A9D-25A5-49AB-B3F1-17031AE82863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5316442" y="1611011"/>
              <a:ext cx="97765" cy="43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Gerader Verbinder 41">
              <a:extLst>
                <a:ext uri="{FF2B5EF4-FFF2-40B4-BE49-F238E27FC236}">
                  <a16:creationId xmlns:a16="http://schemas.microsoft.com/office/drawing/2014/main" id="{4BAFE4CF-E841-4477-B8CC-FB2CD6872B0F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316442" y="1875976"/>
              <a:ext cx="10426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Gerader Verbinder 41">
              <a:extLst>
                <a:ext uri="{FF2B5EF4-FFF2-40B4-BE49-F238E27FC236}">
                  <a16:creationId xmlns:a16="http://schemas.microsoft.com/office/drawing/2014/main" id="{A6282C29-53A1-4A35-85C0-58AAF6BC9044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5316442" y="2140942"/>
              <a:ext cx="111387" cy="43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D5A7F08-F746-4949-8755-F68394841529}"/>
                </a:ext>
              </a:extLst>
            </p:cNvPr>
            <p:cNvSpPr txBox="1"/>
            <p:nvPr/>
          </p:nvSpPr>
          <p:spPr>
            <a:xfrm>
              <a:off x="5417101" y="1523340"/>
              <a:ext cx="53095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minimize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9D1FFE78-0092-4F1C-AD6B-9C3936A4ECDC}"/>
                </a:ext>
              </a:extLst>
            </p:cNvPr>
            <p:cNvSpPr txBox="1"/>
            <p:nvPr/>
          </p:nvSpPr>
          <p:spPr>
            <a:xfrm>
              <a:off x="5441390" y="2063998"/>
              <a:ext cx="362645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avoid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20E3A65-64C3-47C3-82DA-C54499CFCEF6}"/>
                </a:ext>
              </a:extLst>
            </p:cNvPr>
            <p:cNvSpPr txBox="1"/>
            <p:nvPr/>
          </p:nvSpPr>
          <p:spPr>
            <a:xfrm>
              <a:off x="5437645" y="1792517"/>
              <a:ext cx="4388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identify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E4D3640B-9BC5-4E86-8030-6CDA3A96CC56}"/>
                </a:ext>
              </a:extLst>
            </p:cNvPr>
            <p:cNvSpPr txBox="1"/>
            <p:nvPr/>
          </p:nvSpPr>
          <p:spPr>
            <a:xfrm>
              <a:off x="3709562" y="1342531"/>
              <a:ext cx="777361" cy="198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</a:p>
          </p:txBody>
        </p:sp>
        <p:cxnSp>
          <p:nvCxnSpPr>
            <p:cNvPr id="64" name="Gerader Verbinder 41">
              <a:extLst>
                <a:ext uri="{FF2B5EF4-FFF2-40B4-BE49-F238E27FC236}">
                  <a16:creationId xmlns:a16="http://schemas.microsoft.com/office/drawing/2014/main" id="{A8F27560-A039-4026-81F2-24D0C1FB83B7}"/>
                </a:ext>
              </a:extLst>
            </p:cNvPr>
            <p:cNvCxnSpPr>
              <a:cxnSpLocks/>
              <a:stCxn id="52" idx="0"/>
              <a:endCxn id="63" idx="2"/>
            </p:cNvCxnSpPr>
            <p:nvPr/>
          </p:nvCxnSpPr>
          <p:spPr>
            <a:xfrm rot="16200000" flipV="1">
              <a:off x="4042972" y="1596471"/>
              <a:ext cx="212868" cy="10232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Gerader Verbinder 41">
              <a:extLst>
                <a:ext uri="{FF2B5EF4-FFF2-40B4-BE49-F238E27FC236}">
                  <a16:creationId xmlns:a16="http://schemas.microsoft.com/office/drawing/2014/main" id="{0FA847BF-5CFA-45F4-B5C5-D137471EE21F}"/>
                </a:ext>
              </a:extLst>
            </p:cNvPr>
            <p:cNvCxnSpPr>
              <a:cxnSpLocks/>
              <a:stCxn id="63" idx="0"/>
              <a:endCxn id="71" idx="3"/>
            </p:cNvCxnSpPr>
            <p:nvPr/>
          </p:nvCxnSpPr>
          <p:spPr>
            <a:xfrm rot="16200000" flipV="1">
              <a:off x="3906503" y="1150791"/>
              <a:ext cx="44450" cy="339032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E3B8491-4C85-4D68-92F7-056655F97C72}"/>
                </a:ext>
              </a:extLst>
            </p:cNvPr>
            <p:cNvSpPr txBox="1"/>
            <p:nvPr/>
          </p:nvSpPr>
          <p:spPr>
            <a:xfrm>
              <a:off x="2217033" y="1906591"/>
              <a:ext cx="706692" cy="238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3F0292E-2CB3-47F8-994B-E2186AB394EB}"/>
                </a:ext>
              </a:extLst>
            </p:cNvPr>
            <p:cNvSpPr txBox="1"/>
            <p:nvPr/>
          </p:nvSpPr>
          <p:spPr>
            <a:xfrm>
              <a:off x="669910" y="2362776"/>
              <a:ext cx="48268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07709A3-BB28-4C1F-9D7C-840C5E192766}"/>
                </a:ext>
              </a:extLst>
            </p:cNvPr>
            <p:cNvSpPr txBox="1"/>
            <p:nvPr/>
          </p:nvSpPr>
          <p:spPr>
            <a:xfrm>
              <a:off x="741918" y="2089310"/>
              <a:ext cx="204704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has</a:t>
              </a:r>
            </a:p>
          </p:txBody>
        </p:sp>
        <p:sp>
          <p:nvSpPr>
            <p:cNvPr id="69" name="Rechteck: abgerundete Ecken 99">
              <a:extLst>
                <a:ext uri="{FF2B5EF4-FFF2-40B4-BE49-F238E27FC236}">
                  <a16:creationId xmlns:a16="http://schemas.microsoft.com/office/drawing/2014/main" id="{6734B155-4607-4A55-9ECE-2EE799084520}"/>
                </a:ext>
              </a:extLst>
            </p:cNvPr>
            <p:cNvSpPr/>
            <p:nvPr/>
          </p:nvSpPr>
          <p:spPr>
            <a:xfrm>
              <a:off x="845761" y="605073"/>
              <a:ext cx="3376775" cy="17254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Lifecycle &amp; Governance Services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6E87845B-5EEA-47AB-8B68-8947C7AF4086}"/>
                </a:ext>
              </a:extLst>
            </p:cNvPr>
            <p:cNvSpPr/>
            <p:nvPr/>
          </p:nvSpPr>
          <p:spPr>
            <a:xfrm>
              <a:off x="1306624" y="1193310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5D4CB91-168B-4903-B79B-899508E16612}"/>
                </a:ext>
              </a:extLst>
            </p:cNvPr>
            <p:cNvSpPr/>
            <p:nvPr/>
          </p:nvSpPr>
          <p:spPr>
            <a:xfrm>
              <a:off x="2744348" y="1198746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27FF8D6-35D7-4BB3-B1A0-A667800C5A15}"/>
                </a:ext>
              </a:extLst>
            </p:cNvPr>
            <p:cNvSpPr txBox="1"/>
            <p:nvPr/>
          </p:nvSpPr>
          <p:spPr>
            <a:xfrm>
              <a:off x="3481930" y="1964553"/>
              <a:ext cx="398909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73" name="Rechteck: abgerundete Ecken 106">
              <a:extLst>
                <a:ext uri="{FF2B5EF4-FFF2-40B4-BE49-F238E27FC236}">
                  <a16:creationId xmlns:a16="http://schemas.microsoft.com/office/drawing/2014/main" id="{9612454B-1D88-4D52-AD0E-1504F292340F}"/>
                </a:ext>
              </a:extLst>
            </p:cNvPr>
            <p:cNvSpPr/>
            <p:nvPr/>
          </p:nvSpPr>
          <p:spPr>
            <a:xfrm>
              <a:off x="3864128" y="2622626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4" name="Gerader Verbinder 41">
              <a:extLst>
                <a:ext uri="{FF2B5EF4-FFF2-40B4-BE49-F238E27FC236}">
                  <a16:creationId xmlns:a16="http://schemas.microsoft.com/office/drawing/2014/main" id="{6C6FDDE9-CD93-49E0-A8C2-D443B5054340}"/>
                </a:ext>
              </a:extLst>
            </p:cNvPr>
            <p:cNvCxnSpPr>
              <a:cxnSpLocks/>
              <a:stCxn id="73" idx="1"/>
              <a:endCxn id="33" idx="3"/>
            </p:cNvCxnSpPr>
            <p:nvPr/>
          </p:nvCxnSpPr>
          <p:spPr>
            <a:xfrm rot="10800000">
              <a:off x="3679393" y="2208689"/>
              <a:ext cx="184734" cy="58248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" name="Gerader Verbinder 41">
              <a:extLst>
                <a:ext uri="{FF2B5EF4-FFF2-40B4-BE49-F238E27FC236}">
                  <a16:creationId xmlns:a16="http://schemas.microsoft.com/office/drawing/2014/main" id="{90D6600C-716B-432D-944B-230BCCA0016F}"/>
                </a:ext>
              </a:extLst>
            </p:cNvPr>
            <p:cNvCxnSpPr>
              <a:cxnSpLocks/>
              <a:stCxn id="52" idx="1"/>
              <a:endCxn id="33" idx="3"/>
            </p:cNvCxnSpPr>
            <p:nvPr/>
          </p:nvCxnSpPr>
          <p:spPr>
            <a:xfrm rot="10800000" flipV="1">
              <a:off x="3679393" y="1869186"/>
              <a:ext cx="178685" cy="33950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" name="Gerader Verbinder 231">
              <a:extLst>
                <a:ext uri="{FF2B5EF4-FFF2-40B4-BE49-F238E27FC236}">
                  <a16:creationId xmlns:a16="http://schemas.microsoft.com/office/drawing/2014/main" id="{B0F6261E-C145-4D91-83CF-624B2F528C9B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3396888" y="2479618"/>
              <a:ext cx="4318" cy="2590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7" name="Gerader Verbinder 41">
              <a:extLst>
                <a:ext uri="{FF2B5EF4-FFF2-40B4-BE49-F238E27FC236}">
                  <a16:creationId xmlns:a16="http://schemas.microsoft.com/office/drawing/2014/main" id="{291708E8-1A43-47E2-83A0-6B08987457E5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2226015" y="3045156"/>
              <a:ext cx="1170874" cy="72629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2A1932-0A09-4D51-9BDD-AAF829962864}"/>
                </a:ext>
              </a:extLst>
            </p:cNvPr>
            <p:cNvSpPr txBox="1"/>
            <p:nvPr/>
          </p:nvSpPr>
          <p:spPr>
            <a:xfrm>
              <a:off x="2851015" y="2534411"/>
              <a:ext cx="650250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EFBCE069-4C91-4D13-B3BC-DDFD1D98708E}"/>
                </a:ext>
              </a:extLst>
            </p:cNvPr>
            <p:cNvSpPr/>
            <p:nvPr/>
          </p:nvSpPr>
          <p:spPr>
            <a:xfrm>
              <a:off x="3338063" y="2313948"/>
              <a:ext cx="126286" cy="16566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hteck: abgerundete Ecken 103">
              <a:extLst>
                <a:ext uri="{FF2B5EF4-FFF2-40B4-BE49-F238E27FC236}">
                  <a16:creationId xmlns:a16="http://schemas.microsoft.com/office/drawing/2014/main" id="{59FCBEF6-FB55-46FA-B5A2-331D1ABC297B}"/>
                </a:ext>
              </a:extLst>
            </p:cNvPr>
            <p:cNvSpPr/>
            <p:nvPr/>
          </p:nvSpPr>
          <p:spPr>
            <a:xfrm>
              <a:off x="3020151" y="2738707"/>
              <a:ext cx="753476" cy="30644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Lifecycle</a:t>
              </a:r>
            </a:p>
          </p:txBody>
        </p:sp>
        <p:cxnSp>
          <p:nvCxnSpPr>
            <p:cNvPr id="81" name="Gerader Verbinder 41">
              <a:extLst>
                <a:ext uri="{FF2B5EF4-FFF2-40B4-BE49-F238E27FC236}">
                  <a16:creationId xmlns:a16="http://schemas.microsoft.com/office/drawing/2014/main" id="{81C2CAA5-624A-4096-A9CB-272DFF99AE49}"/>
                </a:ext>
              </a:extLst>
            </p:cNvPr>
            <p:cNvCxnSpPr>
              <a:cxnSpLocks/>
              <a:stCxn id="37" idx="3"/>
              <a:endCxn id="82" idx="6"/>
            </p:cNvCxnSpPr>
            <p:nvPr/>
          </p:nvCxnSpPr>
          <p:spPr>
            <a:xfrm flipH="1" flipV="1">
              <a:off x="2184903" y="2282734"/>
              <a:ext cx="41112" cy="1441138"/>
            </a:xfrm>
            <a:prstGeom prst="bentConnector3">
              <a:avLst>
                <a:gd name="adj1" fmla="val -114297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EBA6DDD-A4AC-4CA5-9EDC-555F48187FA6}"/>
                </a:ext>
              </a:extLst>
            </p:cNvPr>
            <p:cNvSpPr/>
            <p:nvPr/>
          </p:nvSpPr>
          <p:spPr>
            <a:xfrm>
              <a:off x="2086635" y="2249536"/>
              <a:ext cx="98268" cy="66395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4E165C-08FD-4967-9944-B03934F999DB}"/>
                </a:ext>
              </a:extLst>
            </p:cNvPr>
            <p:cNvSpPr txBox="1"/>
            <p:nvPr/>
          </p:nvSpPr>
          <p:spPr>
            <a:xfrm>
              <a:off x="2676997" y="3023174"/>
              <a:ext cx="582147" cy="147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84" name="Gerader Verbinder 41">
              <a:extLst>
                <a:ext uri="{FF2B5EF4-FFF2-40B4-BE49-F238E27FC236}">
                  <a16:creationId xmlns:a16="http://schemas.microsoft.com/office/drawing/2014/main" id="{E34F3021-6E68-47B4-8B89-7AD4970465ED}"/>
                </a:ext>
              </a:extLst>
            </p:cNvPr>
            <p:cNvCxnSpPr>
              <a:cxnSpLocks/>
              <a:stCxn id="47" idx="3"/>
              <a:endCxn id="80" idx="1"/>
            </p:cNvCxnSpPr>
            <p:nvPr/>
          </p:nvCxnSpPr>
          <p:spPr>
            <a:xfrm>
              <a:off x="2153768" y="2184786"/>
              <a:ext cx="866383" cy="707145"/>
            </a:xfrm>
            <a:prstGeom prst="bentConnector3">
              <a:avLst>
                <a:gd name="adj1" fmla="val 7694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49B97D1-54A7-4F20-9A45-4A7454494FDF}"/>
                </a:ext>
              </a:extLst>
            </p:cNvPr>
            <p:cNvSpPr txBox="1"/>
            <p:nvPr/>
          </p:nvSpPr>
          <p:spPr>
            <a:xfrm>
              <a:off x="2593626" y="3712697"/>
              <a:ext cx="774837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is produced by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05C8B14-C744-4266-A0AC-F8FCF043721F}"/>
                </a:ext>
              </a:extLst>
            </p:cNvPr>
            <p:cNvSpPr txBox="1"/>
            <p:nvPr/>
          </p:nvSpPr>
          <p:spPr>
            <a:xfrm>
              <a:off x="759238" y="1806910"/>
              <a:ext cx="43880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exposes</a:t>
              </a:r>
            </a:p>
          </p:txBody>
        </p:sp>
        <p:sp>
          <p:nvSpPr>
            <p:cNvPr id="87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5028892" y="2505555"/>
              <a:ext cx="837454" cy="20810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sp>
          <p:nvSpPr>
            <p:cNvPr id="88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5027443" y="3090818"/>
              <a:ext cx="921201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5027443" y="2811445"/>
              <a:ext cx="921199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Disposition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4542302" y="2331037"/>
              <a:ext cx="486590" cy="2785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9" idx="1"/>
            </p:cNvCxnSpPr>
            <p:nvPr/>
          </p:nvCxnSpPr>
          <p:spPr>
            <a:xfrm>
              <a:off x="4542302" y="2331037"/>
              <a:ext cx="485141" cy="5750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8" idx="1"/>
            </p:cNvCxnSpPr>
            <p:nvPr/>
          </p:nvCxnSpPr>
          <p:spPr>
            <a:xfrm>
              <a:off x="4542302" y="2331037"/>
              <a:ext cx="485141" cy="85437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/>
          <p:cNvGrpSpPr/>
          <p:nvPr/>
        </p:nvGrpSpPr>
        <p:grpSpPr>
          <a:xfrm>
            <a:off x="6751697" y="1030523"/>
            <a:ext cx="5200601" cy="4059384"/>
            <a:chOff x="3907903" y="2262318"/>
            <a:chExt cx="5200601" cy="4059384"/>
          </a:xfrm>
        </p:grpSpPr>
        <p:cxnSp>
          <p:nvCxnSpPr>
            <p:cNvPr id="94" name="Gerader Verbinder 424">
              <a:extLst>
                <a:ext uri="{FF2B5EF4-FFF2-40B4-BE49-F238E27FC236}">
                  <a16:creationId xmlns:a16="http://schemas.microsoft.com/office/drawing/2014/main" id="{B0EC03F3-F491-4B46-B306-ECBF8AF0E2BD}"/>
                </a:ext>
              </a:extLst>
            </p:cNvPr>
            <p:cNvCxnSpPr>
              <a:cxnSpLocks/>
              <a:stCxn id="148" idx="2"/>
              <a:endCxn id="97" idx="3"/>
            </p:cNvCxnSpPr>
            <p:nvPr/>
          </p:nvCxnSpPr>
          <p:spPr>
            <a:xfrm rot="5400000">
              <a:off x="6140360" y="4498649"/>
              <a:ext cx="324983" cy="75744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Verbinder: gewinkelt 69">
              <a:extLst>
                <a:ext uri="{FF2B5EF4-FFF2-40B4-BE49-F238E27FC236}">
                  <a16:creationId xmlns:a16="http://schemas.microsoft.com/office/drawing/2014/main" id="{695EB0ED-E59B-4EF2-AD4C-C734F6799843}"/>
                </a:ext>
              </a:extLst>
            </p:cNvPr>
            <p:cNvCxnSpPr>
              <a:cxnSpLocks/>
              <a:stCxn id="149" idx="2"/>
              <a:endCxn id="97" idx="3"/>
            </p:cNvCxnSpPr>
            <p:nvPr/>
          </p:nvCxnSpPr>
          <p:spPr>
            <a:xfrm rot="5400000">
              <a:off x="6597642" y="4033895"/>
              <a:ext cx="332455" cy="167948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pieren 95"/>
            <p:cNvGrpSpPr/>
            <p:nvPr/>
          </p:nvGrpSpPr>
          <p:grpSpPr>
            <a:xfrm>
              <a:off x="6367615" y="2262318"/>
              <a:ext cx="2740889" cy="2452564"/>
              <a:chOff x="6367615" y="2262318"/>
              <a:chExt cx="2740889" cy="2452564"/>
            </a:xfrm>
          </p:grpSpPr>
          <p:cxnSp>
            <p:nvCxnSpPr>
              <p:cNvPr id="125" name="Verbinder: gewinkelt 69">
                <a:extLst>
                  <a:ext uri="{FF2B5EF4-FFF2-40B4-BE49-F238E27FC236}">
                    <a16:creationId xmlns:a16="http://schemas.microsoft.com/office/drawing/2014/main" id="{ADC20094-FE85-4F1F-8836-5C9E67F4B6E6}"/>
                  </a:ext>
                </a:extLst>
              </p:cNvPr>
              <p:cNvCxnSpPr>
                <a:cxnSpLocks/>
                <a:stCxn id="126" idx="2"/>
                <a:endCxn id="127" idx="0"/>
              </p:cNvCxnSpPr>
              <p:nvPr/>
            </p:nvCxnSpPr>
            <p:spPr>
              <a:xfrm rot="5400000">
                <a:off x="7517014" y="3946255"/>
                <a:ext cx="177409" cy="1486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eck: abgerundete Ecken 56">
                <a:extLst>
                  <a:ext uri="{FF2B5EF4-FFF2-40B4-BE49-F238E27FC236}">
                    <a16:creationId xmlns:a16="http://schemas.microsoft.com/office/drawing/2014/main" id="{5D43F867-AA12-424A-9AE7-658AD7A90C62}"/>
                  </a:ext>
                </a:extLst>
              </p:cNvPr>
              <p:cNvSpPr/>
              <p:nvPr/>
            </p:nvSpPr>
            <p:spPr>
              <a:xfrm>
                <a:off x="6893773" y="3640190"/>
                <a:ext cx="1438754" cy="224793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Semantic Data Model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hteck: abgerundete Ecken 370">
                <a:extLst>
                  <a:ext uri="{FF2B5EF4-FFF2-40B4-BE49-F238E27FC236}">
                    <a16:creationId xmlns:a16="http://schemas.microsoft.com/office/drawing/2014/main" id="{637CC2B6-E86B-41F7-9558-88C84F7395E1}"/>
                  </a:ext>
                </a:extLst>
              </p:cNvPr>
              <p:cNvSpPr/>
              <p:nvPr/>
            </p:nvSpPr>
            <p:spPr>
              <a:xfrm>
                <a:off x="6857985" y="4042392"/>
                <a:ext cx="1480602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Blueprint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Verbinder: gewinkelt 69">
                <a:extLst>
                  <a:ext uri="{FF2B5EF4-FFF2-40B4-BE49-F238E27FC236}">
                    <a16:creationId xmlns:a16="http://schemas.microsoft.com/office/drawing/2014/main" id="{E4ED2E17-4C9D-4F23-8C15-54B31DB61DED}"/>
                  </a:ext>
                </a:extLst>
              </p:cNvPr>
              <p:cNvCxnSpPr>
                <a:cxnSpLocks/>
                <a:stCxn id="139" idx="2"/>
                <a:endCxn id="143" idx="0"/>
              </p:cNvCxnSpPr>
              <p:nvPr/>
            </p:nvCxnSpPr>
            <p:spPr>
              <a:xfrm rot="5400000">
                <a:off x="6727695" y="3007273"/>
                <a:ext cx="210026" cy="12213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Verbinder: gewinkelt 69">
                <a:extLst>
                  <a:ext uri="{FF2B5EF4-FFF2-40B4-BE49-F238E27FC236}">
                    <a16:creationId xmlns:a16="http://schemas.microsoft.com/office/drawing/2014/main" id="{084AF9F0-557D-494F-96A5-4D14C9722358}"/>
                  </a:ext>
                </a:extLst>
              </p:cNvPr>
              <p:cNvCxnSpPr>
                <a:cxnSpLocks/>
                <a:stCxn id="127" idx="2"/>
                <a:endCxn id="148" idx="0"/>
              </p:cNvCxnSpPr>
              <p:nvPr/>
            </p:nvCxnSpPr>
            <p:spPr>
              <a:xfrm rot="5400000">
                <a:off x="7029788" y="3920282"/>
                <a:ext cx="220286" cy="9167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hteck: abgerundete Ecken 368">
                <a:extLst>
                  <a:ext uri="{FF2B5EF4-FFF2-40B4-BE49-F238E27FC236}">
                    <a16:creationId xmlns:a16="http://schemas.microsoft.com/office/drawing/2014/main" id="{EDCDBBEF-4996-4C1F-B05C-00B40FD35090}"/>
                  </a:ext>
                </a:extLst>
              </p:cNvPr>
              <p:cNvSpPr/>
              <p:nvPr/>
            </p:nvSpPr>
            <p:spPr>
              <a:xfrm>
                <a:off x="8428642" y="3616804"/>
                <a:ext cx="679862" cy="253816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TOSCA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hteck: abgerundete Ecken 368">
                <a:extLst>
                  <a:ext uri="{FF2B5EF4-FFF2-40B4-BE49-F238E27FC236}">
                    <a16:creationId xmlns:a16="http://schemas.microsoft.com/office/drawing/2014/main" id="{6671FB72-9169-4A9C-B16D-75D4E757DF08}"/>
                  </a:ext>
                </a:extLst>
              </p:cNvPr>
              <p:cNvSpPr/>
              <p:nvPr/>
            </p:nvSpPr>
            <p:spPr>
              <a:xfrm>
                <a:off x="8016647" y="3163865"/>
                <a:ext cx="552868" cy="272638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CMIS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hteck: abgerundete Ecken 368">
                <a:extLst>
                  <a:ext uri="{FF2B5EF4-FFF2-40B4-BE49-F238E27FC236}">
                    <a16:creationId xmlns:a16="http://schemas.microsoft.com/office/drawing/2014/main" id="{7EC979FD-111B-4CFD-9A87-BDAA2CB61913}"/>
                  </a:ext>
                </a:extLst>
              </p:cNvPr>
              <p:cNvSpPr/>
              <p:nvPr/>
            </p:nvSpPr>
            <p:spPr>
              <a:xfrm>
                <a:off x="7871987" y="2730144"/>
                <a:ext cx="919337" cy="23611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OASIS-Open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Verbinder: gewinkelt 69">
                <a:extLst>
                  <a:ext uri="{FF2B5EF4-FFF2-40B4-BE49-F238E27FC236}">
                    <a16:creationId xmlns:a16="http://schemas.microsoft.com/office/drawing/2014/main" id="{8E4190D2-0BCF-4542-B0E0-F082DD68E01E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rot="16200000" flipV="1">
                <a:off x="8547426" y="2750484"/>
                <a:ext cx="203948" cy="6354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Verbinder: gewinkelt 69">
                <a:extLst>
                  <a:ext uri="{FF2B5EF4-FFF2-40B4-BE49-F238E27FC236}">
                    <a16:creationId xmlns:a16="http://schemas.microsoft.com/office/drawing/2014/main" id="{970A686E-6482-4E28-BACD-62D73A61F189}"/>
                  </a:ext>
                </a:extLst>
              </p:cNvPr>
              <p:cNvCxnSpPr>
                <a:cxnSpLocks/>
                <a:stCxn id="131" idx="0"/>
                <a:endCxn id="132" idx="2"/>
              </p:cNvCxnSpPr>
              <p:nvPr/>
            </p:nvCxnSpPr>
            <p:spPr>
              <a:xfrm rot="5400000" flipH="1" flipV="1">
                <a:off x="8213563" y="3045773"/>
                <a:ext cx="197611" cy="385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Verbinder: gewinkelt 69">
                <a:extLst>
                  <a:ext uri="{FF2B5EF4-FFF2-40B4-BE49-F238E27FC236}">
                    <a16:creationId xmlns:a16="http://schemas.microsoft.com/office/drawing/2014/main" id="{7FD0B3CC-E85C-473E-84EC-0BE2A769C52E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rot="5400000">
                <a:off x="8182061" y="2855107"/>
                <a:ext cx="216172" cy="13539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69">
                <a:extLst>
                  <a:ext uri="{FF2B5EF4-FFF2-40B4-BE49-F238E27FC236}">
                    <a16:creationId xmlns:a16="http://schemas.microsoft.com/office/drawing/2014/main" id="{103831C8-4D52-4795-A508-DDEB8CAD8C18}"/>
                  </a:ext>
                </a:extLst>
              </p:cNvPr>
              <p:cNvCxnSpPr>
                <a:cxnSpLocks/>
                <a:stCxn id="131" idx="2"/>
                <a:endCxn id="126" idx="0"/>
              </p:cNvCxnSpPr>
              <p:nvPr/>
            </p:nvCxnSpPr>
            <p:spPr>
              <a:xfrm rot="5400000">
                <a:off x="7851273" y="3198381"/>
                <a:ext cx="203687" cy="6799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hteck: abgerundete Ecken 368">
                <a:extLst>
                  <a:ext uri="{FF2B5EF4-FFF2-40B4-BE49-F238E27FC236}">
                    <a16:creationId xmlns:a16="http://schemas.microsoft.com/office/drawing/2014/main" id="{BEEAAA89-5F26-4119-BB62-79E39EF85FCD}"/>
                  </a:ext>
                </a:extLst>
              </p:cNvPr>
              <p:cNvSpPr/>
              <p:nvPr/>
            </p:nvSpPr>
            <p:spPr>
              <a:xfrm>
                <a:off x="7102920" y="2262318"/>
                <a:ext cx="836003" cy="28272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Verbinder: gewinkelt 69">
                <a:extLst>
                  <a:ext uri="{FF2B5EF4-FFF2-40B4-BE49-F238E27FC236}">
                    <a16:creationId xmlns:a16="http://schemas.microsoft.com/office/drawing/2014/main" id="{ED21B307-A4E8-49C3-BD93-F46653675B92}"/>
                  </a:ext>
                </a:extLst>
              </p:cNvPr>
              <p:cNvCxnSpPr>
                <a:cxnSpLocks/>
                <a:stCxn id="137" idx="2"/>
                <a:endCxn id="132" idx="0"/>
              </p:cNvCxnSpPr>
              <p:nvPr/>
            </p:nvCxnSpPr>
            <p:spPr>
              <a:xfrm rot="16200000" flipH="1">
                <a:off x="7833741" y="2232228"/>
                <a:ext cx="185097" cy="81073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hteck: abgerundete Ecken 368">
                <a:extLst>
                  <a:ext uri="{FF2B5EF4-FFF2-40B4-BE49-F238E27FC236}">
                    <a16:creationId xmlns:a16="http://schemas.microsoft.com/office/drawing/2014/main" id="{793ECF6D-120A-4301-B022-FBBB9BE211FD}"/>
                  </a:ext>
                </a:extLst>
              </p:cNvPr>
              <p:cNvSpPr/>
              <p:nvPr/>
            </p:nvSpPr>
            <p:spPr>
              <a:xfrm>
                <a:off x="6622113" y="2730144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hteck: abgerundete Ecken 368">
                <a:extLst>
                  <a:ext uri="{FF2B5EF4-FFF2-40B4-BE49-F238E27FC236}">
                    <a16:creationId xmlns:a16="http://schemas.microsoft.com/office/drawing/2014/main" id="{715194D7-63A1-4E3A-825C-65D5979374E6}"/>
                  </a:ext>
                </a:extLst>
              </p:cNvPr>
              <p:cNvSpPr/>
              <p:nvPr/>
            </p:nvSpPr>
            <p:spPr>
              <a:xfrm>
                <a:off x="7252534" y="2731053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W3C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Verbinder: gewinkelt 69">
                <a:extLst>
                  <a:ext uri="{FF2B5EF4-FFF2-40B4-BE49-F238E27FC236}">
                    <a16:creationId xmlns:a16="http://schemas.microsoft.com/office/drawing/2014/main" id="{FBAD2AFA-B0C4-406A-8BE1-3EC2485C3057}"/>
                  </a:ext>
                </a:extLst>
              </p:cNvPr>
              <p:cNvCxnSpPr>
                <a:cxnSpLocks/>
                <a:stCxn id="137" idx="2"/>
                <a:endCxn id="139" idx="0"/>
              </p:cNvCxnSpPr>
              <p:nvPr/>
            </p:nvCxnSpPr>
            <p:spPr>
              <a:xfrm rot="5400000">
                <a:off x="7114800" y="2324021"/>
                <a:ext cx="185097" cy="62714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Verbinder: gewinkelt 69">
                <a:extLst>
                  <a:ext uri="{FF2B5EF4-FFF2-40B4-BE49-F238E27FC236}">
                    <a16:creationId xmlns:a16="http://schemas.microsoft.com/office/drawing/2014/main" id="{06E44EE7-7573-4150-9F9F-97045AAF07A0}"/>
                  </a:ext>
                </a:extLst>
              </p:cNvPr>
              <p:cNvCxnSpPr>
                <a:cxnSpLocks/>
                <a:stCxn id="137" idx="2"/>
                <a:endCxn id="140" idx="0"/>
              </p:cNvCxnSpPr>
              <p:nvPr/>
            </p:nvCxnSpPr>
            <p:spPr>
              <a:xfrm rot="16200000" flipH="1">
                <a:off x="7429555" y="2636414"/>
                <a:ext cx="186006" cy="32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: abgerundete Ecken 368">
                <a:extLst>
                  <a:ext uri="{FF2B5EF4-FFF2-40B4-BE49-F238E27FC236}">
                    <a16:creationId xmlns:a16="http://schemas.microsoft.com/office/drawing/2014/main" id="{C5918773-450C-4080-A7C3-1D7EC72CB361}"/>
                  </a:ext>
                </a:extLst>
              </p:cNvPr>
              <p:cNvSpPr/>
              <p:nvPr/>
            </p:nvSpPr>
            <p:spPr>
              <a:xfrm>
                <a:off x="6373906" y="3173351"/>
                <a:ext cx="795474" cy="26315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ISO-14271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hteck: abgerundete Ecken 368">
                <a:extLst>
                  <a:ext uri="{FF2B5EF4-FFF2-40B4-BE49-F238E27FC236}">
                    <a16:creationId xmlns:a16="http://schemas.microsoft.com/office/drawing/2014/main" id="{42EF4680-FC0A-4271-A646-672351F1DD75}"/>
                  </a:ext>
                </a:extLst>
              </p:cNvPr>
              <p:cNvSpPr/>
              <p:nvPr/>
            </p:nvSpPr>
            <p:spPr>
              <a:xfrm>
                <a:off x="7202124" y="3173351"/>
                <a:ext cx="795474" cy="26315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ISO-27001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Verbinder: gewinkelt 69">
                <a:extLst>
                  <a:ext uri="{FF2B5EF4-FFF2-40B4-BE49-F238E27FC236}">
                    <a16:creationId xmlns:a16="http://schemas.microsoft.com/office/drawing/2014/main" id="{DA4CEAE7-7816-4D2A-A75C-36DEBB88F4FF}"/>
                  </a:ext>
                </a:extLst>
              </p:cNvPr>
              <p:cNvCxnSpPr>
                <a:cxnSpLocks/>
                <a:stCxn id="139" idx="2"/>
                <a:endCxn id="144" idx="0"/>
              </p:cNvCxnSpPr>
              <p:nvPr/>
            </p:nvCxnSpPr>
            <p:spPr>
              <a:xfrm rot="16200000" flipH="1">
                <a:off x="7141804" y="2715294"/>
                <a:ext cx="210026" cy="7060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69">
                <a:extLst>
                  <a:ext uri="{FF2B5EF4-FFF2-40B4-BE49-F238E27FC236}">
                    <a16:creationId xmlns:a16="http://schemas.microsoft.com/office/drawing/2014/main" id="{46C930D9-5704-4160-A0C9-CAE41941CB0A}"/>
                  </a:ext>
                </a:extLst>
              </p:cNvPr>
              <p:cNvCxnSpPr>
                <a:cxnSpLocks/>
                <a:stCxn id="143" idx="2"/>
                <a:endCxn id="126" idx="0"/>
              </p:cNvCxnSpPr>
              <p:nvPr/>
            </p:nvCxnSpPr>
            <p:spPr>
              <a:xfrm rot="16200000" flipH="1">
                <a:off x="7090552" y="3117591"/>
                <a:ext cx="203689" cy="84150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Verbinder: gewinkelt 69">
                <a:extLst>
                  <a:ext uri="{FF2B5EF4-FFF2-40B4-BE49-F238E27FC236}">
                    <a16:creationId xmlns:a16="http://schemas.microsoft.com/office/drawing/2014/main" id="{3EDFB0C1-1A84-47AE-A67C-97FF5CFDD1B8}"/>
                  </a:ext>
                </a:extLst>
              </p:cNvPr>
              <p:cNvCxnSpPr>
                <a:cxnSpLocks/>
                <a:stCxn id="144" idx="2"/>
                <a:endCxn id="126" idx="0"/>
              </p:cNvCxnSpPr>
              <p:nvPr/>
            </p:nvCxnSpPr>
            <p:spPr>
              <a:xfrm rot="16200000" flipH="1">
                <a:off x="7504661" y="3531701"/>
                <a:ext cx="203688" cy="132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hteck: abgerundete Ecken 370">
                <a:extLst>
                  <a:ext uri="{FF2B5EF4-FFF2-40B4-BE49-F238E27FC236}">
                    <a16:creationId xmlns:a16="http://schemas.microsoft.com/office/drawing/2014/main" id="{F5300E75-1979-430F-86F2-782DD2AD8EF5}"/>
                  </a:ext>
                </a:extLst>
              </p:cNvPr>
              <p:cNvSpPr/>
              <p:nvPr/>
            </p:nvSpPr>
            <p:spPr>
              <a:xfrm>
                <a:off x="6367615" y="4488780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</a:p>
            </p:txBody>
          </p:sp>
          <p:sp>
            <p:nvSpPr>
              <p:cNvPr id="149" name="Rechteck: abgerundete Ecken 370">
                <a:extLst>
                  <a:ext uri="{FF2B5EF4-FFF2-40B4-BE49-F238E27FC236}">
                    <a16:creationId xmlns:a16="http://schemas.microsoft.com/office/drawing/2014/main" id="{231D489F-E041-4FE9-8FF0-707E3907C323}"/>
                  </a:ext>
                </a:extLst>
              </p:cNvPr>
              <p:cNvSpPr/>
              <p:nvPr/>
            </p:nvSpPr>
            <p:spPr>
              <a:xfrm>
                <a:off x="7143942" y="4481308"/>
                <a:ext cx="919337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</a:t>
                </a:r>
              </a:p>
            </p:txBody>
          </p:sp>
          <p:cxnSp>
            <p:nvCxnSpPr>
              <p:cNvPr id="150" name="Verbinder: gewinkelt 69">
                <a:extLst>
                  <a:ext uri="{FF2B5EF4-FFF2-40B4-BE49-F238E27FC236}">
                    <a16:creationId xmlns:a16="http://schemas.microsoft.com/office/drawing/2014/main" id="{5FF5F890-1465-43BE-9064-4C07A02A6DD1}"/>
                  </a:ext>
                </a:extLst>
              </p:cNvPr>
              <p:cNvCxnSpPr>
                <a:cxnSpLocks/>
                <a:stCxn id="127" idx="2"/>
                <a:endCxn id="149" idx="0"/>
              </p:cNvCxnSpPr>
              <p:nvPr/>
            </p:nvCxnSpPr>
            <p:spPr>
              <a:xfrm rot="16200000" flipH="1">
                <a:off x="7494541" y="4372238"/>
                <a:ext cx="212814" cy="53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hteck: abgerundete Ecken 370">
                <a:extLst>
                  <a:ext uri="{FF2B5EF4-FFF2-40B4-BE49-F238E27FC236}">
                    <a16:creationId xmlns:a16="http://schemas.microsoft.com/office/drawing/2014/main" id="{BD0BB31C-4550-42A6-82A8-70C3EE6721F0}"/>
                  </a:ext>
                </a:extLst>
              </p:cNvPr>
              <p:cNvSpPr/>
              <p:nvPr/>
            </p:nvSpPr>
            <p:spPr>
              <a:xfrm>
                <a:off x="8100357" y="4481308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</a:p>
            </p:txBody>
          </p:sp>
          <p:cxnSp>
            <p:nvCxnSpPr>
              <p:cNvPr id="152" name="Verbinder: gewinkelt 69">
                <a:extLst>
                  <a:ext uri="{FF2B5EF4-FFF2-40B4-BE49-F238E27FC236}">
                    <a16:creationId xmlns:a16="http://schemas.microsoft.com/office/drawing/2014/main" id="{C3451270-6AB4-4166-A57F-3CA8B8AEC189}"/>
                  </a:ext>
                </a:extLst>
              </p:cNvPr>
              <p:cNvCxnSpPr>
                <a:cxnSpLocks/>
                <a:stCxn id="127" idx="2"/>
                <a:endCxn id="151" idx="0"/>
              </p:cNvCxnSpPr>
              <p:nvPr/>
            </p:nvCxnSpPr>
            <p:spPr>
              <a:xfrm rot="16200000" flipH="1">
                <a:off x="7899894" y="3966885"/>
                <a:ext cx="212814" cy="8160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hteck: abgerundete Ecken 53">
              <a:extLst>
                <a:ext uri="{FF2B5EF4-FFF2-40B4-BE49-F238E27FC236}">
                  <a16:creationId xmlns:a16="http://schemas.microsoft.com/office/drawing/2014/main" id="{E78600C8-5EF0-4CC2-AF9D-7652DA216186}"/>
                </a:ext>
              </a:extLst>
            </p:cNvPr>
            <p:cNvSpPr/>
            <p:nvPr/>
          </p:nvSpPr>
          <p:spPr>
            <a:xfrm>
              <a:off x="4700489" y="4937092"/>
              <a:ext cx="1223638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Graph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: abgerundete Ecken 58">
              <a:extLst>
                <a:ext uri="{FF2B5EF4-FFF2-40B4-BE49-F238E27FC236}">
                  <a16:creationId xmlns:a16="http://schemas.microsoft.com/office/drawing/2014/main" id="{89B84071-D620-4FE2-8695-57EDAABD9FB2}"/>
                </a:ext>
              </a:extLst>
            </p:cNvPr>
            <p:cNvSpPr/>
            <p:nvPr/>
          </p:nvSpPr>
          <p:spPr>
            <a:xfrm>
              <a:off x="3951681" y="5757074"/>
              <a:ext cx="1223638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: abgerundete Ecken 62">
              <a:extLst>
                <a:ext uri="{FF2B5EF4-FFF2-40B4-BE49-F238E27FC236}">
                  <a16:creationId xmlns:a16="http://schemas.microsoft.com/office/drawing/2014/main" id="{AB89EE0E-5ABB-42CB-9F44-8807A4D3061E}"/>
                </a:ext>
              </a:extLst>
            </p:cNvPr>
            <p:cNvSpPr/>
            <p:nvPr/>
          </p:nvSpPr>
          <p:spPr>
            <a:xfrm>
              <a:off x="4787193" y="5400158"/>
              <a:ext cx="857903" cy="18768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Verbinder: gewinkelt 69">
              <a:extLst>
                <a:ext uri="{FF2B5EF4-FFF2-40B4-BE49-F238E27FC236}">
                  <a16:creationId xmlns:a16="http://schemas.microsoft.com/office/drawing/2014/main" id="{86CF86A5-1B06-4753-BF52-5CA23F65BD92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rot="5400000">
              <a:off x="5135468" y="5223317"/>
              <a:ext cx="257519" cy="961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69">
              <a:extLst>
                <a:ext uri="{FF2B5EF4-FFF2-40B4-BE49-F238E27FC236}">
                  <a16:creationId xmlns:a16="http://schemas.microsoft.com/office/drawing/2014/main" id="{933A850B-D4B5-4B73-B3F1-999655152114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16200000" flipH="1">
              <a:off x="4632502" y="5914173"/>
              <a:ext cx="131427" cy="2694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hteck: abgerundete Ecken 88">
              <a:extLst>
                <a:ext uri="{FF2B5EF4-FFF2-40B4-BE49-F238E27FC236}">
                  <a16:creationId xmlns:a16="http://schemas.microsoft.com/office/drawing/2014/main" id="{2A934BB9-1521-49C7-B1E9-C4D295A3E1A2}"/>
                </a:ext>
              </a:extLst>
            </p:cNvPr>
            <p:cNvSpPr/>
            <p:nvPr/>
          </p:nvSpPr>
          <p:spPr>
            <a:xfrm>
              <a:off x="5220768" y="6104010"/>
              <a:ext cx="1115041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IT-Resource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: abgerundete Ecken 95">
              <a:extLst>
                <a:ext uri="{FF2B5EF4-FFF2-40B4-BE49-F238E27FC236}">
                  <a16:creationId xmlns:a16="http://schemas.microsoft.com/office/drawing/2014/main" id="{B46381D4-A3F3-4FAE-B1C8-4D3BBC6F0D37}"/>
                </a:ext>
              </a:extLst>
            </p:cNvPr>
            <p:cNvSpPr/>
            <p:nvPr/>
          </p:nvSpPr>
          <p:spPr>
            <a:xfrm>
              <a:off x="4471140" y="6114603"/>
              <a:ext cx="723582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</p:txBody>
        </p:sp>
        <p:cxnSp>
          <p:nvCxnSpPr>
            <p:cNvPr id="104" name="Verbinder: gewinkelt 69">
              <a:extLst>
                <a:ext uri="{FF2B5EF4-FFF2-40B4-BE49-F238E27FC236}">
                  <a16:creationId xmlns:a16="http://schemas.microsoft.com/office/drawing/2014/main" id="{D4D1DB01-56F5-4F9F-92A3-129EB435E152}"/>
                </a:ext>
              </a:extLst>
            </p:cNvPr>
            <p:cNvCxnSpPr>
              <a:cxnSpLocks/>
              <a:stCxn id="110" idx="2"/>
              <a:endCxn id="109" idx="0"/>
            </p:cNvCxnSpPr>
            <p:nvPr/>
          </p:nvCxnSpPr>
          <p:spPr>
            <a:xfrm rot="16200000" flipH="1">
              <a:off x="4592234" y="4240409"/>
              <a:ext cx="277659" cy="2516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69">
              <a:extLst>
                <a:ext uri="{FF2B5EF4-FFF2-40B4-BE49-F238E27FC236}">
                  <a16:creationId xmlns:a16="http://schemas.microsoft.com/office/drawing/2014/main" id="{767A6473-AC4E-41EC-9D9E-DE015D9540FF}"/>
                </a:ext>
              </a:extLst>
            </p:cNvPr>
            <p:cNvCxnSpPr>
              <a:cxnSpLocks/>
              <a:stCxn id="112" idx="2"/>
              <a:endCxn id="110" idx="0"/>
            </p:cNvCxnSpPr>
            <p:nvPr/>
          </p:nvCxnSpPr>
          <p:spPr>
            <a:xfrm rot="5400000">
              <a:off x="4844257" y="3559333"/>
              <a:ext cx="223508" cy="7015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winkelt 69">
              <a:extLst>
                <a:ext uri="{FF2B5EF4-FFF2-40B4-BE49-F238E27FC236}">
                  <a16:creationId xmlns:a16="http://schemas.microsoft.com/office/drawing/2014/main" id="{F18A6EB8-662F-4E55-AC4F-AA8B43895C6C}"/>
                </a:ext>
              </a:extLst>
            </p:cNvPr>
            <p:cNvCxnSpPr>
              <a:cxnSpLocks/>
              <a:stCxn id="109" idx="2"/>
              <a:endCxn id="97" idx="0"/>
            </p:cNvCxnSpPr>
            <p:nvPr/>
          </p:nvCxnSpPr>
          <p:spPr>
            <a:xfrm rot="16200000" flipH="1">
              <a:off x="4971337" y="4596121"/>
              <a:ext cx="226502" cy="455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69">
              <a:extLst>
                <a:ext uri="{FF2B5EF4-FFF2-40B4-BE49-F238E27FC236}">
                  <a16:creationId xmlns:a16="http://schemas.microsoft.com/office/drawing/2014/main" id="{8F881483-8D37-4A69-925E-17AC21822485}"/>
                </a:ext>
              </a:extLst>
            </p:cNvPr>
            <p:cNvCxnSpPr>
              <a:cxnSpLocks/>
              <a:stCxn id="113" idx="1"/>
              <a:endCxn id="109" idx="3"/>
            </p:cNvCxnSpPr>
            <p:nvPr/>
          </p:nvCxnSpPr>
          <p:spPr>
            <a:xfrm flipH="1" flipV="1">
              <a:off x="5202224" y="4607817"/>
              <a:ext cx="163671" cy="6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Verbinder: gewinkelt 69">
              <a:extLst>
                <a:ext uri="{FF2B5EF4-FFF2-40B4-BE49-F238E27FC236}">
                  <a16:creationId xmlns:a16="http://schemas.microsoft.com/office/drawing/2014/main" id="{5A9E206A-45CE-40DB-BA82-BE4EAC6899B2}"/>
                </a:ext>
              </a:extLst>
            </p:cNvPr>
            <p:cNvCxnSpPr>
              <a:cxnSpLocks/>
              <a:stCxn id="112" idx="2"/>
              <a:endCxn id="111" idx="0"/>
            </p:cNvCxnSpPr>
            <p:nvPr/>
          </p:nvCxnSpPr>
          <p:spPr>
            <a:xfrm rot="16200000" flipH="1">
              <a:off x="5529683" y="3575412"/>
              <a:ext cx="223485" cy="6693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79">
              <a:extLst>
                <a:ext uri="{FF2B5EF4-FFF2-40B4-BE49-F238E27FC236}">
                  <a16:creationId xmlns:a16="http://schemas.microsoft.com/office/drawing/2014/main" id="{BFA8FCA6-1B69-4419-AE74-0E562F13C3ED}"/>
                </a:ext>
              </a:extLst>
            </p:cNvPr>
            <p:cNvSpPr/>
            <p:nvPr/>
          </p:nvSpPr>
          <p:spPr>
            <a:xfrm>
              <a:off x="4511512" y="4505044"/>
              <a:ext cx="690712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Services</a:t>
              </a:r>
            </a:p>
          </p:txBody>
        </p:sp>
        <p:sp>
          <p:nvSpPr>
            <p:cNvPr id="110" name="Rechteck: abgerundete Ecken 80">
              <a:extLst>
                <a:ext uri="{FF2B5EF4-FFF2-40B4-BE49-F238E27FC236}">
                  <a16:creationId xmlns:a16="http://schemas.microsoft.com/office/drawing/2014/main" id="{BDD4CA06-913A-4828-8021-8EBB94F3C48F}"/>
                </a:ext>
              </a:extLst>
            </p:cNvPr>
            <p:cNvSpPr/>
            <p:nvPr/>
          </p:nvSpPr>
          <p:spPr>
            <a:xfrm>
              <a:off x="3907903" y="4021840"/>
              <a:ext cx="1394709" cy="20554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IG-Offerings</a:t>
              </a:r>
            </a:p>
          </p:txBody>
        </p:sp>
        <p:sp>
          <p:nvSpPr>
            <p:cNvPr id="111" name="Rechteck: abgerundete Ecken 81">
              <a:extLst>
                <a:ext uri="{FF2B5EF4-FFF2-40B4-BE49-F238E27FC236}">
                  <a16:creationId xmlns:a16="http://schemas.microsoft.com/office/drawing/2014/main" id="{54378561-2138-4C2C-924B-C944A2206C0B}"/>
                </a:ext>
              </a:extLst>
            </p:cNvPr>
            <p:cNvSpPr/>
            <p:nvPr/>
          </p:nvSpPr>
          <p:spPr>
            <a:xfrm>
              <a:off x="5340524" y="4021817"/>
              <a:ext cx="1271126" cy="22758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Platform-Offerings</a:t>
              </a:r>
            </a:p>
          </p:txBody>
        </p:sp>
        <p:sp>
          <p:nvSpPr>
            <p:cNvPr id="112" name="Rechteck: abgerundete Ecken 368">
              <a:extLst>
                <a:ext uri="{FF2B5EF4-FFF2-40B4-BE49-F238E27FC236}">
                  <a16:creationId xmlns:a16="http://schemas.microsoft.com/office/drawing/2014/main" id="{A982B2AB-7E20-41CC-A5FF-56FA1765A6B7}"/>
                </a:ext>
              </a:extLst>
            </p:cNvPr>
            <p:cNvSpPr/>
            <p:nvPr/>
          </p:nvSpPr>
          <p:spPr>
            <a:xfrm>
              <a:off x="4961408" y="3562222"/>
              <a:ext cx="690712" cy="23611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: abgerundete Ecken 87">
              <a:extLst>
                <a:ext uri="{FF2B5EF4-FFF2-40B4-BE49-F238E27FC236}">
                  <a16:creationId xmlns:a16="http://schemas.microsoft.com/office/drawing/2014/main" id="{47592CE4-E41F-42EE-A27E-F875F0B3C732}"/>
                </a:ext>
              </a:extLst>
            </p:cNvPr>
            <p:cNvSpPr/>
            <p:nvPr/>
          </p:nvSpPr>
          <p:spPr>
            <a:xfrm>
              <a:off x="5365895" y="4500916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Verbinder: gewinkelt 69">
              <a:extLst>
                <a:ext uri="{FF2B5EF4-FFF2-40B4-BE49-F238E27FC236}">
                  <a16:creationId xmlns:a16="http://schemas.microsoft.com/office/drawing/2014/main" id="{5ABE0649-F6C1-46D1-B772-922E9FA9C5C2}"/>
                </a:ext>
              </a:extLst>
            </p:cNvPr>
            <p:cNvCxnSpPr>
              <a:cxnSpLocks/>
              <a:stCxn id="111" idx="2"/>
              <a:endCxn id="109" idx="0"/>
            </p:cNvCxnSpPr>
            <p:nvPr/>
          </p:nvCxnSpPr>
          <p:spPr>
            <a:xfrm rot="5400000">
              <a:off x="5288657" y="3817614"/>
              <a:ext cx="255642" cy="11192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Verbinder: gewinkelt 69">
              <a:extLst>
                <a:ext uri="{FF2B5EF4-FFF2-40B4-BE49-F238E27FC236}">
                  <a16:creationId xmlns:a16="http://schemas.microsoft.com/office/drawing/2014/main" id="{9CABE592-BF75-4063-A0CA-5DB64A2C88BD}"/>
                </a:ext>
              </a:extLst>
            </p:cNvPr>
            <p:cNvCxnSpPr>
              <a:cxnSpLocks/>
              <a:stCxn id="111" idx="2"/>
              <a:endCxn id="113" idx="0"/>
            </p:cNvCxnSpPr>
            <p:nvPr/>
          </p:nvCxnSpPr>
          <p:spPr>
            <a:xfrm rot="5400000">
              <a:off x="5754175" y="4279004"/>
              <a:ext cx="251514" cy="1923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69">
              <a:extLst>
                <a:ext uri="{FF2B5EF4-FFF2-40B4-BE49-F238E27FC236}">
                  <a16:creationId xmlns:a16="http://schemas.microsoft.com/office/drawing/2014/main" id="{D1AA2BBE-3B3D-49A6-9A3F-52DD8483AFCD}"/>
                </a:ext>
              </a:extLst>
            </p:cNvPr>
            <p:cNvCxnSpPr>
              <a:cxnSpLocks/>
              <a:stCxn id="113" idx="2"/>
              <a:endCxn id="97" idx="0"/>
            </p:cNvCxnSpPr>
            <p:nvPr/>
          </p:nvCxnSpPr>
          <p:spPr>
            <a:xfrm rot="5400000">
              <a:off x="5443005" y="4596321"/>
              <a:ext cx="210074" cy="4714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: abgerundete Ecken 370">
              <a:extLst>
                <a:ext uri="{FF2B5EF4-FFF2-40B4-BE49-F238E27FC236}">
                  <a16:creationId xmlns:a16="http://schemas.microsoft.com/office/drawing/2014/main" id="{735A4E3F-7D3A-45D7-B4CB-78B7EA207C0F}"/>
                </a:ext>
              </a:extLst>
            </p:cNvPr>
            <p:cNvSpPr/>
            <p:nvPr/>
          </p:nvSpPr>
          <p:spPr>
            <a:xfrm>
              <a:off x="3917149" y="5405299"/>
              <a:ext cx="794316" cy="1999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Guidelines</a:t>
              </a:r>
            </a:p>
          </p:txBody>
        </p:sp>
        <p:sp>
          <p:nvSpPr>
            <p:cNvPr id="118" name="Rechteck: abgerundete Ecken 370">
              <a:extLst>
                <a:ext uri="{FF2B5EF4-FFF2-40B4-BE49-F238E27FC236}">
                  <a16:creationId xmlns:a16="http://schemas.microsoft.com/office/drawing/2014/main" id="{8A224D29-347F-43F9-A069-538A901A0A9E}"/>
                </a:ext>
              </a:extLst>
            </p:cNvPr>
            <p:cNvSpPr/>
            <p:nvPr/>
          </p:nvSpPr>
          <p:spPr>
            <a:xfrm>
              <a:off x="5727321" y="5394485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Plans</a:t>
              </a:r>
            </a:p>
          </p:txBody>
        </p:sp>
        <p:sp>
          <p:nvSpPr>
            <p:cNvPr id="119" name="Rechteck: abgerundete Ecken 104">
              <a:extLst>
                <a:ext uri="{FF2B5EF4-FFF2-40B4-BE49-F238E27FC236}">
                  <a16:creationId xmlns:a16="http://schemas.microsoft.com/office/drawing/2014/main" id="{5DDCEF0C-083A-4F64-8CD6-FD486921A9D9}"/>
                </a:ext>
              </a:extLst>
            </p:cNvPr>
            <p:cNvSpPr/>
            <p:nvPr/>
          </p:nvSpPr>
          <p:spPr>
            <a:xfrm>
              <a:off x="5234185" y="5756095"/>
              <a:ext cx="1480602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Verbinder: gewinkelt 69">
              <a:extLst>
                <a:ext uri="{FF2B5EF4-FFF2-40B4-BE49-F238E27FC236}">
                  <a16:creationId xmlns:a16="http://schemas.microsoft.com/office/drawing/2014/main" id="{36E9F9AF-2547-4A69-89AE-E6301098A11C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rot="5400000">
              <a:off x="4681978" y="4774969"/>
              <a:ext cx="262660" cy="9980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Verbinder: gewinkelt 69">
              <a:extLst>
                <a:ext uri="{FF2B5EF4-FFF2-40B4-BE49-F238E27FC236}">
                  <a16:creationId xmlns:a16="http://schemas.microsoft.com/office/drawing/2014/main" id="{5993558A-A25E-47F9-AFEB-E1DBDF4759ED}"/>
                </a:ext>
              </a:extLst>
            </p:cNvPr>
            <p:cNvCxnSpPr>
              <a:cxnSpLocks/>
              <a:stCxn id="97" idx="2"/>
              <a:endCxn id="118" idx="0"/>
            </p:cNvCxnSpPr>
            <p:nvPr/>
          </p:nvCxnSpPr>
          <p:spPr>
            <a:xfrm rot="16200000" flipH="1">
              <a:off x="5602832" y="4852114"/>
              <a:ext cx="251847" cy="832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winkelt 69">
              <a:extLst>
                <a:ext uri="{FF2B5EF4-FFF2-40B4-BE49-F238E27FC236}">
                  <a16:creationId xmlns:a16="http://schemas.microsoft.com/office/drawing/2014/main" id="{88BAAC9F-9FF9-4CA8-8E4C-4585F47A4580}"/>
                </a:ext>
              </a:extLst>
            </p:cNvPr>
            <p:cNvCxnSpPr>
              <a:cxnSpLocks/>
              <a:stCxn id="119" idx="2"/>
              <a:endCxn id="102" idx="0"/>
            </p:cNvCxnSpPr>
            <p:nvPr/>
          </p:nvCxnSpPr>
          <p:spPr>
            <a:xfrm rot="5400000">
              <a:off x="5815482" y="5945005"/>
              <a:ext cx="121813" cy="1961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winkelt 69">
              <a:extLst>
                <a:ext uri="{FF2B5EF4-FFF2-40B4-BE49-F238E27FC236}">
                  <a16:creationId xmlns:a16="http://schemas.microsoft.com/office/drawing/2014/main" id="{A3E0E590-2B11-42B8-914D-8425E0957380}"/>
                </a:ext>
              </a:extLst>
            </p:cNvPr>
            <p:cNvCxnSpPr>
              <a:cxnSpLocks/>
              <a:stCxn id="99" idx="2"/>
              <a:endCxn id="98" idx="0"/>
            </p:cNvCxnSpPr>
            <p:nvPr/>
          </p:nvCxnSpPr>
          <p:spPr>
            <a:xfrm rot="5400000">
              <a:off x="4805209" y="5346138"/>
              <a:ext cx="169228" cy="65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winkelt 69">
              <a:extLst>
                <a:ext uri="{FF2B5EF4-FFF2-40B4-BE49-F238E27FC236}">
                  <a16:creationId xmlns:a16="http://schemas.microsoft.com/office/drawing/2014/main" id="{0B40C24C-3343-4BCA-89A0-0158C7694FB7}"/>
                </a:ext>
              </a:extLst>
            </p:cNvPr>
            <p:cNvCxnSpPr>
              <a:cxnSpLocks/>
              <a:stCxn id="99" idx="2"/>
              <a:endCxn id="119" idx="0"/>
            </p:cNvCxnSpPr>
            <p:nvPr/>
          </p:nvCxnSpPr>
          <p:spPr>
            <a:xfrm rot="16200000" flipH="1">
              <a:off x="5511191" y="5292799"/>
              <a:ext cx="168249" cy="7583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37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</a:t>
            </a:r>
            <a:r>
              <a:rPr lang="en-US" sz="3200" b="1" dirty="0"/>
              <a:t>Organization </a:t>
            </a:r>
            <a:r>
              <a:rPr lang="en-US" sz="3200" b="1" dirty="0" smtClean="0"/>
              <a:t>Model</a:t>
            </a:r>
            <a:endParaRPr lang="en-US" sz="3200" b="1" dirty="0">
              <a:hlinkClick r:id="rId2"/>
            </a:endParaRPr>
          </a:p>
        </p:txBody>
      </p:sp>
      <p:grpSp>
        <p:nvGrpSpPr>
          <p:cNvPr id="120" name="Gruppieren 119"/>
          <p:cNvGrpSpPr/>
          <p:nvPr/>
        </p:nvGrpSpPr>
        <p:grpSpPr>
          <a:xfrm>
            <a:off x="756583" y="1179857"/>
            <a:ext cx="10955955" cy="5467520"/>
            <a:chOff x="756584" y="1178014"/>
            <a:chExt cx="7629012" cy="4566977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274117DF-C15D-4D60-AB46-99B32537D158}"/>
                </a:ext>
              </a:extLst>
            </p:cNvPr>
            <p:cNvSpPr txBox="1"/>
            <p:nvPr/>
          </p:nvSpPr>
          <p:spPr>
            <a:xfrm>
              <a:off x="7900455" y="3808627"/>
              <a:ext cx="435552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19BD530-603F-4EA9-9DE6-1DC8F7A1F80D}"/>
                </a:ext>
              </a:extLst>
            </p:cNvPr>
            <p:cNvCxnSpPr>
              <a:cxnSpLocks/>
              <a:stCxn id="162" idx="2"/>
              <a:endCxn id="129" idx="6"/>
            </p:cNvCxnSpPr>
            <p:nvPr/>
          </p:nvCxnSpPr>
          <p:spPr>
            <a:xfrm flipH="1" flipV="1">
              <a:off x="1964743" y="2094615"/>
              <a:ext cx="127377" cy="2158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Gerader Verbinder 81">
              <a:extLst>
                <a:ext uri="{FF2B5EF4-FFF2-40B4-BE49-F238E27FC236}">
                  <a16:creationId xmlns:a16="http://schemas.microsoft.com/office/drawing/2014/main" id="{518219BD-8523-4AFA-89B3-2277067DC8AE}"/>
                </a:ext>
              </a:extLst>
            </p:cNvPr>
            <p:cNvCxnSpPr>
              <a:cxnSpLocks/>
              <a:stCxn id="189" idx="0"/>
              <a:endCxn id="260" idx="4"/>
            </p:cNvCxnSpPr>
            <p:nvPr/>
          </p:nvCxnSpPr>
          <p:spPr>
            <a:xfrm flipV="1">
              <a:off x="6193245" y="3809767"/>
              <a:ext cx="364034" cy="8247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485">
              <a:extLst>
                <a:ext uri="{FF2B5EF4-FFF2-40B4-BE49-F238E27FC236}">
                  <a16:creationId xmlns:a16="http://schemas.microsoft.com/office/drawing/2014/main" id="{0E03247E-E6B6-4D38-9735-1D8E763BF0C5}"/>
                </a:ext>
              </a:extLst>
            </p:cNvPr>
            <p:cNvCxnSpPr>
              <a:cxnSpLocks/>
              <a:stCxn id="225" idx="3"/>
              <a:endCxn id="140" idx="3"/>
            </p:cNvCxnSpPr>
            <p:nvPr/>
          </p:nvCxnSpPr>
          <p:spPr>
            <a:xfrm flipH="1" flipV="1">
              <a:off x="4524326" y="4429210"/>
              <a:ext cx="54110" cy="407077"/>
            </a:xfrm>
            <a:prstGeom prst="bentConnector3">
              <a:avLst>
                <a:gd name="adj1" fmla="val -22129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D63B6845-A623-41C1-BEA1-5433A970E9A2}"/>
                </a:ext>
              </a:extLst>
            </p:cNvPr>
            <p:cNvCxnSpPr>
              <a:cxnSpLocks/>
              <a:stCxn id="265" idx="2"/>
              <a:endCxn id="147" idx="2"/>
            </p:cNvCxnSpPr>
            <p:nvPr/>
          </p:nvCxnSpPr>
          <p:spPr>
            <a:xfrm>
              <a:off x="1087469" y="3263305"/>
              <a:ext cx="430824" cy="38160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7DA95B4-2EA6-40E6-BEB3-907B14FFDAF5}"/>
                </a:ext>
              </a:extLst>
            </p:cNvPr>
            <p:cNvSpPr/>
            <p:nvPr/>
          </p:nvSpPr>
          <p:spPr>
            <a:xfrm>
              <a:off x="6457685" y="2175898"/>
              <a:ext cx="888664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602D6551-2AC7-4851-AFBB-43C9F7F58800}"/>
                </a:ext>
              </a:extLst>
            </p:cNvPr>
            <p:cNvCxnSpPr>
              <a:cxnSpLocks/>
              <a:stCxn id="126" idx="2"/>
              <a:endCxn id="163" idx="6"/>
            </p:cNvCxnSpPr>
            <p:nvPr/>
          </p:nvCxnSpPr>
          <p:spPr>
            <a:xfrm flipH="1" flipV="1">
              <a:off x="5715316" y="2311696"/>
              <a:ext cx="742369" cy="104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3CF1A1F8-17D2-4235-9BCE-8AA06CDC6E4B}"/>
                </a:ext>
              </a:extLst>
            </p:cNvPr>
            <p:cNvSpPr/>
            <p:nvPr/>
          </p:nvSpPr>
          <p:spPr>
            <a:xfrm>
              <a:off x="7227952" y="3116481"/>
              <a:ext cx="88866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DD1AA5FC-5447-4F19-AAAF-2162671DEE65}"/>
                </a:ext>
              </a:extLst>
            </p:cNvPr>
            <p:cNvSpPr/>
            <p:nvPr/>
          </p:nvSpPr>
          <p:spPr>
            <a:xfrm>
              <a:off x="889459" y="1984745"/>
              <a:ext cx="1075284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D34B49E0-E8B8-4C34-B31A-0357B50BA887}"/>
                </a:ext>
              </a:extLst>
            </p:cNvPr>
            <p:cNvCxnSpPr>
              <a:cxnSpLocks/>
              <a:stCxn id="138" idx="1"/>
              <a:endCxn id="216" idx="3"/>
            </p:cNvCxnSpPr>
            <p:nvPr/>
          </p:nvCxnSpPr>
          <p:spPr>
            <a:xfrm flipH="1">
              <a:off x="2223978" y="3992375"/>
              <a:ext cx="1464848" cy="31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E3705F75-02B3-4119-BE6B-0C5EF3FC871A}"/>
                </a:ext>
              </a:extLst>
            </p:cNvPr>
            <p:cNvCxnSpPr>
              <a:cxnSpLocks/>
              <a:stCxn id="269" idx="2"/>
              <a:endCxn id="147" idx="0"/>
            </p:cNvCxnSpPr>
            <p:nvPr/>
          </p:nvCxnSpPr>
          <p:spPr>
            <a:xfrm flipH="1">
              <a:off x="2305456" y="3259355"/>
              <a:ext cx="1038119" cy="2947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537A018-9F00-42F6-8BEA-B46EF32F94A6}"/>
                </a:ext>
              </a:extLst>
            </p:cNvPr>
            <p:cNvSpPr/>
            <p:nvPr/>
          </p:nvSpPr>
          <p:spPr>
            <a:xfrm>
              <a:off x="7059827" y="2703798"/>
              <a:ext cx="97753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03957EA6-63C0-4459-ACF3-5E8557065BAF}"/>
                </a:ext>
              </a:extLst>
            </p:cNvPr>
            <p:cNvCxnSpPr>
              <a:cxnSpLocks/>
              <a:stCxn id="132" idx="4"/>
              <a:endCxn id="128" idx="0"/>
            </p:cNvCxnSpPr>
            <p:nvPr/>
          </p:nvCxnSpPr>
          <p:spPr>
            <a:xfrm>
              <a:off x="7548593" y="2923537"/>
              <a:ext cx="123692" cy="1929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1B6FA3E-A98C-4F37-93FD-D22471B957C9}"/>
                </a:ext>
              </a:extLst>
            </p:cNvPr>
            <p:cNvCxnSpPr>
              <a:cxnSpLocks/>
              <a:stCxn id="126" idx="4"/>
              <a:endCxn id="132" idx="0"/>
            </p:cNvCxnSpPr>
            <p:nvPr/>
          </p:nvCxnSpPr>
          <p:spPr>
            <a:xfrm>
              <a:off x="6902017" y="2468370"/>
              <a:ext cx="646576" cy="2354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5" name="Gerader Verbinder 81">
              <a:extLst>
                <a:ext uri="{FF2B5EF4-FFF2-40B4-BE49-F238E27FC236}">
                  <a16:creationId xmlns:a16="http://schemas.microsoft.com/office/drawing/2014/main" id="{8C5A9D3B-6314-4000-A175-DEC421B98720}"/>
                </a:ext>
              </a:extLst>
            </p:cNvPr>
            <p:cNvCxnSpPr>
              <a:cxnSpLocks/>
              <a:stCxn id="128" idx="3"/>
              <a:endCxn id="260" idx="6"/>
            </p:cNvCxnSpPr>
            <p:nvPr/>
          </p:nvCxnSpPr>
          <p:spPr>
            <a:xfrm flipH="1">
              <a:off x="7046045" y="3366121"/>
              <a:ext cx="312049" cy="2974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Gerader Verbinder 231">
              <a:extLst>
                <a:ext uri="{FF2B5EF4-FFF2-40B4-BE49-F238E27FC236}">
                  <a16:creationId xmlns:a16="http://schemas.microsoft.com/office/drawing/2014/main" id="{858545F6-482F-4AFF-9069-ABFF0393739A}"/>
                </a:ext>
              </a:extLst>
            </p:cNvPr>
            <p:cNvCxnSpPr>
              <a:cxnSpLocks/>
              <a:stCxn id="137" idx="0"/>
              <a:endCxn id="223" idx="3"/>
            </p:cNvCxnSpPr>
            <p:nvPr/>
          </p:nvCxnSpPr>
          <p:spPr>
            <a:xfrm rot="5400000" flipH="1" flipV="1">
              <a:off x="3442091" y="4625329"/>
              <a:ext cx="151499" cy="10975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7" name="Rechteck: abgerundete Ecken 19">
              <a:extLst>
                <a:ext uri="{FF2B5EF4-FFF2-40B4-BE49-F238E27FC236}">
                  <a16:creationId xmlns:a16="http://schemas.microsoft.com/office/drawing/2014/main" id="{1804B939-C685-4080-8904-00E2F2D90E34}"/>
                </a:ext>
              </a:extLst>
            </p:cNvPr>
            <p:cNvSpPr/>
            <p:nvPr/>
          </p:nvSpPr>
          <p:spPr>
            <a:xfrm>
              <a:off x="3045083" y="4755954"/>
              <a:ext cx="835761" cy="173341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Rechteck: abgerundete Ecken 20">
              <a:extLst>
                <a:ext uri="{FF2B5EF4-FFF2-40B4-BE49-F238E27FC236}">
                  <a16:creationId xmlns:a16="http://schemas.microsoft.com/office/drawing/2014/main" id="{1614973F-DDE4-46B1-9CC1-7B688617EDAA}"/>
                </a:ext>
              </a:extLst>
            </p:cNvPr>
            <p:cNvSpPr/>
            <p:nvPr/>
          </p:nvSpPr>
          <p:spPr>
            <a:xfrm>
              <a:off x="3688826" y="3865480"/>
              <a:ext cx="518942" cy="2537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Rechteck: abgerundete Ecken 21">
              <a:extLst>
                <a:ext uri="{FF2B5EF4-FFF2-40B4-BE49-F238E27FC236}">
                  <a16:creationId xmlns:a16="http://schemas.microsoft.com/office/drawing/2014/main" id="{7FD7293E-96BA-4595-BB69-83AFDA2CE1A3}"/>
                </a:ext>
              </a:extLst>
            </p:cNvPr>
            <p:cNvSpPr/>
            <p:nvPr/>
          </p:nvSpPr>
          <p:spPr>
            <a:xfrm>
              <a:off x="3240834" y="4351616"/>
              <a:ext cx="69071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140" name="Rechteck: abgerundete Ecken 22">
              <a:extLst>
                <a:ext uri="{FF2B5EF4-FFF2-40B4-BE49-F238E27FC236}">
                  <a16:creationId xmlns:a16="http://schemas.microsoft.com/office/drawing/2014/main" id="{20636094-C1BC-4DA1-ABDA-BBE30A7C2092}"/>
                </a:ext>
              </a:extLst>
            </p:cNvPr>
            <p:cNvSpPr/>
            <p:nvPr/>
          </p:nvSpPr>
          <p:spPr>
            <a:xfrm>
              <a:off x="4005384" y="4342539"/>
              <a:ext cx="51894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141" name="Gleichschenkliges Dreieck 140">
              <a:extLst>
                <a:ext uri="{FF2B5EF4-FFF2-40B4-BE49-F238E27FC236}">
                  <a16:creationId xmlns:a16="http://schemas.microsoft.com/office/drawing/2014/main" id="{4F435508-4E5D-4581-A530-318954A29EEF}"/>
                </a:ext>
              </a:extLst>
            </p:cNvPr>
            <p:cNvSpPr/>
            <p:nvPr/>
          </p:nvSpPr>
          <p:spPr>
            <a:xfrm>
              <a:off x="3849599" y="4082192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2" name="Gerader Verbinder 231">
              <a:extLst>
                <a:ext uri="{FF2B5EF4-FFF2-40B4-BE49-F238E27FC236}">
                  <a16:creationId xmlns:a16="http://schemas.microsoft.com/office/drawing/2014/main" id="{01E52BB4-123F-4353-9FB4-6E7E26BF122D}"/>
                </a:ext>
              </a:extLst>
            </p:cNvPr>
            <p:cNvCxnSpPr>
              <a:cxnSpLocks/>
              <a:stCxn id="141" idx="3"/>
              <a:endCxn id="139" idx="0"/>
            </p:cNvCxnSpPr>
            <p:nvPr/>
          </p:nvCxnSpPr>
          <p:spPr>
            <a:xfrm rot="5400000">
              <a:off x="3682335" y="4078435"/>
              <a:ext cx="177036" cy="3693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Gerader Verbinder 231">
              <a:extLst>
                <a:ext uri="{FF2B5EF4-FFF2-40B4-BE49-F238E27FC236}">
                  <a16:creationId xmlns:a16="http://schemas.microsoft.com/office/drawing/2014/main" id="{15FF3917-4AD8-493C-AACE-716481ABF7A9}"/>
                </a:ext>
              </a:extLst>
            </p:cNvPr>
            <p:cNvCxnSpPr>
              <a:cxnSpLocks/>
              <a:stCxn id="141" idx="3"/>
              <a:endCxn id="140" idx="0"/>
            </p:cNvCxnSpPr>
            <p:nvPr/>
          </p:nvCxnSpPr>
          <p:spPr>
            <a:xfrm rot="16200000" flipH="1">
              <a:off x="4026206" y="4103889"/>
              <a:ext cx="167959" cy="30933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55C7FC7-F6E1-42D7-96AC-E38877EA51D6}"/>
                </a:ext>
              </a:extLst>
            </p:cNvPr>
            <p:cNvCxnSpPr>
              <a:cxnSpLocks/>
              <a:stCxn id="237" idx="2"/>
              <a:endCxn id="264" idx="0"/>
            </p:cNvCxnSpPr>
            <p:nvPr/>
          </p:nvCxnSpPr>
          <p:spPr>
            <a:xfrm>
              <a:off x="3679150" y="2110504"/>
              <a:ext cx="345794" cy="4448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CB306E89-C6F8-4D40-860C-3B2DA72A881A}"/>
                </a:ext>
              </a:extLst>
            </p:cNvPr>
            <p:cNvCxnSpPr>
              <a:cxnSpLocks/>
              <a:stCxn id="234" idx="2"/>
              <a:endCxn id="264" idx="0"/>
            </p:cNvCxnSpPr>
            <p:nvPr/>
          </p:nvCxnSpPr>
          <p:spPr>
            <a:xfrm>
              <a:off x="3810292" y="1863859"/>
              <a:ext cx="214652" cy="6914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468DC5E8-1272-4DC4-BF0F-99323CDD64D0}"/>
                </a:ext>
              </a:extLst>
            </p:cNvPr>
            <p:cNvCxnSpPr>
              <a:cxnSpLocks/>
              <a:stCxn id="236" idx="2"/>
              <a:endCxn id="163" idx="1"/>
            </p:cNvCxnSpPr>
            <p:nvPr/>
          </p:nvCxnSpPr>
          <p:spPr>
            <a:xfrm>
              <a:off x="4615073" y="2102572"/>
              <a:ext cx="286182" cy="1151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44524DA2-0CBD-4BA5-B5EF-C8F188B41E90}"/>
                </a:ext>
              </a:extLst>
            </p:cNvPr>
            <p:cNvSpPr/>
            <p:nvPr/>
          </p:nvSpPr>
          <p:spPr>
            <a:xfrm>
              <a:off x="1518293" y="3554107"/>
              <a:ext cx="1574326" cy="181603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69ED1405-AFF8-45EE-9594-536E946C6FCD}"/>
                </a:ext>
              </a:extLst>
            </p:cNvPr>
            <p:cNvGrpSpPr/>
            <p:nvPr/>
          </p:nvGrpSpPr>
          <p:grpSpPr>
            <a:xfrm>
              <a:off x="844943" y="2555311"/>
              <a:ext cx="6091650" cy="707994"/>
              <a:chOff x="4474306" y="3263292"/>
              <a:chExt cx="6091650" cy="707994"/>
            </a:xfrm>
          </p:grpSpPr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500B035A-2B6B-4DC2-998C-D72599A4D932}"/>
                  </a:ext>
                </a:extLst>
              </p:cNvPr>
              <p:cNvSpPr txBox="1"/>
              <p:nvPr/>
            </p:nvSpPr>
            <p:spPr>
              <a:xfrm>
                <a:off x="5015146" y="3748345"/>
                <a:ext cx="1258095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Risk &amp; Compliance</a:t>
                </a:r>
              </a:p>
            </p:txBody>
          </p:sp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64BEB69F-9B6B-4306-9CE5-CF02DAEE8F91}"/>
                  </a:ext>
                </a:extLst>
              </p:cNvPr>
              <p:cNvSpPr txBox="1"/>
              <p:nvPr/>
            </p:nvSpPr>
            <p:spPr>
              <a:xfrm>
                <a:off x="8736405" y="3750787"/>
                <a:ext cx="138390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Architecture &amp; Design</a:t>
                </a:r>
              </a:p>
            </p:txBody>
          </p:sp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D877D720-493B-4A23-A640-8BBB47964AFF}"/>
                  </a:ext>
                </a:extLst>
              </p:cNvPr>
              <p:cNvSpPr txBox="1"/>
              <p:nvPr/>
            </p:nvSpPr>
            <p:spPr>
              <a:xfrm>
                <a:off x="7328279" y="3263292"/>
                <a:ext cx="65205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Org Unit</a:t>
                </a:r>
              </a:p>
            </p:txBody>
          </p:sp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AE5C25EB-BFFF-4433-B5EB-1DF3EC6A9743}"/>
                  </a:ext>
                </a:extLst>
              </p:cNvPr>
              <p:cNvSpPr txBox="1"/>
              <p:nvPr/>
            </p:nvSpPr>
            <p:spPr>
              <a:xfrm>
                <a:off x="4474306" y="3752765"/>
                <a:ext cx="485051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Legal</a:t>
                </a:r>
              </a:p>
            </p:txBody>
          </p:sp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6D73B13A-B21D-44A8-951A-8036FC688B0B}"/>
                  </a:ext>
                </a:extLst>
              </p:cNvPr>
              <p:cNvSpPr/>
              <p:nvPr/>
            </p:nvSpPr>
            <p:spPr>
              <a:xfrm>
                <a:off x="7577704" y="3471173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0AB82B3E-3B85-4A69-B629-2D46BF6BCEAD}"/>
                  </a:ext>
                </a:extLst>
              </p:cNvPr>
              <p:cNvSpPr txBox="1"/>
              <p:nvPr/>
            </p:nvSpPr>
            <p:spPr>
              <a:xfrm>
                <a:off x="7703769" y="3752640"/>
                <a:ext cx="95467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Business Unit</a:t>
                </a:r>
              </a:p>
            </p:txBody>
          </p:sp>
          <p:cxnSp>
            <p:nvCxnSpPr>
              <p:cNvPr id="268" name="Verbinder: gewinkelt 69">
                <a:extLst>
                  <a:ext uri="{FF2B5EF4-FFF2-40B4-BE49-F238E27FC236}">
                    <a16:creationId xmlns:a16="http://schemas.microsoft.com/office/drawing/2014/main" id="{DF5856E9-3C1C-4E90-830E-CB4D93FFB829}"/>
                  </a:ext>
                </a:extLst>
              </p:cNvPr>
              <p:cNvCxnSpPr>
                <a:cxnSpLocks/>
                <a:stCxn id="267" idx="0"/>
                <a:endCxn id="266" idx="3"/>
              </p:cNvCxnSpPr>
              <p:nvPr/>
            </p:nvCxnSpPr>
            <p:spPr>
              <a:xfrm rot="16200000" flipV="1">
                <a:off x="7837824" y="3409358"/>
                <a:ext cx="189079" cy="49748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44C092B6-B300-450B-9E80-116103FD06FD}"/>
                  </a:ext>
                </a:extLst>
              </p:cNvPr>
              <p:cNvSpPr txBox="1"/>
              <p:nvPr/>
            </p:nvSpPr>
            <p:spPr>
              <a:xfrm>
                <a:off x="6304378" y="3748816"/>
                <a:ext cx="1337118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Records Management</a:t>
                </a:r>
              </a:p>
            </p:txBody>
          </p:sp>
          <p:cxnSp>
            <p:nvCxnSpPr>
              <p:cNvPr id="270" name="Verbinder: gewinkelt 69">
                <a:extLst>
                  <a:ext uri="{FF2B5EF4-FFF2-40B4-BE49-F238E27FC236}">
                    <a16:creationId xmlns:a16="http://schemas.microsoft.com/office/drawing/2014/main" id="{3C70AE31-C895-426E-9A9B-609EA2523439}"/>
                  </a:ext>
                </a:extLst>
              </p:cNvPr>
              <p:cNvCxnSpPr>
                <a:cxnSpLocks/>
                <a:stCxn id="265" idx="0"/>
                <a:endCxn id="266" idx="3"/>
              </p:cNvCxnSpPr>
              <p:nvPr/>
            </p:nvCxnSpPr>
            <p:spPr>
              <a:xfrm rot="5400000" flipH="1" flipV="1">
                <a:off x="6105624" y="2174769"/>
                <a:ext cx="189204" cy="2966789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1" name="Verbinder: gewinkelt 69">
                <a:extLst>
                  <a:ext uri="{FF2B5EF4-FFF2-40B4-BE49-F238E27FC236}">
                    <a16:creationId xmlns:a16="http://schemas.microsoft.com/office/drawing/2014/main" id="{54FDA10B-7D5D-47A9-813E-1478734D0C0F}"/>
                  </a:ext>
                </a:extLst>
              </p:cNvPr>
              <p:cNvCxnSpPr>
                <a:cxnSpLocks/>
                <a:stCxn id="262" idx="0"/>
                <a:endCxn id="266" idx="3"/>
              </p:cNvCxnSpPr>
              <p:nvPr/>
            </p:nvCxnSpPr>
            <p:spPr>
              <a:xfrm rot="5400000" flipH="1" flipV="1">
                <a:off x="6571515" y="2636240"/>
                <a:ext cx="184784" cy="2039427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Verbinder: gewinkelt 69">
                <a:extLst>
                  <a:ext uri="{FF2B5EF4-FFF2-40B4-BE49-F238E27FC236}">
                    <a16:creationId xmlns:a16="http://schemas.microsoft.com/office/drawing/2014/main" id="{A6EFA111-E5A8-4B9C-8F70-414BE55F0B0C}"/>
                  </a:ext>
                </a:extLst>
              </p:cNvPr>
              <p:cNvCxnSpPr>
                <a:cxnSpLocks/>
                <a:stCxn id="269" idx="0"/>
                <a:endCxn id="266" idx="3"/>
              </p:cNvCxnSpPr>
              <p:nvPr/>
            </p:nvCxnSpPr>
            <p:spPr>
              <a:xfrm rot="5400000" flipH="1" flipV="1">
                <a:off x="7235652" y="3300847"/>
                <a:ext cx="185255" cy="71068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04D6B6F-5CF0-42FB-B093-6797D90A0C07}"/>
                  </a:ext>
                </a:extLst>
              </p:cNvPr>
              <p:cNvSpPr txBox="1"/>
              <p:nvPr/>
            </p:nvSpPr>
            <p:spPr>
              <a:xfrm>
                <a:off x="10201531" y="3746865"/>
                <a:ext cx="36442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</a:t>
                </a:r>
              </a:p>
            </p:txBody>
          </p:sp>
          <p:cxnSp>
            <p:nvCxnSpPr>
              <p:cNvPr id="274" name="Verbinder: gewinkelt 69">
                <a:extLst>
                  <a:ext uri="{FF2B5EF4-FFF2-40B4-BE49-F238E27FC236}">
                    <a16:creationId xmlns:a16="http://schemas.microsoft.com/office/drawing/2014/main" id="{5E92DBAC-F4AC-4001-8E62-D58CE0188512}"/>
                  </a:ext>
                </a:extLst>
              </p:cNvPr>
              <p:cNvCxnSpPr>
                <a:cxnSpLocks/>
                <a:stCxn id="273" idx="0"/>
                <a:endCxn id="266" idx="3"/>
              </p:cNvCxnSpPr>
              <p:nvPr/>
            </p:nvCxnSpPr>
            <p:spPr>
              <a:xfrm rot="16200000" flipV="1">
                <a:off x="8942031" y="2305151"/>
                <a:ext cx="183303" cy="270012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Verbinder: gewinkelt 69">
                <a:extLst>
                  <a:ext uri="{FF2B5EF4-FFF2-40B4-BE49-F238E27FC236}">
                    <a16:creationId xmlns:a16="http://schemas.microsoft.com/office/drawing/2014/main" id="{D1DF6FF7-188F-41D3-92A9-66E74F6C2142}"/>
                  </a:ext>
                </a:extLst>
              </p:cNvPr>
              <p:cNvCxnSpPr>
                <a:cxnSpLocks/>
                <a:stCxn id="263" idx="0"/>
                <a:endCxn id="266" idx="3"/>
              </p:cNvCxnSpPr>
              <p:nvPr/>
            </p:nvCxnSpPr>
            <p:spPr>
              <a:xfrm rot="16200000" flipV="1">
                <a:off x="8462376" y="2784806"/>
                <a:ext cx="187226" cy="1744736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9" name="Rechteck: abgerundete Ecken 45">
              <a:extLst>
                <a:ext uri="{FF2B5EF4-FFF2-40B4-BE49-F238E27FC236}">
                  <a16:creationId xmlns:a16="http://schemas.microsoft.com/office/drawing/2014/main" id="{84168CD7-EF9F-46BB-A17B-778F5507A8EB}"/>
                </a:ext>
              </a:extLst>
            </p:cNvPr>
            <p:cNvSpPr/>
            <p:nvPr/>
          </p:nvSpPr>
          <p:spPr>
            <a:xfrm>
              <a:off x="4686864" y="5074680"/>
              <a:ext cx="1112398" cy="20974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Base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Rechteck: abgerundete Ecken 46">
              <a:extLst>
                <a:ext uri="{FF2B5EF4-FFF2-40B4-BE49-F238E27FC236}">
                  <a16:creationId xmlns:a16="http://schemas.microsoft.com/office/drawing/2014/main" id="{6749FC78-31A6-4B5D-BC02-0EEC821C9DEE}"/>
                </a:ext>
              </a:extLst>
            </p:cNvPr>
            <p:cNvSpPr/>
            <p:nvPr/>
          </p:nvSpPr>
          <p:spPr>
            <a:xfrm>
              <a:off x="4827054" y="4314595"/>
              <a:ext cx="835761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52AD42B2-D36C-4232-8048-561A5D78E73A}"/>
                </a:ext>
              </a:extLst>
            </p:cNvPr>
            <p:cNvCxnSpPr>
              <a:cxnSpLocks/>
              <a:stCxn id="149" idx="1"/>
              <a:endCxn id="248" idx="3"/>
            </p:cNvCxnSpPr>
            <p:nvPr/>
          </p:nvCxnSpPr>
          <p:spPr>
            <a:xfrm flipH="1">
              <a:off x="4299487" y="5179552"/>
              <a:ext cx="387377" cy="105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27954B1A-5588-4992-87AC-270EE937DA90}"/>
                </a:ext>
              </a:extLst>
            </p:cNvPr>
            <p:cNvCxnSpPr>
              <a:cxnSpLocks/>
              <a:stCxn id="150" idx="2"/>
              <a:endCxn id="149" idx="0"/>
            </p:cNvCxnSpPr>
            <p:nvPr/>
          </p:nvCxnSpPr>
          <p:spPr>
            <a:xfrm flipH="1">
              <a:off x="5243063" y="4487936"/>
              <a:ext cx="1872" cy="5867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616DD14-EF1B-48F2-967C-183012AE9D4C}"/>
                </a:ext>
              </a:extLst>
            </p:cNvPr>
            <p:cNvSpPr txBox="1"/>
            <p:nvPr/>
          </p:nvSpPr>
          <p:spPr>
            <a:xfrm>
              <a:off x="5815242" y="2211657"/>
              <a:ext cx="453411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 goal</a:t>
              </a:r>
            </a:p>
          </p:txBody>
        </p: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1E09106F-4670-4642-83A1-440C5985AD76}"/>
                </a:ext>
              </a:extLst>
            </p:cNvPr>
            <p:cNvCxnSpPr>
              <a:cxnSpLocks/>
              <a:stCxn id="248" idx="0"/>
              <a:endCxn id="225" idx="2"/>
            </p:cNvCxnSpPr>
            <p:nvPr/>
          </p:nvCxnSpPr>
          <p:spPr>
            <a:xfrm flipV="1">
              <a:off x="3954131" y="4922957"/>
              <a:ext cx="310345" cy="1622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D8C471C7-B192-4861-81C1-AD1472028E32}"/>
                </a:ext>
              </a:extLst>
            </p:cNvPr>
            <p:cNvSpPr txBox="1"/>
            <p:nvPr/>
          </p:nvSpPr>
          <p:spPr>
            <a:xfrm>
              <a:off x="4916820" y="4850172"/>
              <a:ext cx="419925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B5A043AB-3CD6-453C-BEF3-FAC248082F72}"/>
                </a:ext>
              </a:extLst>
            </p:cNvPr>
            <p:cNvGrpSpPr/>
            <p:nvPr/>
          </p:nvGrpSpPr>
          <p:grpSpPr>
            <a:xfrm>
              <a:off x="5652379" y="3517295"/>
              <a:ext cx="1788124" cy="796224"/>
              <a:chOff x="7794252" y="5517001"/>
              <a:chExt cx="1788124" cy="796224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0F5107DB-D00A-4C6E-8880-F85C89FD79C1}"/>
                  </a:ext>
                </a:extLst>
              </p:cNvPr>
              <p:cNvCxnSpPr>
                <a:cxnSpLocks/>
                <a:stCxn id="260" idx="4"/>
                <a:endCxn id="258" idx="0"/>
              </p:cNvCxnSpPr>
              <p:nvPr/>
            </p:nvCxnSpPr>
            <p:spPr>
              <a:xfrm flipH="1">
                <a:off x="8238585" y="5809473"/>
                <a:ext cx="460567" cy="2112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2DADFA85-1510-43EA-9A5B-945B74BD44AE}"/>
                  </a:ext>
                </a:extLst>
              </p:cNvPr>
              <p:cNvSpPr/>
              <p:nvPr/>
            </p:nvSpPr>
            <p:spPr>
              <a:xfrm>
                <a:off x="7794252" y="6020753"/>
                <a:ext cx="888665" cy="292472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Process</a:t>
                </a:r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8F4385F4-6C2B-4A6B-85E3-4F3B6C4ED874}"/>
                  </a:ext>
                </a:extLst>
              </p:cNvPr>
              <p:cNvSpPr/>
              <p:nvPr/>
            </p:nvSpPr>
            <p:spPr>
              <a:xfrm>
                <a:off x="8774499" y="6019878"/>
                <a:ext cx="807877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Service</a:t>
                </a:r>
              </a:p>
            </p:txBody>
          </p:sp>
          <p:sp>
            <p:nvSpPr>
              <p:cNvPr id="260" name="Ellipse 259">
                <a:extLst>
                  <a:ext uri="{FF2B5EF4-FFF2-40B4-BE49-F238E27FC236}">
                    <a16:creationId xmlns:a16="http://schemas.microsoft.com/office/drawing/2014/main" id="{F00A96F9-2D15-4743-B92E-FFE6F1EE1663}"/>
                  </a:ext>
                </a:extLst>
              </p:cNvPr>
              <p:cNvSpPr/>
              <p:nvPr/>
            </p:nvSpPr>
            <p:spPr>
              <a:xfrm>
                <a:off x="8210386" y="5517001"/>
                <a:ext cx="977532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Lifecycle</a:t>
                </a:r>
              </a:p>
            </p:txBody>
          </p: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9A1FF3C0-DC23-4399-91E2-87648CBD793C}"/>
                  </a:ext>
                </a:extLst>
              </p:cNvPr>
              <p:cNvCxnSpPr>
                <a:cxnSpLocks/>
                <a:stCxn id="260" idx="4"/>
                <a:endCxn id="259" idx="0"/>
              </p:cNvCxnSpPr>
              <p:nvPr/>
            </p:nvCxnSpPr>
            <p:spPr>
              <a:xfrm>
                <a:off x="8699152" y="5809473"/>
                <a:ext cx="479286" cy="21040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7" name="Gerader Verbinder 81">
              <a:extLst>
                <a:ext uri="{FF2B5EF4-FFF2-40B4-BE49-F238E27FC236}">
                  <a16:creationId xmlns:a16="http://schemas.microsoft.com/office/drawing/2014/main" id="{8F789B99-A2C5-49DF-9644-E4B0D50341E9}"/>
                </a:ext>
              </a:extLst>
            </p:cNvPr>
            <p:cNvCxnSpPr>
              <a:cxnSpLocks/>
              <a:stCxn id="189" idx="0"/>
              <a:endCxn id="259" idx="4"/>
            </p:cNvCxnSpPr>
            <p:nvPr/>
          </p:nvCxnSpPr>
          <p:spPr>
            <a:xfrm flipV="1">
              <a:off x="6193245" y="4312644"/>
              <a:ext cx="843320" cy="3218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Gerader Verbinder 81">
              <a:extLst>
                <a:ext uri="{FF2B5EF4-FFF2-40B4-BE49-F238E27FC236}">
                  <a16:creationId xmlns:a16="http://schemas.microsoft.com/office/drawing/2014/main" id="{7AA16FFC-036A-41A7-A62F-6A59F1297C53}"/>
                </a:ext>
              </a:extLst>
            </p:cNvPr>
            <p:cNvCxnSpPr>
              <a:cxnSpLocks/>
              <a:stCxn id="189" idx="0"/>
              <a:endCxn id="258" idx="4"/>
            </p:cNvCxnSpPr>
            <p:nvPr/>
          </p:nvCxnSpPr>
          <p:spPr>
            <a:xfrm flipH="1" flipV="1">
              <a:off x="6096712" y="4313519"/>
              <a:ext cx="96533" cy="32096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05D48BA0-5A84-48DF-9E93-015AC2C7D90F}"/>
                </a:ext>
              </a:extLst>
            </p:cNvPr>
            <p:cNvSpPr/>
            <p:nvPr/>
          </p:nvSpPr>
          <p:spPr>
            <a:xfrm>
              <a:off x="4387887" y="3515522"/>
              <a:ext cx="143120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F2B3166D-C201-4F48-BAA1-9DE9AFE2F790}"/>
                </a:ext>
              </a:extLst>
            </p:cNvPr>
            <p:cNvSpPr txBox="1"/>
            <p:nvPr/>
          </p:nvSpPr>
          <p:spPr>
            <a:xfrm>
              <a:off x="6738786" y="2465532"/>
              <a:ext cx="1134159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69C16842-17FB-4490-BC58-ED21017409A7}"/>
                </a:ext>
              </a:extLst>
            </p:cNvPr>
            <p:cNvSpPr txBox="1"/>
            <p:nvPr/>
          </p:nvSpPr>
          <p:spPr>
            <a:xfrm>
              <a:off x="6863161" y="3361498"/>
              <a:ext cx="524850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solidFill>
                <a:sysClr val="windowText" lastClr="000000"/>
              </a:solidFill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5411B453-1D27-431A-8627-F3E0BC9772BA}"/>
                </a:ext>
              </a:extLst>
            </p:cNvPr>
            <p:cNvSpPr/>
            <p:nvPr/>
          </p:nvSpPr>
          <p:spPr>
            <a:xfrm>
              <a:off x="2092120" y="2177546"/>
              <a:ext cx="1154016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95CE4A77-165A-4F58-804F-592BE222E624}"/>
                </a:ext>
              </a:extLst>
            </p:cNvPr>
            <p:cNvSpPr/>
            <p:nvPr/>
          </p:nvSpPr>
          <p:spPr>
            <a:xfrm>
              <a:off x="4761584" y="2178754"/>
              <a:ext cx="953732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IG-Goal</a:t>
              </a:r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1613BCA9-01F4-4CEF-A9B1-7E10877FBBFF}"/>
                </a:ext>
              </a:extLst>
            </p:cNvPr>
            <p:cNvCxnSpPr>
              <a:cxnSpLocks/>
              <a:stCxn id="163" idx="2"/>
              <a:endCxn id="234" idx="2"/>
            </p:cNvCxnSpPr>
            <p:nvPr/>
          </p:nvCxnSpPr>
          <p:spPr>
            <a:xfrm flipH="1" flipV="1">
              <a:off x="3810292" y="1863859"/>
              <a:ext cx="951292" cy="4478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6E422A89-377B-4C90-A67C-32CB1C088893}"/>
                </a:ext>
              </a:extLst>
            </p:cNvPr>
            <p:cNvCxnSpPr>
              <a:cxnSpLocks/>
              <a:stCxn id="234" idx="2"/>
              <a:endCxn id="162" idx="6"/>
            </p:cNvCxnSpPr>
            <p:nvPr/>
          </p:nvCxnSpPr>
          <p:spPr>
            <a:xfrm flipH="1">
              <a:off x="3246136" y="1863859"/>
              <a:ext cx="564156" cy="4466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473F904C-4DDB-489C-A5ED-D87DB3B75C07}"/>
                </a:ext>
              </a:extLst>
            </p:cNvPr>
            <p:cNvGrpSpPr/>
            <p:nvPr/>
          </p:nvGrpSpPr>
          <p:grpSpPr>
            <a:xfrm>
              <a:off x="1115616" y="5085184"/>
              <a:ext cx="3590097" cy="659807"/>
              <a:chOff x="1466382" y="5416079"/>
              <a:chExt cx="3590097" cy="659807"/>
            </a:xfrm>
          </p:grpSpPr>
          <p:cxnSp>
            <p:nvCxnSpPr>
              <p:cNvPr id="243" name="Verbinder: gewinkelt 69">
                <a:extLst>
                  <a:ext uri="{FF2B5EF4-FFF2-40B4-BE49-F238E27FC236}">
                    <a16:creationId xmlns:a16="http://schemas.microsoft.com/office/drawing/2014/main" id="{4C3777D1-153D-4B3E-A9EF-98F5C56F5128}"/>
                  </a:ext>
                </a:extLst>
              </p:cNvPr>
              <p:cNvCxnSpPr>
                <a:cxnSpLocks/>
                <a:stCxn id="249" idx="2"/>
                <a:endCxn id="247" idx="0"/>
              </p:cNvCxnSpPr>
              <p:nvPr/>
            </p:nvCxnSpPr>
            <p:spPr>
              <a:xfrm rot="16200000" flipH="1">
                <a:off x="4358103" y="5627267"/>
                <a:ext cx="138171" cy="33924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4" name="Rechteck: abgerundete Ecken 69">
                <a:extLst>
                  <a:ext uri="{FF2B5EF4-FFF2-40B4-BE49-F238E27FC236}">
                    <a16:creationId xmlns:a16="http://schemas.microsoft.com/office/drawing/2014/main" id="{BF56DA50-7458-4178-8FEF-AD3F28C02E05}"/>
                  </a:ext>
                </a:extLst>
              </p:cNvPr>
              <p:cNvSpPr/>
              <p:nvPr/>
            </p:nvSpPr>
            <p:spPr>
              <a:xfrm>
                <a:off x="1466382" y="5858584"/>
                <a:ext cx="835761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Vocabulary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hteck: abgerundete Ecken 70">
                <a:extLst>
                  <a:ext uri="{FF2B5EF4-FFF2-40B4-BE49-F238E27FC236}">
                    <a16:creationId xmlns:a16="http://schemas.microsoft.com/office/drawing/2014/main" id="{BAF3B5C8-5414-4DBF-8640-09376119ECAA}"/>
                  </a:ext>
                </a:extLst>
              </p:cNvPr>
              <p:cNvSpPr/>
              <p:nvPr/>
            </p:nvSpPr>
            <p:spPr>
              <a:xfrm>
                <a:off x="2344602" y="5858919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Relationship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hteck: abgerundete Ecken 71">
                <a:extLst>
                  <a:ext uri="{FF2B5EF4-FFF2-40B4-BE49-F238E27FC236}">
                    <a16:creationId xmlns:a16="http://schemas.microsoft.com/office/drawing/2014/main" id="{DA90C92F-0482-43C5-BDDC-54C2D9AE1995}"/>
                  </a:ext>
                </a:extLst>
              </p:cNvPr>
              <p:cNvSpPr/>
              <p:nvPr/>
            </p:nvSpPr>
            <p:spPr>
              <a:xfrm>
                <a:off x="3320649" y="5866143"/>
                <a:ext cx="759783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Attribute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hteck: abgerundete Ecken 72">
                <a:extLst>
                  <a:ext uri="{FF2B5EF4-FFF2-40B4-BE49-F238E27FC236}">
                    <a16:creationId xmlns:a16="http://schemas.microsoft.com/office/drawing/2014/main" id="{EC718199-8B24-4B57-8515-E61B72A3A2AB}"/>
                  </a:ext>
                </a:extLst>
              </p:cNvPr>
              <p:cNvSpPr/>
              <p:nvPr/>
            </p:nvSpPr>
            <p:spPr>
              <a:xfrm>
                <a:off x="4137142" y="5865976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Constraint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hteck: abgerundete Ecken 73">
                <a:extLst>
                  <a:ext uri="{FF2B5EF4-FFF2-40B4-BE49-F238E27FC236}">
                    <a16:creationId xmlns:a16="http://schemas.microsoft.com/office/drawing/2014/main" id="{B8CE4E6C-3458-4E0C-A5D2-BE69BC74DC36}"/>
                  </a:ext>
                </a:extLst>
              </p:cNvPr>
              <p:cNvSpPr/>
              <p:nvPr/>
            </p:nvSpPr>
            <p:spPr>
              <a:xfrm>
                <a:off x="3959541" y="5416079"/>
                <a:ext cx="69071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Ontology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aute 248">
                <a:extLst>
                  <a:ext uri="{FF2B5EF4-FFF2-40B4-BE49-F238E27FC236}">
                    <a16:creationId xmlns:a16="http://schemas.microsoft.com/office/drawing/2014/main" id="{D273F946-2044-455B-B9DC-8B442077BDC0}"/>
                  </a:ext>
                </a:extLst>
              </p:cNvPr>
              <p:cNvSpPr/>
              <p:nvPr/>
            </p:nvSpPr>
            <p:spPr>
              <a:xfrm>
                <a:off x="4208421" y="5597870"/>
                <a:ext cx="98289" cy="129935"/>
              </a:xfrm>
              <a:prstGeom prst="diamond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0" name="Verbinder: gewinkelt 69">
                <a:extLst>
                  <a:ext uri="{FF2B5EF4-FFF2-40B4-BE49-F238E27FC236}">
                    <a16:creationId xmlns:a16="http://schemas.microsoft.com/office/drawing/2014/main" id="{5F2B9F31-6D87-4E50-9B57-93D40A764A82}"/>
                  </a:ext>
                </a:extLst>
              </p:cNvPr>
              <p:cNvCxnSpPr>
                <a:cxnSpLocks/>
                <a:stCxn id="249" idx="2"/>
                <a:endCxn id="244" idx="0"/>
              </p:cNvCxnSpPr>
              <p:nvPr/>
            </p:nvCxnSpPr>
            <p:spPr>
              <a:xfrm rot="5400000">
                <a:off x="3005526" y="4606543"/>
                <a:ext cx="130779" cy="237330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1" name="Verbinder: gewinkelt 69">
                <a:extLst>
                  <a:ext uri="{FF2B5EF4-FFF2-40B4-BE49-F238E27FC236}">
                    <a16:creationId xmlns:a16="http://schemas.microsoft.com/office/drawing/2014/main" id="{EE8E148D-F555-4148-81C6-F1BE63F1F092}"/>
                  </a:ext>
                </a:extLst>
              </p:cNvPr>
              <p:cNvCxnSpPr>
                <a:cxnSpLocks/>
                <a:stCxn id="249" idx="2"/>
                <a:endCxn id="245" idx="0"/>
              </p:cNvCxnSpPr>
              <p:nvPr/>
            </p:nvCxnSpPr>
            <p:spPr>
              <a:xfrm rot="5400000">
                <a:off x="3465362" y="5066715"/>
                <a:ext cx="131114" cy="145329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2" name="Verbinder: gewinkelt 69">
                <a:extLst>
                  <a:ext uri="{FF2B5EF4-FFF2-40B4-BE49-F238E27FC236}">
                    <a16:creationId xmlns:a16="http://schemas.microsoft.com/office/drawing/2014/main" id="{A2641556-A242-43D5-8C3E-A13DCF5FC0CE}"/>
                  </a:ext>
                </a:extLst>
              </p:cNvPr>
              <p:cNvCxnSpPr>
                <a:cxnSpLocks/>
                <a:stCxn id="249" idx="2"/>
                <a:endCxn id="246" idx="0"/>
              </p:cNvCxnSpPr>
              <p:nvPr/>
            </p:nvCxnSpPr>
            <p:spPr>
              <a:xfrm rot="5400000">
                <a:off x="3909885" y="5518462"/>
                <a:ext cx="138338" cy="55702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3" name="Rechteck: abgerundete Ecken 78">
                <a:extLst>
                  <a:ext uri="{FF2B5EF4-FFF2-40B4-BE49-F238E27FC236}">
                    <a16:creationId xmlns:a16="http://schemas.microsoft.com/office/drawing/2014/main" id="{0A271715-DF48-4BDE-826F-8DE762EED56D}"/>
                  </a:ext>
                </a:extLst>
              </p:cNvPr>
              <p:cNvSpPr/>
              <p:nvPr/>
            </p:nvSpPr>
            <p:spPr>
              <a:xfrm>
                <a:off x="2077608" y="5447303"/>
                <a:ext cx="134600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Semantic Data Model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8822EDD-04DC-4524-82AA-3FE31455C6CB}"/>
                  </a:ext>
                </a:extLst>
              </p:cNvPr>
              <p:cNvSpPr/>
              <p:nvPr/>
            </p:nvSpPr>
            <p:spPr>
              <a:xfrm rot="5400000">
                <a:off x="3860196" y="5501584"/>
                <a:ext cx="144685" cy="76354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39C39210-867D-4A9E-9C42-F117A262D069}"/>
                  </a:ext>
                </a:extLst>
              </p:cNvPr>
              <p:cNvCxnSpPr>
                <a:cxnSpLocks/>
                <a:stCxn id="254" idx="3"/>
                <a:endCxn id="253" idx="3"/>
              </p:cNvCxnSpPr>
              <p:nvPr/>
            </p:nvCxnSpPr>
            <p:spPr>
              <a:xfrm flipH="1">
                <a:off x="3423610" y="5539762"/>
                <a:ext cx="470752" cy="124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4535FF61-7335-4238-B71B-EFF7CD138706}"/>
                  </a:ext>
                </a:extLst>
              </p:cNvPr>
              <p:cNvSpPr txBox="1"/>
              <p:nvPr/>
            </p:nvSpPr>
            <p:spPr>
              <a:xfrm>
                <a:off x="3477742" y="5451728"/>
                <a:ext cx="352982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a</a:t>
                </a:r>
              </a:p>
            </p:txBody>
          </p:sp>
        </p:grp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DA33D014-CB76-4F5A-9EF9-6A0AE575160F}"/>
                </a:ext>
              </a:extLst>
            </p:cNvPr>
            <p:cNvCxnSpPr>
              <a:cxnSpLocks/>
              <a:stCxn id="264" idx="1"/>
              <a:endCxn id="162" idx="6"/>
            </p:cNvCxnSpPr>
            <p:nvPr/>
          </p:nvCxnSpPr>
          <p:spPr>
            <a:xfrm flipH="1" flipV="1">
              <a:off x="3246136" y="2310488"/>
              <a:ext cx="452781" cy="3540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42AECD5-2C6A-480F-B6D7-AF62A6BE4A60}"/>
                </a:ext>
              </a:extLst>
            </p:cNvPr>
            <p:cNvGrpSpPr/>
            <p:nvPr/>
          </p:nvGrpSpPr>
          <p:grpSpPr>
            <a:xfrm>
              <a:off x="3005502" y="1178014"/>
              <a:ext cx="1985924" cy="932490"/>
              <a:chOff x="4474537" y="1051731"/>
              <a:chExt cx="1985924" cy="932490"/>
            </a:xfrm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A5747E77-26CC-4D6E-A8E5-F0A8574C49E5}"/>
                  </a:ext>
                </a:extLst>
              </p:cNvPr>
              <p:cNvCxnSpPr>
                <a:cxnSpLocks/>
                <a:stCxn id="234" idx="0"/>
                <a:endCxn id="239" idx="2"/>
              </p:cNvCxnSpPr>
              <p:nvPr/>
            </p:nvCxnSpPr>
            <p:spPr>
              <a:xfrm flipV="1">
                <a:off x="5279327" y="1371667"/>
                <a:ext cx="216761" cy="1473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54FE0AAE-0025-460D-B631-5379250DD133}"/>
                  </a:ext>
                </a:extLst>
              </p:cNvPr>
              <p:cNvGrpSpPr/>
              <p:nvPr/>
            </p:nvGrpSpPr>
            <p:grpSpPr>
              <a:xfrm>
                <a:off x="4474537" y="1051731"/>
                <a:ext cx="1985924" cy="358230"/>
                <a:chOff x="4409644" y="969140"/>
                <a:chExt cx="1985924" cy="358230"/>
              </a:xfrm>
            </p:grpSpPr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6FBFE590-B02D-4C39-A7DC-6AFF0ABAA2F0}"/>
                    </a:ext>
                  </a:extLst>
                </p:cNvPr>
                <p:cNvSpPr txBox="1"/>
                <p:nvPr/>
              </p:nvSpPr>
              <p:spPr>
                <a:xfrm>
                  <a:off x="4466822" y="969140"/>
                  <a:ext cx="1928746" cy="319936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Higher Management</a:t>
                  </a:r>
                </a:p>
              </p:txBody>
            </p:sp>
            <p:sp>
              <p:nvSpPr>
                <p:cNvPr id="240" name="Textfeld 239">
                  <a:extLst>
                    <a:ext uri="{FF2B5EF4-FFF2-40B4-BE49-F238E27FC236}">
                      <a16:creationId xmlns:a16="http://schemas.microsoft.com/office/drawing/2014/main" id="{341ACADE-C305-4D13-B4BA-CE5C4AB1B4B6}"/>
                    </a:ext>
                  </a:extLst>
                </p:cNvPr>
                <p:cNvSpPr txBox="1"/>
                <p:nvPr/>
              </p:nvSpPr>
              <p:spPr>
                <a:xfrm>
                  <a:off x="4409644" y="1099644"/>
                  <a:ext cx="400949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instate</a:t>
                  </a:r>
                </a:p>
              </p:txBody>
            </p:sp>
            <p:sp>
              <p:nvSpPr>
                <p:cNvPr id="241" name="Textfeld 240">
                  <a:extLst>
                    <a:ext uri="{FF2B5EF4-FFF2-40B4-BE49-F238E27FC236}">
                      <a16:creationId xmlns:a16="http://schemas.microsoft.com/office/drawing/2014/main" id="{63754165-A67C-409C-882B-B4DA213E0ABA}"/>
                    </a:ext>
                  </a:extLst>
                </p:cNvPr>
                <p:cNvSpPr txBox="1"/>
                <p:nvPr/>
              </p:nvSpPr>
              <p:spPr>
                <a:xfrm>
                  <a:off x="5925064" y="1108849"/>
                  <a:ext cx="24802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set</a:t>
                  </a:r>
                </a:p>
              </p:txBody>
            </p:sp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5C7DFB47-5E7B-4AE9-877D-EA7406D5FE8A}"/>
                    </a:ext>
                  </a:extLst>
                </p:cNvPr>
                <p:cNvSpPr txBox="1"/>
                <p:nvPr/>
              </p:nvSpPr>
              <p:spPr>
                <a:xfrm>
                  <a:off x="5113801" y="1097275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5AE6E7D9-43F1-41DE-87F3-12F47C1AC27A}"/>
                  </a:ext>
                </a:extLst>
              </p:cNvPr>
              <p:cNvGrpSpPr/>
              <p:nvPr/>
            </p:nvGrpSpPr>
            <p:grpSpPr>
              <a:xfrm>
                <a:off x="4611604" y="1519055"/>
                <a:ext cx="1695861" cy="465166"/>
                <a:chOff x="4546715" y="1519055"/>
                <a:chExt cx="1695861" cy="465166"/>
              </a:xfrm>
            </p:grpSpPr>
            <p:sp>
              <p:nvSpPr>
                <p:cNvPr id="234" name="Textfeld 233">
                  <a:extLst>
                    <a:ext uri="{FF2B5EF4-FFF2-40B4-BE49-F238E27FC236}">
                      <a16:creationId xmlns:a16="http://schemas.microsoft.com/office/drawing/2014/main" id="{37770D64-5F41-4E05-B7CC-8EA2D36EE09D}"/>
                    </a:ext>
                  </a:extLst>
                </p:cNvPr>
                <p:cNvSpPr txBox="1"/>
                <p:nvPr/>
              </p:nvSpPr>
              <p:spPr>
                <a:xfrm>
                  <a:off x="4547938" y="1519055"/>
                  <a:ext cx="1332999" cy="218521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Committee &amp; Execution Team</a:t>
                  </a:r>
                </a:p>
              </p:txBody>
            </p:sp>
            <p:sp>
              <p:nvSpPr>
                <p:cNvPr id="235" name="Textfeld 234">
                  <a:extLst>
                    <a:ext uri="{FF2B5EF4-FFF2-40B4-BE49-F238E27FC236}">
                      <a16:creationId xmlns:a16="http://schemas.microsoft.com/office/drawing/2014/main" id="{388CC8B0-14B8-4527-922F-381F558A64B5}"/>
                    </a:ext>
                  </a:extLst>
                </p:cNvPr>
                <p:cNvSpPr txBox="1"/>
                <p:nvPr/>
              </p:nvSpPr>
              <p:spPr>
                <a:xfrm>
                  <a:off x="5296093" y="1760542"/>
                  <a:ext cx="386438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guides</a:t>
                  </a:r>
                </a:p>
              </p:txBody>
            </p:sp>
            <p:sp>
              <p:nvSpPr>
                <p:cNvPr id="236" name="Textfeld 235">
                  <a:extLst>
                    <a:ext uri="{FF2B5EF4-FFF2-40B4-BE49-F238E27FC236}">
                      <a16:creationId xmlns:a16="http://schemas.microsoft.com/office/drawing/2014/main" id="{66C8CF89-9765-4E79-A3F5-1C03712CE1F1}"/>
                    </a:ext>
                  </a:extLst>
                </p:cNvPr>
                <p:cNvSpPr txBox="1"/>
                <p:nvPr/>
              </p:nvSpPr>
              <p:spPr>
                <a:xfrm>
                  <a:off x="5795862" y="1757768"/>
                  <a:ext cx="446714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manage</a:t>
                  </a:r>
                </a:p>
              </p:txBody>
            </p:sp>
            <p:sp>
              <p:nvSpPr>
                <p:cNvPr id="237" name="Textfeld 236">
                  <a:extLst>
                    <a:ext uri="{FF2B5EF4-FFF2-40B4-BE49-F238E27FC236}">
                      <a16:creationId xmlns:a16="http://schemas.microsoft.com/office/drawing/2014/main" id="{8BD06E7D-0AF1-410F-99E5-60158DB27B3A}"/>
                    </a:ext>
                  </a:extLst>
                </p:cNvPr>
                <p:cNvSpPr txBox="1"/>
                <p:nvPr/>
              </p:nvSpPr>
              <p:spPr>
                <a:xfrm>
                  <a:off x="4891192" y="1765700"/>
                  <a:ext cx="38420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advice</a:t>
                  </a:r>
                </a:p>
              </p:txBody>
            </p:sp>
            <p:sp>
              <p:nvSpPr>
                <p:cNvPr id="238" name="Textfeld 237">
                  <a:extLst>
                    <a:ext uri="{FF2B5EF4-FFF2-40B4-BE49-F238E27FC236}">
                      <a16:creationId xmlns:a16="http://schemas.microsoft.com/office/drawing/2014/main" id="{2767A6E1-31F7-4D09-B7A5-3950D626D1BA}"/>
                    </a:ext>
                  </a:extLst>
                </p:cNvPr>
                <p:cNvSpPr txBox="1"/>
                <p:nvPr/>
              </p:nvSpPr>
              <p:spPr>
                <a:xfrm>
                  <a:off x="4546715" y="1753317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</p:grp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135D86A-172D-49F8-B04A-6B6A79D8C88E}"/>
                </a:ext>
              </a:extLst>
            </p:cNvPr>
            <p:cNvCxnSpPr>
              <a:cxnSpLocks/>
              <a:stCxn id="238" idx="2"/>
              <a:endCxn id="162" idx="7"/>
            </p:cNvCxnSpPr>
            <p:nvPr/>
          </p:nvCxnSpPr>
          <p:spPr>
            <a:xfrm flipH="1">
              <a:off x="3077134" y="2098121"/>
              <a:ext cx="256422" cy="1183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8079B88B-5FDE-4BC6-B2C5-7DCC0B197EDD}"/>
                </a:ext>
              </a:extLst>
            </p:cNvPr>
            <p:cNvCxnSpPr>
              <a:cxnSpLocks/>
              <a:stCxn id="264" idx="3"/>
              <a:endCxn id="163" idx="2"/>
            </p:cNvCxnSpPr>
            <p:nvPr/>
          </p:nvCxnSpPr>
          <p:spPr>
            <a:xfrm flipV="1">
              <a:off x="4350971" y="2311696"/>
              <a:ext cx="410613" cy="3528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73B7D91B-F819-420D-8E59-287A981F1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449" y="2309280"/>
              <a:ext cx="1515448" cy="120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2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860437" y="4761787"/>
              <a:ext cx="705609" cy="173830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06F51051-A951-477B-8981-767BAD252359}"/>
                </a:ext>
              </a:extLst>
            </p:cNvPr>
            <p:cNvCxnSpPr>
              <a:cxnSpLocks/>
              <a:stCxn id="262" idx="2"/>
              <a:endCxn id="147" idx="1"/>
            </p:cNvCxnSpPr>
            <p:nvPr/>
          </p:nvCxnSpPr>
          <p:spPr>
            <a:xfrm flipH="1">
              <a:off x="1748847" y="3258885"/>
              <a:ext cx="265984" cy="3218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4620D9DB-C7C6-40D5-AC3E-ACDF7CCA91B1}"/>
                </a:ext>
              </a:extLst>
            </p:cNvPr>
            <p:cNvCxnSpPr>
              <a:cxnSpLocks/>
              <a:stCxn id="267" idx="2"/>
              <a:endCxn id="147" idx="0"/>
            </p:cNvCxnSpPr>
            <p:nvPr/>
          </p:nvCxnSpPr>
          <p:spPr>
            <a:xfrm flipH="1">
              <a:off x="2305456" y="3263179"/>
              <a:ext cx="2246287" cy="2909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D509F8E4-C2DA-49C4-944A-8F36A2110860}"/>
                </a:ext>
              </a:extLst>
            </p:cNvPr>
            <p:cNvSpPr/>
            <p:nvPr/>
          </p:nvSpPr>
          <p:spPr>
            <a:xfrm>
              <a:off x="847241" y="2389268"/>
              <a:ext cx="118281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FFAB296C-83C5-4B19-8093-6FD34A1F3166}"/>
                </a:ext>
              </a:extLst>
            </p:cNvPr>
            <p:cNvCxnSpPr>
              <a:cxnSpLocks/>
              <a:stCxn id="162" idx="2"/>
              <a:endCxn id="175" idx="6"/>
            </p:cNvCxnSpPr>
            <p:nvPr/>
          </p:nvCxnSpPr>
          <p:spPr>
            <a:xfrm flipH="1">
              <a:off x="2030053" y="2310488"/>
              <a:ext cx="62067" cy="1886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Gerader Verbinder 267">
              <a:extLst>
                <a:ext uri="{FF2B5EF4-FFF2-40B4-BE49-F238E27FC236}">
                  <a16:creationId xmlns:a16="http://schemas.microsoft.com/office/drawing/2014/main" id="{9FA03296-6F52-41A3-AB35-856DF995C186}"/>
                </a:ext>
              </a:extLst>
            </p:cNvPr>
            <p:cNvCxnSpPr>
              <a:cxnSpLocks/>
              <a:stCxn id="216" idx="1"/>
              <a:endCxn id="147" idx="2"/>
            </p:cNvCxnSpPr>
            <p:nvPr/>
          </p:nvCxnSpPr>
          <p:spPr>
            <a:xfrm rot="10800000">
              <a:off x="1518294" y="3644909"/>
              <a:ext cx="122537" cy="350650"/>
            </a:xfrm>
            <a:prstGeom prst="bentConnector3">
              <a:avLst>
                <a:gd name="adj1" fmla="val 73073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B1D308E-F14B-4C4E-8103-D868A5AB1993}"/>
                </a:ext>
              </a:extLst>
            </p:cNvPr>
            <p:cNvCxnSpPr>
              <a:cxnSpLocks/>
              <a:stCxn id="147" idx="6"/>
              <a:endCxn id="138" idx="0"/>
            </p:cNvCxnSpPr>
            <p:nvPr/>
          </p:nvCxnSpPr>
          <p:spPr>
            <a:xfrm>
              <a:off x="3092619" y="3644909"/>
              <a:ext cx="855678" cy="220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547BC5BC-5FC9-45CA-AF9F-FFD05923EC29}"/>
                </a:ext>
              </a:extLst>
            </p:cNvPr>
            <p:cNvCxnSpPr>
              <a:cxnSpLocks/>
              <a:stCxn id="147" idx="6"/>
              <a:endCxn id="159" idx="2"/>
            </p:cNvCxnSpPr>
            <p:nvPr/>
          </p:nvCxnSpPr>
          <p:spPr>
            <a:xfrm>
              <a:off x="3092619" y="3644909"/>
              <a:ext cx="1295268" cy="168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A5FC1353-B6BB-4730-BD57-A0F1A17164D7}"/>
                </a:ext>
              </a:extLst>
            </p:cNvPr>
            <p:cNvCxnSpPr>
              <a:cxnSpLocks/>
              <a:stCxn id="138" idx="0"/>
              <a:endCxn id="159" idx="2"/>
            </p:cNvCxnSpPr>
            <p:nvPr/>
          </p:nvCxnSpPr>
          <p:spPr>
            <a:xfrm flipV="1">
              <a:off x="3948297" y="3661758"/>
              <a:ext cx="439590" cy="2037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Verbinder: gewinkelt 69">
              <a:extLst>
                <a:ext uri="{FF2B5EF4-FFF2-40B4-BE49-F238E27FC236}">
                  <a16:creationId xmlns:a16="http://schemas.microsoft.com/office/drawing/2014/main" id="{3C670605-DD2B-4FD8-9BFD-257D698758DD}"/>
                </a:ext>
              </a:extLst>
            </p:cNvPr>
            <p:cNvCxnSpPr>
              <a:cxnSpLocks/>
              <a:stCxn id="188" idx="3"/>
              <a:endCxn id="184" idx="0"/>
            </p:cNvCxnSpPr>
            <p:nvPr/>
          </p:nvCxnSpPr>
          <p:spPr>
            <a:xfrm rot="16200000" flipH="1">
              <a:off x="7074974" y="5027187"/>
              <a:ext cx="183264" cy="8276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" name="Rechteck: abgerundete Ecken 109">
              <a:extLst>
                <a:ext uri="{FF2B5EF4-FFF2-40B4-BE49-F238E27FC236}">
                  <a16:creationId xmlns:a16="http://schemas.microsoft.com/office/drawing/2014/main" id="{BD533E27-E4D5-45A1-9709-AD97019A09A1}"/>
                </a:ext>
              </a:extLst>
            </p:cNvPr>
            <p:cNvSpPr/>
            <p:nvPr/>
          </p:nvSpPr>
          <p:spPr>
            <a:xfrm>
              <a:off x="4842797" y="5531123"/>
              <a:ext cx="853068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: abgerundete Ecken 110">
              <a:extLst>
                <a:ext uri="{FF2B5EF4-FFF2-40B4-BE49-F238E27FC236}">
                  <a16:creationId xmlns:a16="http://schemas.microsoft.com/office/drawing/2014/main" id="{60DD337F-8E89-47CC-B261-10A177D2530B}"/>
                </a:ext>
              </a:extLst>
            </p:cNvPr>
            <p:cNvSpPr/>
            <p:nvPr/>
          </p:nvSpPr>
          <p:spPr>
            <a:xfrm>
              <a:off x="5722390" y="5525494"/>
              <a:ext cx="103221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: abgerundete Ecken 111">
              <a:extLst>
                <a:ext uri="{FF2B5EF4-FFF2-40B4-BE49-F238E27FC236}">
                  <a16:creationId xmlns:a16="http://schemas.microsoft.com/office/drawing/2014/main" id="{69A709BA-F41B-4AE8-A45B-957C41843605}"/>
                </a:ext>
              </a:extLst>
            </p:cNvPr>
            <p:cNvSpPr/>
            <p:nvPr/>
          </p:nvSpPr>
          <p:spPr>
            <a:xfrm>
              <a:off x="6824788" y="5532633"/>
              <a:ext cx="151126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" name="Rechteck: abgerundete Ecken 112">
              <a:extLst>
                <a:ext uri="{FF2B5EF4-FFF2-40B4-BE49-F238E27FC236}">
                  <a16:creationId xmlns:a16="http://schemas.microsoft.com/office/drawing/2014/main" id="{87332FE3-E3A4-4FD5-ABD4-59ABFFA23559}"/>
                </a:ext>
              </a:extLst>
            </p:cNvPr>
            <p:cNvSpPr/>
            <p:nvPr/>
          </p:nvSpPr>
          <p:spPr>
            <a:xfrm>
              <a:off x="6398913" y="5077485"/>
              <a:ext cx="705016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86" name="Verbinder: gewinkelt 69">
              <a:extLst>
                <a:ext uri="{FF2B5EF4-FFF2-40B4-BE49-F238E27FC236}">
                  <a16:creationId xmlns:a16="http://schemas.microsoft.com/office/drawing/2014/main" id="{3DFB0F34-F024-4A71-930B-C354072258E6}"/>
                </a:ext>
              </a:extLst>
            </p:cNvPr>
            <p:cNvCxnSpPr>
              <a:cxnSpLocks/>
              <a:stCxn id="188" idx="3"/>
              <a:endCxn id="182" idx="0"/>
            </p:cNvCxnSpPr>
            <p:nvPr/>
          </p:nvCxnSpPr>
          <p:spPr>
            <a:xfrm rot="5400000">
              <a:off x="5920187" y="4698515"/>
              <a:ext cx="181754" cy="14834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7" name="Verbinder: gewinkelt 69">
              <a:extLst>
                <a:ext uri="{FF2B5EF4-FFF2-40B4-BE49-F238E27FC236}">
                  <a16:creationId xmlns:a16="http://schemas.microsoft.com/office/drawing/2014/main" id="{F22C3C1E-539E-43E4-8292-D0EB6C6BEE58}"/>
                </a:ext>
              </a:extLst>
            </p:cNvPr>
            <p:cNvCxnSpPr>
              <a:cxnSpLocks/>
              <a:stCxn id="188" idx="3"/>
              <a:endCxn id="183" idx="0"/>
            </p:cNvCxnSpPr>
            <p:nvPr/>
          </p:nvCxnSpPr>
          <p:spPr>
            <a:xfrm rot="5400000">
              <a:off x="6407583" y="5180283"/>
              <a:ext cx="176125" cy="51429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8" name="Gleichschenkliges Dreieck 187">
              <a:extLst>
                <a:ext uri="{FF2B5EF4-FFF2-40B4-BE49-F238E27FC236}">
                  <a16:creationId xmlns:a16="http://schemas.microsoft.com/office/drawing/2014/main" id="{9AD9F1FD-9A49-4AFA-9F04-7D9F640BABD2}"/>
                </a:ext>
              </a:extLst>
            </p:cNvPr>
            <p:cNvSpPr/>
            <p:nvPr/>
          </p:nvSpPr>
          <p:spPr>
            <a:xfrm>
              <a:off x="6644683" y="5255902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hteck: abgerundete Ecken 116">
              <a:extLst>
                <a:ext uri="{FF2B5EF4-FFF2-40B4-BE49-F238E27FC236}">
                  <a16:creationId xmlns:a16="http://schemas.microsoft.com/office/drawing/2014/main" id="{459D612E-D356-4A34-8011-624A3BC28E30}"/>
                </a:ext>
              </a:extLst>
            </p:cNvPr>
            <p:cNvSpPr/>
            <p:nvPr/>
          </p:nvSpPr>
          <p:spPr>
            <a:xfrm>
              <a:off x="5506307" y="4634482"/>
              <a:ext cx="137387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: abgerundete Ecken 117">
              <a:extLst>
                <a:ext uri="{FF2B5EF4-FFF2-40B4-BE49-F238E27FC236}">
                  <a16:creationId xmlns:a16="http://schemas.microsoft.com/office/drawing/2014/main" id="{2D64D505-5DD4-4157-9F38-6055089013E9}"/>
                </a:ext>
              </a:extLst>
            </p:cNvPr>
            <p:cNvSpPr/>
            <p:nvPr/>
          </p:nvSpPr>
          <p:spPr>
            <a:xfrm>
              <a:off x="6958734" y="4628021"/>
              <a:ext cx="113543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1" name="Verbinder: gewinkelt 69">
              <a:extLst>
                <a:ext uri="{FF2B5EF4-FFF2-40B4-BE49-F238E27FC236}">
                  <a16:creationId xmlns:a16="http://schemas.microsoft.com/office/drawing/2014/main" id="{8F05A516-42CC-4201-888D-CDE5457AC2DD}"/>
                </a:ext>
              </a:extLst>
            </p:cNvPr>
            <p:cNvCxnSpPr>
              <a:cxnSpLocks/>
              <a:stCxn id="193" idx="3"/>
              <a:endCxn id="190" idx="2"/>
            </p:cNvCxnSpPr>
            <p:nvPr/>
          </p:nvCxnSpPr>
          <p:spPr>
            <a:xfrm rot="5400000" flipH="1" flipV="1">
              <a:off x="7033574" y="4517177"/>
              <a:ext cx="222610" cy="7631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2" name="Verbinder: gewinkelt 69">
              <a:extLst>
                <a:ext uri="{FF2B5EF4-FFF2-40B4-BE49-F238E27FC236}">
                  <a16:creationId xmlns:a16="http://schemas.microsoft.com/office/drawing/2014/main" id="{8DACD1A7-DFF1-48F5-8906-BD6B22C0F674}"/>
                </a:ext>
              </a:extLst>
            </p:cNvPr>
            <p:cNvCxnSpPr>
              <a:cxnSpLocks/>
              <a:stCxn id="193" idx="3"/>
              <a:endCxn id="189" idx="2"/>
            </p:cNvCxnSpPr>
            <p:nvPr/>
          </p:nvCxnSpPr>
          <p:spPr>
            <a:xfrm rot="16200000" flipV="1">
              <a:off x="6370202" y="4616949"/>
              <a:ext cx="216149" cy="5700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BE36C2EB-513D-4D1A-852A-3F7EA8E28248}"/>
                </a:ext>
              </a:extLst>
            </p:cNvPr>
            <p:cNvSpPr/>
            <p:nvPr/>
          </p:nvSpPr>
          <p:spPr>
            <a:xfrm rot="10800000">
              <a:off x="6655197" y="5010054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D7F7FBFD-CC52-40AB-872C-DE9A025441C1}"/>
                </a:ext>
              </a:extLst>
            </p:cNvPr>
            <p:cNvCxnSpPr>
              <a:cxnSpLocks/>
              <a:stCxn id="185" idx="1"/>
              <a:endCxn id="149" idx="3"/>
            </p:cNvCxnSpPr>
            <p:nvPr/>
          </p:nvCxnSpPr>
          <p:spPr>
            <a:xfrm flipH="1" flipV="1">
              <a:off x="5799262" y="5179552"/>
              <a:ext cx="599651" cy="40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6A3F16FC-799A-49D7-AEAA-B7456D417ABF}"/>
                </a:ext>
              </a:extLst>
            </p:cNvPr>
            <p:cNvCxnSpPr>
              <a:cxnSpLocks/>
              <a:stCxn id="150" idx="0"/>
              <a:endCxn id="159" idx="4"/>
            </p:cNvCxnSpPr>
            <p:nvPr/>
          </p:nvCxnSpPr>
          <p:spPr>
            <a:xfrm flipH="1" flipV="1">
              <a:off x="5103490" y="3807994"/>
              <a:ext cx="141445" cy="5066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6" name="Gerader Verbinder 81">
              <a:extLst>
                <a:ext uri="{FF2B5EF4-FFF2-40B4-BE49-F238E27FC236}">
                  <a16:creationId xmlns:a16="http://schemas.microsoft.com/office/drawing/2014/main" id="{5BBF6A9C-61DB-44B9-9434-48EAB21FB910}"/>
                </a:ext>
              </a:extLst>
            </p:cNvPr>
            <p:cNvCxnSpPr>
              <a:cxnSpLocks/>
              <a:stCxn id="190" idx="0"/>
              <a:endCxn id="259" idx="4"/>
            </p:cNvCxnSpPr>
            <p:nvPr/>
          </p:nvCxnSpPr>
          <p:spPr>
            <a:xfrm flipH="1" flipV="1">
              <a:off x="7036565" y="4312644"/>
              <a:ext cx="489887" cy="3153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Gerader Verbinder 81">
              <a:extLst>
                <a:ext uri="{FF2B5EF4-FFF2-40B4-BE49-F238E27FC236}">
                  <a16:creationId xmlns:a16="http://schemas.microsoft.com/office/drawing/2014/main" id="{82644D7F-6F29-4427-BD4E-F7B324EA1581}"/>
                </a:ext>
              </a:extLst>
            </p:cNvPr>
            <p:cNvCxnSpPr>
              <a:cxnSpLocks/>
              <a:stCxn id="190" idx="0"/>
              <a:endCxn id="258" idx="4"/>
            </p:cNvCxnSpPr>
            <p:nvPr/>
          </p:nvCxnSpPr>
          <p:spPr>
            <a:xfrm flipH="1" flipV="1">
              <a:off x="6096712" y="4313519"/>
              <a:ext cx="1429740" cy="3145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9FAC7A4E-DA87-43FE-8090-A6B5B3217630}"/>
                </a:ext>
              </a:extLst>
            </p:cNvPr>
            <p:cNvCxnSpPr>
              <a:cxnSpLocks/>
              <a:stCxn id="260" idx="2"/>
              <a:endCxn id="159" idx="6"/>
            </p:cNvCxnSpPr>
            <p:nvPr/>
          </p:nvCxnSpPr>
          <p:spPr>
            <a:xfrm flipH="1" flipV="1">
              <a:off x="5819092" y="3661758"/>
              <a:ext cx="249421" cy="17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8DF454F3-97BC-4A21-964C-ED0917B955FA}"/>
                </a:ext>
              </a:extLst>
            </p:cNvPr>
            <p:cNvSpPr txBox="1"/>
            <p:nvPr/>
          </p:nvSpPr>
          <p:spPr>
            <a:xfrm>
              <a:off x="7604419" y="4042706"/>
              <a:ext cx="781177" cy="218521"/>
            </a:xfrm>
            <a:prstGeom prst="rect">
              <a:avLst/>
            </a:prstGeom>
            <a:noFill/>
            <a:ln w="63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606438DD-2E28-4E34-9864-2D9C84E238BD}"/>
                </a:ext>
              </a:extLst>
            </p:cNvPr>
            <p:cNvCxnSpPr>
              <a:cxnSpLocks/>
              <a:stCxn id="199" idx="1"/>
              <a:endCxn id="259" idx="6"/>
            </p:cNvCxnSpPr>
            <p:nvPr/>
          </p:nvCxnSpPr>
          <p:spPr>
            <a:xfrm flipH="1">
              <a:off x="7440503" y="4151966"/>
              <a:ext cx="163916" cy="144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D4A8F65B-E33A-4116-AEB1-1BA645169DD7}"/>
                </a:ext>
              </a:extLst>
            </p:cNvPr>
            <p:cNvSpPr txBox="1"/>
            <p:nvPr/>
          </p:nvSpPr>
          <p:spPr>
            <a:xfrm>
              <a:off x="3092619" y="3643892"/>
              <a:ext cx="405414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C864980-AEEF-4F06-94F5-89951D8857A4}"/>
                </a:ext>
              </a:extLst>
            </p:cNvPr>
            <p:cNvSpPr txBox="1"/>
            <p:nvPr/>
          </p:nvSpPr>
          <p:spPr>
            <a:xfrm>
              <a:off x="756584" y="3788304"/>
              <a:ext cx="919467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 from</a:t>
              </a:r>
            </a:p>
          </p:txBody>
        </p: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C646361A-7971-4697-B51F-0A8CBB8006BB}"/>
                </a:ext>
              </a:extLst>
            </p:cNvPr>
            <p:cNvCxnSpPr>
              <a:cxnSpLocks/>
              <a:stCxn id="234" idx="3"/>
              <a:endCxn id="163" idx="0"/>
            </p:cNvCxnSpPr>
            <p:nvPr/>
          </p:nvCxnSpPr>
          <p:spPr>
            <a:xfrm>
              <a:off x="4476791" y="1754599"/>
              <a:ext cx="761659" cy="42415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5C8D7466-35F1-4288-A97F-51A405605CA7}"/>
                </a:ext>
              </a:extLst>
            </p:cNvPr>
            <p:cNvSpPr txBox="1"/>
            <p:nvPr/>
          </p:nvSpPr>
          <p:spPr>
            <a:xfrm>
              <a:off x="4930828" y="1921068"/>
              <a:ext cx="54752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review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B5DC8D6B-7213-470E-AF77-C3079C7108EE}"/>
                </a:ext>
              </a:extLst>
            </p:cNvPr>
            <p:cNvSpPr txBox="1"/>
            <p:nvPr/>
          </p:nvSpPr>
          <p:spPr>
            <a:xfrm>
              <a:off x="1245220" y="2178386"/>
              <a:ext cx="521501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used by</a:t>
              </a:r>
            </a:p>
          </p:txBody>
        </p: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7FB7D43D-F991-442E-8041-EAC19C2F9B42}"/>
                </a:ext>
              </a:extLst>
            </p:cNvPr>
            <p:cNvCxnSpPr>
              <a:cxnSpLocks/>
              <a:stCxn id="260" idx="6"/>
              <a:endCxn id="199" idx="1"/>
            </p:cNvCxnSpPr>
            <p:nvPr/>
          </p:nvCxnSpPr>
          <p:spPr>
            <a:xfrm>
              <a:off x="7046045" y="3663531"/>
              <a:ext cx="558374" cy="4884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1CD2B76F-97D7-44F0-B056-69EDA3479E4B}"/>
                </a:ext>
              </a:extLst>
            </p:cNvPr>
            <p:cNvSpPr txBox="1"/>
            <p:nvPr/>
          </p:nvSpPr>
          <p:spPr>
            <a:xfrm rot="1815165">
              <a:off x="7317077" y="3692219"/>
              <a:ext cx="488014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F3A25D2-42AE-47F9-AC46-27630F23C54E}"/>
                </a:ext>
              </a:extLst>
            </p:cNvPr>
            <p:cNvSpPr txBox="1"/>
            <p:nvPr/>
          </p:nvSpPr>
          <p:spPr>
            <a:xfrm>
              <a:off x="1298807" y="3321804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B1C84093-9E60-48EC-85B9-14C07F9EC1EC}"/>
                </a:ext>
              </a:extLst>
            </p:cNvPr>
            <p:cNvSpPr txBox="1"/>
            <p:nvPr/>
          </p:nvSpPr>
          <p:spPr>
            <a:xfrm>
              <a:off x="2769869" y="3319921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215EA13F-9F5C-48F3-908E-008E92E2B841}"/>
                </a:ext>
              </a:extLst>
            </p:cNvPr>
            <p:cNvSpPr txBox="1"/>
            <p:nvPr/>
          </p:nvSpPr>
          <p:spPr>
            <a:xfrm>
              <a:off x="3408980" y="2194815"/>
              <a:ext cx="40206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</a:t>
              </a:r>
            </a:p>
          </p:txBody>
        </p: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D5987C0-AD99-48B2-A9FC-06BE0E654CF1}"/>
                </a:ext>
              </a:extLst>
            </p:cNvPr>
            <p:cNvCxnSpPr>
              <a:cxnSpLocks/>
              <a:stCxn id="128" idx="5"/>
              <a:endCxn id="199" idx="0"/>
            </p:cNvCxnSpPr>
            <p:nvPr/>
          </p:nvCxnSpPr>
          <p:spPr>
            <a:xfrm>
              <a:off x="7986475" y="3366122"/>
              <a:ext cx="8533" cy="6765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Gerader Verbinder 231">
              <a:extLst>
                <a:ext uri="{FF2B5EF4-FFF2-40B4-BE49-F238E27FC236}">
                  <a16:creationId xmlns:a16="http://schemas.microsoft.com/office/drawing/2014/main" id="{73F8AD17-3730-454A-B398-E8E09AE4D6AE}"/>
                </a:ext>
              </a:extLst>
            </p:cNvPr>
            <p:cNvCxnSpPr>
              <a:cxnSpLocks/>
              <a:stCxn id="126" idx="3"/>
              <a:endCxn id="162" idx="3"/>
            </p:cNvCxnSpPr>
            <p:nvPr/>
          </p:nvCxnSpPr>
          <p:spPr>
            <a:xfrm rot="5400000" flipH="1">
              <a:off x="4413952" y="251663"/>
              <a:ext cx="21046" cy="4326705"/>
            </a:xfrm>
            <a:prstGeom prst="bentConnector3">
              <a:avLst>
                <a:gd name="adj1" fmla="val -43836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BF0A46F2-901E-4A2A-B3BB-9A0A486D7E82}"/>
                </a:ext>
              </a:extLst>
            </p:cNvPr>
            <p:cNvSpPr txBox="1"/>
            <p:nvPr/>
          </p:nvSpPr>
          <p:spPr>
            <a:xfrm>
              <a:off x="2643265" y="2395819"/>
              <a:ext cx="821766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archives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maturity</a:t>
              </a:r>
            </a:p>
          </p:txBody>
        </p:sp>
        <p:cxnSp>
          <p:nvCxnSpPr>
            <p:cNvPr id="214" name="Gerader Verbinder 231">
              <a:extLst>
                <a:ext uri="{FF2B5EF4-FFF2-40B4-BE49-F238E27FC236}">
                  <a16:creationId xmlns:a16="http://schemas.microsoft.com/office/drawing/2014/main" id="{FCFB2731-0111-4F81-8933-ADB6E0E93F6D}"/>
                </a:ext>
              </a:extLst>
            </p:cNvPr>
            <p:cNvCxnSpPr>
              <a:cxnSpLocks/>
              <a:stCxn id="215" idx="0"/>
              <a:endCxn id="220" idx="2"/>
            </p:cNvCxnSpPr>
            <p:nvPr/>
          </p:nvCxnSpPr>
          <p:spPr>
            <a:xfrm rot="16200000" flipV="1">
              <a:off x="2184519" y="4307163"/>
              <a:ext cx="215815" cy="69723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5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2320309" y="4763686"/>
              <a:ext cx="641464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" name="Rechteck: abgerundete Ecken 143">
              <a:extLst>
                <a:ext uri="{FF2B5EF4-FFF2-40B4-BE49-F238E27FC236}">
                  <a16:creationId xmlns:a16="http://schemas.microsoft.com/office/drawing/2014/main" id="{5C06C3F4-853F-4FFC-81EC-D7F9AD3A1F12}"/>
                </a:ext>
              </a:extLst>
            </p:cNvPr>
            <p:cNvSpPr/>
            <p:nvPr/>
          </p:nvSpPr>
          <p:spPr>
            <a:xfrm>
              <a:off x="1640830" y="3868307"/>
              <a:ext cx="583148" cy="254504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7" name="Gerader Verbinder 231">
              <a:extLst>
                <a:ext uri="{FF2B5EF4-FFF2-40B4-BE49-F238E27FC236}">
                  <a16:creationId xmlns:a16="http://schemas.microsoft.com/office/drawing/2014/main" id="{DD01A54C-00A4-4F41-94D7-41E83A33C062}"/>
                </a:ext>
              </a:extLst>
            </p:cNvPr>
            <p:cNvCxnSpPr>
              <a:cxnSpLocks/>
              <a:stCxn id="221" idx="2"/>
              <a:endCxn id="220" idx="0"/>
            </p:cNvCxnSpPr>
            <p:nvPr/>
          </p:nvCxnSpPr>
          <p:spPr>
            <a:xfrm rot="5400000">
              <a:off x="1912919" y="4226215"/>
              <a:ext cx="64631" cy="284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8" name="Gerader Verbinder 231">
              <a:extLst>
                <a:ext uri="{FF2B5EF4-FFF2-40B4-BE49-F238E27FC236}">
                  <a16:creationId xmlns:a16="http://schemas.microsoft.com/office/drawing/2014/main" id="{F58F678A-4C79-4C9F-8FFB-6A595FF3239B}"/>
                </a:ext>
              </a:extLst>
            </p:cNvPr>
            <p:cNvCxnSpPr>
              <a:cxnSpLocks/>
              <a:stCxn id="220" idx="2"/>
              <a:endCxn id="219" idx="0"/>
            </p:cNvCxnSpPr>
            <p:nvPr/>
          </p:nvCxnSpPr>
          <p:spPr>
            <a:xfrm rot="16200000" flipH="1">
              <a:off x="1836910" y="4654771"/>
              <a:ext cx="215815" cy="201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1625092" y="4763686"/>
              <a:ext cx="641463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Deletion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" name="Rechteck: abgerundete Ecken 99">
              <a:extLst>
                <a:ext uri="{FF2B5EF4-FFF2-40B4-BE49-F238E27FC236}">
                  <a16:creationId xmlns:a16="http://schemas.microsoft.com/office/drawing/2014/main" id="{5B60F644-2095-4B64-AA39-2D55E52419E2}"/>
                </a:ext>
              </a:extLst>
            </p:cNvPr>
            <p:cNvSpPr/>
            <p:nvPr/>
          </p:nvSpPr>
          <p:spPr>
            <a:xfrm>
              <a:off x="1639779" y="4259955"/>
              <a:ext cx="608062" cy="28791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221" name="Raute 220">
              <a:extLst>
                <a:ext uri="{FF2B5EF4-FFF2-40B4-BE49-F238E27FC236}">
                  <a16:creationId xmlns:a16="http://schemas.microsoft.com/office/drawing/2014/main" id="{66AF5148-A6EA-43C4-B2E9-EF66747FC07D}"/>
                </a:ext>
              </a:extLst>
            </p:cNvPr>
            <p:cNvSpPr/>
            <p:nvPr/>
          </p:nvSpPr>
          <p:spPr>
            <a:xfrm>
              <a:off x="1892599" y="4065389"/>
              <a:ext cx="108118" cy="129935"/>
            </a:xfrm>
            <a:prstGeom prst="diamond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2" name="Gerader Verbinder 231">
              <a:extLst>
                <a:ext uri="{FF2B5EF4-FFF2-40B4-BE49-F238E27FC236}">
                  <a16:creationId xmlns:a16="http://schemas.microsoft.com/office/drawing/2014/main" id="{2D7F97C2-5E96-4785-969F-F46FE8D0C9C8}"/>
                </a:ext>
              </a:extLst>
            </p:cNvPr>
            <p:cNvCxnSpPr>
              <a:cxnSpLocks/>
              <a:stCxn id="220" idx="2"/>
              <a:endCxn id="172" idx="0"/>
            </p:cNvCxnSpPr>
            <p:nvPr/>
          </p:nvCxnSpPr>
          <p:spPr>
            <a:xfrm rot="5400000">
              <a:off x="1471568" y="4289545"/>
              <a:ext cx="213916" cy="7305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3" name="Gleichschenkliges Dreieck 222">
              <a:extLst>
                <a:ext uri="{FF2B5EF4-FFF2-40B4-BE49-F238E27FC236}">
                  <a16:creationId xmlns:a16="http://schemas.microsoft.com/office/drawing/2014/main" id="{668B68C5-36FA-4ECC-BDBB-F6B885D3982E}"/>
                </a:ext>
              </a:extLst>
            </p:cNvPr>
            <p:cNvSpPr/>
            <p:nvPr/>
          </p:nvSpPr>
          <p:spPr>
            <a:xfrm>
              <a:off x="3466799" y="4512067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24" name="Gerader Verbinder 41">
              <a:extLst>
                <a:ext uri="{FF2B5EF4-FFF2-40B4-BE49-F238E27FC236}">
                  <a16:creationId xmlns:a16="http://schemas.microsoft.com/office/drawing/2014/main" id="{77BCAB71-D797-4855-A570-61C6E8051C00}"/>
                </a:ext>
              </a:extLst>
            </p:cNvPr>
            <p:cNvCxnSpPr>
              <a:cxnSpLocks/>
              <a:stCxn id="223" idx="3"/>
              <a:endCxn id="225" idx="0"/>
            </p:cNvCxnSpPr>
            <p:nvPr/>
          </p:nvCxnSpPr>
          <p:spPr>
            <a:xfrm rot="16200000" flipH="1">
              <a:off x="3846016" y="4331155"/>
              <a:ext cx="145161" cy="6917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Rechteck: abgerundete Ecken 152">
              <a:extLst>
                <a:ext uri="{FF2B5EF4-FFF2-40B4-BE49-F238E27FC236}">
                  <a16:creationId xmlns:a16="http://schemas.microsoft.com/office/drawing/2014/main" id="{2F622B6E-194D-45D7-BBA3-4ACD55FEB594}"/>
                </a:ext>
              </a:extLst>
            </p:cNvPr>
            <p:cNvSpPr/>
            <p:nvPr/>
          </p:nvSpPr>
          <p:spPr>
            <a:xfrm>
              <a:off x="3950516" y="4749616"/>
              <a:ext cx="627920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9A200A46-F2B7-433F-9C19-BEC62DC9F07C}"/>
                </a:ext>
              </a:extLst>
            </p:cNvPr>
            <p:cNvCxnSpPr>
              <a:cxnSpLocks/>
              <a:stCxn id="137" idx="2"/>
              <a:endCxn id="248" idx="0"/>
            </p:cNvCxnSpPr>
            <p:nvPr/>
          </p:nvCxnSpPr>
          <p:spPr>
            <a:xfrm>
              <a:off x="3462964" y="4929295"/>
              <a:ext cx="491167" cy="1558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Gerader Verbinder 225">
              <a:extLst>
                <a:ext uri="{FF2B5EF4-FFF2-40B4-BE49-F238E27FC236}">
                  <a16:creationId xmlns:a16="http://schemas.microsoft.com/office/drawing/2014/main" id="{E0E6E55A-E3EF-4D58-B880-D92C37C65FB4}"/>
                </a:ext>
              </a:extLst>
            </p:cNvPr>
            <p:cNvCxnSpPr>
              <a:cxnSpLocks/>
              <a:stCxn id="150" idx="2"/>
              <a:endCxn id="248" idx="3"/>
            </p:cNvCxnSpPr>
            <p:nvPr/>
          </p:nvCxnSpPr>
          <p:spPr>
            <a:xfrm flipH="1">
              <a:off x="4299487" y="4487936"/>
              <a:ext cx="945448" cy="7021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6A51B6C0-3500-4F54-AFD0-ED96E1660683}"/>
                </a:ext>
              </a:extLst>
            </p:cNvPr>
            <p:cNvCxnSpPr>
              <a:cxnSpLocks/>
              <a:stCxn id="138" idx="1"/>
              <a:endCxn id="220" idx="3"/>
            </p:cNvCxnSpPr>
            <p:nvPr/>
          </p:nvCxnSpPr>
          <p:spPr>
            <a:xfrm flipH="1">
              <a:off x="2247841" y="3992375"/>
              <a:ext cx="1440985" cy="4115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4C6EC3FA-C82E-4578-B8F4-997F6F49266C}"/>
                </a:ext>
              </a:extLst>
            </p:cNvPr>
            <p:cNvSpPr txBox="1"/>
            <p:nvPr/>
          </p:nvSpPr>
          <p:spPr>
            <a:xfrm>
              <a:off x="2245833" y="4332794"/>
              <a:ext cx="51592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to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1DAACFAA-6DDB-4674-90C4-C2E9D01C12AF}"/>
                </a:ext>
              </a:extLst>
            </p:cNvPr>
            <p:cNvSpPr txBox="1"/>
            <p:nvPr/>
          </p:nvSpPr>
          <p:spPr>
            <a:xfrm>
              <a:off x="4089085" y="4505477"/>
              <a:ext cx="69920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IGSO </a:t>
            </a:r>
            <a:r>
              <a:rPr lang="en-US" sz="3200" b="1" dirty="0" smtClean="0"/>
              <a:t>- Information Governance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A07E653-0950-48B5-BDB4-3C5FF467C322}"/>
              </a:ext>
            </a:extLst>
          </p:cNvPr>
          <p:cNvGrpSpPr/>
          <p:nvPr/>
        </p:nvGrpSpPr>
        <p:grpSpPr>
          <a:xfrm>
            <a:off x="577084" y="1155744"/>
            <a:ext cx="10108039" cy="5327249"/>
            <a:chOff x="145008" y="653527"/>
            <a:chExt cx="4427357" cy="411723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B084CA2-EBB2-4096-A85E-ADA602110145}"/>
                </a:ext>
              </a:extLst>
            </p:cNvPr>
            <p:cNvSpPr/>
            <p:nvPr/>
          </p:nvSpPr>
          <p:spPr>
            <a:xfrm>
              <a:off x="145008" y="2272866"/>
              <a:ext cx="1075285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cxnSp>
          <p:nvCxnSpPr>
            <p:cNvPr id="9" name="Gerader Verbinder 527">
              <a:extLst>
                <a:ext uri="{FF2B5EF4-FFF2-40B4-BE49-F238E27FC236}">
                  <a16:creationId xmlns:a16="http://schemas.microsoft.com/office/drawing/2014/main" id="{680587C6-E56A-4818-BFD8-28827061E5EE}"/>
                </a:ext>
              </a:extLst>
            </p:cNvPr>
            <p:cNvCxnSpPr>
              <a:cxnSpLocks/>
              <a:stCxn id="91" idx="2"/>
              <a:endCxn id="18" idx="0"/>
            </p:cNvCxnSpPr>
            <p:nvPr/>
          </p:nvCxnSpPr>
          <p:spPr>
            <a:xfrm rot="16200000" flipH="1">
              <a:off x="1785498" y="1742950"/>
              <a:ext cx="118952" cy="726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0813C2C-2942-44C7-B1E2-3DAA0A135F92}"/>
                </a:ext>
              </a:extLst>
            </p:cNvPr>
            <p:cNvSpPr txBox="1"/>
            <p:nvPr/>
          </p:nvSpPr>
          <p:spPr>
            <a:xfrm>
              <a:off x="1537237" y="2097117"/>
              <a:ext cx="62199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3147B9CE-6AD1-43A5-865C-3476637E6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541" y="1133694"/>
              <a:ext cx="281740" cy="555224"/>
            </a:xfrm>
            <a:prstGeom prst="bentConnector3">
              <a:avLst>
                <a:gd name="adj1" fmla="val 4110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FE244A4-24CD-409A-8589-FC0086936992}"/>
                </a:ext>
              </a:extLst>
            </p:cNvPr>
            <p:cNvSpPr/>
            <p:nvPr/>
          </p:nvSpPr>
          <p:spPr>
            <a:xfrm>
              <a:off x="1026347" y="2278382"/>
              <a:ext cx="807877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C05B694-06C4-4F68-8906-77D20279E193}"/>
                </a:ext>
              </a:extLst>
            </p:cNvPr>
            <p:cNvCxnSpPr>
              <a:cxnSpLocks/>
              <a:stCxn id="12" idx="0"/>
              <a:endCxn id="23" idx="2"/>
            </p:cNvCxnSpPr>
            <p:nvPr/>
          </p:nvCxnSpPr>
          <p:spPr>
            <a:xfrm flipH="1" flipV="1">
              <a:off x="766799" y="1732278"/>
              <a:ext cx="663487" cy="5461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208">
              <a:extLst>
                <a:ext uri="{FF2B5EF4-FFF2-40B4-BE49-F238E27FC236}">
                  <a16:creationId xmlns:a16="http://schemas.microsoft.com/office/drawing/2014/main" id="{39171162-04EE-4772-83AF-8D5F4922A7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763015" y="403799"/>
              <a:ext cx="211429" cy="109341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F441382-85E2-4CCC-8F3F-DB4630A9BE4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682651" y="1732278"/>
              <a:ext cx="84148" cy="540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04">
              <a:extLst>
                <a:ext uri="{FF2B5EF4-FFF2-40B4-BE49-F238E27FC236}">
                  <a16:creationId xmlns:a16="http://schemas.microsoft.com/office/drawing/2014/main" id="{33C78784-0564-4336-922A-4687CC1E4949}"/>
                </a:ext>
              </a:extLst>
            </p:cNvPr>
            <p:cNvCxnSpPr>
              <a:cxnSpLocks/>
              <a:stCxn id="118" idx="1"/>
              <a:endCxn id="8" idx="3"/>
            </p:cNvCxnSpPr>
            <p:nvPr/>
          </p:nvCxnSpPr>
          <p:spPr>
            <a:xfrm rot="10800000">
              <a:off x="302480" y="2413784"/>
              <a:ext cx="786632" cy="71335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73439E5-885D-4696-94B8-448845CF61C7}"/>
                </a:ext>
              </a:extLst>
            </p:cNvPr>
            <p:cNvCxnSpPr>
              <a:cxnSpLocks/>
              <a:stCxn id="23" idx="2"/>
              <a:endCxn id="18" idx="1"/>
            </p:cNvCxnSpPr>
            <p:nvPr/>
          </p:nvCxnSpPr>
          <p:spPr>
            <a:xfrm>
              <a:off x="766799" y="1732278"/>
              <a:ext cx="502656" cy="2017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4">
              <a:extLst>
                <a:ext uri="{FF2B5EF4-FFF2-40B4-BE49-F238E27FC236}">
                  <a16:creationId xmlns:a16="http://schemas.microsoft.com/office/drawing/2014/main" id="{575F90AE-F7E8-4238-85C4-DDEDADE9878A}"/>
                </a:ext>
              </a:extLst>
            </p:cNvPr>
            <p:cNvSpPr/>
            <p:nvPr/>
          </p:nvSpPr>
          <p:spPr>
            <a:xfrm>
              <a:off x="1269455" y="1838726"/>
              <a:ext cx="1223638" cy="19067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C395CF9-EB54-46A3-A784-CC61694A0CA2}"/>
                </a:ext>
              </a:extLst>
            </p:cNvPr>
            <p:cNvCxnSpPr>
              <a:cxnSpLocks/>
              <a:stCxn id="12" idx="0"/>
              <a:endCxn id="18" idx="2"/>
            </p:cNvCxnSpPr>
            <p:nvPr/>
          </p:nvCxnSpPr>
          <p:spPr>
            <a:xfrm flipV="1">
              <a:off x="1430286" y="2029401"/>
              <a:ext cx="450988" cy="2489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4FC273E-59F8-4C2F-AB67-0C273AC05961}"/>
                </a:ext>
              </a:extLst>
            </p:cNvPr>
            <p:cNvCxnSpPr>
              <a:cxnSpLocks/>
              <a:stCxn id="8" idx="0"/>
              <a:endCxn id="18" idx="2"/>
            </p:cNvCxnSpPr>
            <p:nvPr/>
          </p:nvCxnSpPr>
          <p:spPr>
            <a:xfrm flipV="1">
              <a:off x="682651" y="2029401"/>
              <a:ext cx="1198623" cy="24346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: abgerundete Ecken 103">
              <a:extLst>
                <a:ext uri="{FF2B5EF4-FFF2-40B4-BE49-F238E27FC236}">
                  <a16:creationId xmlns:a16="http://schemas.microsoft.com/office/drawing/2014/main" id="{E53D3ECC-4AE8-491B-AB96-10B2F9E389EC}"/>
                </a:ext>
              </a:extLst>
            </p:cNvPr>
            <p:cNvSpPr/>
            <p:nvPr/>
          </p:nvSpPr>
          <p:spPr>
            <a:xfrm>
              <a:off x="1969827" y="653527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  <p:sp>
          <p:nvSpPr>
            <p:cNvPr id="22" name="Rechteck: abgerundete Ecken 103">
              <a:extLst>
                <a:ext uri="{FF2B5EF4-FFF2-40B4-BE49-F238E27FC236}">
                  <a16:creationId xmlns:a16="http://schemas.microsoft.com/office/drawing/2014/main" id="{8E636E6A-09EF-45F4-A5EE-FDE13F2683E8}"/>
                </a:ext>
              </a:extLst>
            </p:cNvPr>
            <p:cNvSpPr/>
            <p:nvPr/>
          </p:nvSpPr>
          <p:spPr>
            <a:xfrm>
              <a:off x="876415" y="1056219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Enterprise</a:t>
              </a:r>
            </a:p>
          </p:txBody>
        </p:sp>
        <p:sp>
          <p:nvSpPr>
            <p:cNvPr id="23" name="Rechteck: abgerundete Ecken 103">
              <a:extLst>
                <a:ext uri="{FF2B5EF4-FFF2-40B4-BE49-F238E27FC236}">
                  <a16:creationId xmlns:a16="http://schemas.microsoft.com/office/drawing/2014/main" id="{12C2EB24-E487-4884-87FA-A521D79DBE6B}"/>
                </a:ext>
              </a:extLst>
            </p:cNvPr>
            <p:cNvSpPr/>
            <p:nvPr/>
          </p:nvSpPr>
          <p:spPr>
            <a:xfrm>
              <a:off x="276630" y="1515963"/>
              <a:ext cx="980338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Unit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8B359D9-A7ED-4D77-9B56-BC87484BC28F}"/>
                </a:ext>
              </a:extLst>
            </p:cNvPr>
            <p:cNvSpPr txBox="1"/>
            <p:nvPr/>
          </p:nvSpPr>
          <p:spPr>
            <a:xfrm>
              <a:off x="2015344" y="1963812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6167AFF-8916-4F6E-8F6A-93AC64C3343A}"/>
                </a:ext>
              </a:extLst>
            </p:cNvPr>
            <p:cNvSpPr txBox="1"/>
            <p:nvPr/>
          </p:nvSpPr>
          <p:spPr>
            <a:xfrm>
              <a:off x="1721863" y="4341313"/>
              <a:ext cx="69920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25082E9-41F2-4A49-BD78-F47B017B8B7B}"/>
                </a:ext>
              </a:extLst>
            </p:cNvPr>
            <p:cNvSpPr txBox="1"/>
            <p:nvPr/>
          </p:nvSpPr>
          <p:spPr>
            <a:xfrm>
              <a:off x="1139463" y="383201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CAD328E-8549-4491-9E58-D42E66BDD316}"/>
                </a:ext>
              </a:extLst>
            </p:cNvPr>
            <p:cNvSpPr txBox="1"/>
            <p:nvPr/>
          </p:nvSpPr>
          <p:spPr>
            <a:xfrm>
              <a:off x="1259376" y="2757414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DADD093-A61C-44AF-B507-69799A11BDDF}"/>
                </a:ext>
              </a:extLst>
            </p:cNvPr>
            <p:cNvSpPr txBox="1"/>
            <p:nvPr/>
          </p:nvSpPr>
          <p:spPr>
            <a:xfrm>
              <a:off x="702663" y="2756242"/>
              <a:ext cx="519017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378B17F-2934-4474-9B8B-7319F02A7EE9}"/>
                </a:ext>
              </a:extLst>
            </p:cNvPr>
            <p:cNvSpPr txBox="1"/>
            <p:nvPr/>
          </p:nvSpPr>
          <p:spPr>
            <a:xfrm>
              <a:off x="1862716" y="2794033"/>
              <a:ext cx="570919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30" name="Gerader Verbinder 41">
              <a:extLst>
                <a:ext uri="{FF2B5EF4-FFF2-40B4-BE49-F238E27FC236}">
                  <a16:creationId xmlns:a16="http://schemas.microsoft.com/office/drawing/2014/main" id="{334D139C-0395-4706-9E5D-120B30B37119}"/>
                </a:ext>
              </a:extLst>
            </p:cNvPr>
            <p:cNvCxnSpPr>
              <a:cxnSpLocks/>
              <a:stCxn id="117" idx="3"/>
              <a:endCxn id="115" idx="0"/>
            </p:cNvCxnSpPr>
            <p:nvPr/>
          </p:nvCxnSpPr>
          <p:spPr>
            <a:xfrm rot="5400000">
              <a:off x="839999" y="3104732"/>
              <a:ext cx="233078" cy="6987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0D39CBD-9AA1-4280-A40D-D74559AE93AC}"/>
                </a:ext>
              </a:extLst>
            </p:cNvPr>
            <p:cNvGrpSpPr/>
            <p:nvPr/>
          </p:nvGrpSpPr>
          <p:grpSpPr>
            <a:xfrm>
              <a:off x="1089112" y="2939233"/>
              <a:ext cx="473163" cy="398311"/>
              <a:chOff x="3006637" y="3863395"/>
              <a:chExt cx="473163" cy="398311"/>
            </a:xfrm>
          </p:grpSpPr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ECA085CD-43D4-4BE2-A56A-86E5AFF675F7}"/>
                  </a:ext>
                </a:extLst>
              </p:cNvPr>
              <p:cNvGrpSpPr/>
              <p:nvPr/>
            </p:nvGrpSpPr>
            <p:grpSpPr>
              <a:xfrm>
                <a:off x="3006637" y="3863395"/>
                <a:ext cx="473163" cy="365705"/>
                <a:chOff x="3006637" y="3863395"/>
                <a:chExt cx="473163" cy="365705"/>
              </a:xfrm>
            </p:grpSpPr>
            <p:sp>
              <p:nvSpPr>
                <p:cNvPr id="118" name="Flussdiagramm: Dokument 117">
                  <a:extLst>
                    <a:ext uri="{FF2B5EF4-FFF2-40B4-BE49-F238E27FC236}">
                      <a16:creationId xmlns:a16="http://schemas.microsoft.com/office/drawing/2014/main" id="{C227D7D7-FAB7-4BC0-8722-32921CE95D29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hteck: abgerundete Ecken 90">
                  <a:extLst>
                    <a:ext uri="{FF2B5EF4-FFF2-40B4-BE49-F238E27FC236}">
                      <a16:creationId xmlns:a16="http://schemas.microsoft.com/office/drawing/2014/main" id="{75A8DD2F-0254-4565-A192-1F7D460A3DFA}"/>
                    </a:ext>
                  </a:extLst>
                </p:cNvPr>
                <p:cNvSpPr/>
                <p:nvPr/>
              </p:nvSpPr>
              <p:spPr>
                <a:xfrm>
                  <a:off x="3006637" y="3863395"/>
                  <a:ext cx="473163" cy="120297"/>
                </a:xfrm>
                <a:prstGeom prst="round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117" name="Gleichschenkliges Dreieck 116">
                <a:extLst>
                  <a:ext uri="{FF2B5EF4-FFF2-40B4-BE49-F238E27FC236}">
                    <a16:creationId xmlns:a16="http://schemas.microsoft.com/office/drawing/2014/main" id="{B6190B4F-5CFF-4B50-8F7B-CDC6DCE1D9E5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4629AF2-C4F9-43A3-B271-870DBA94AB82}"/>
                </a:ext>
              </a:extLst>
            </p:cNvPr>
            <p:cNvGrpSpPr/>
            <p:nvPr/>
          </p:nvGrpSpPr>
          <p:grpSpPr>
            <a:xfrm>
              <a:off x="320923" y="3568201"/>
              <a:ext cx="572527" cy="355600"/>
              <a:chOff x="3006637" y="3873500"/>
              <a:chExt cx="473163" cy="355600"/>
            </a:xfrm>
          </p:grpSpPr>
          <p:sp>
            <p:nvSpPr>
              <p:cNvPr id="114" name="Flussdiagramm: Dokument 113">
                <a:extLst>
                  <a:ext uri="{FF2B5EF4-FFF2-40B4-BE49-F238E27FC236}">
                    <a16:creationId xmlns:a16="http://schemas.microsoft.com/office/drawing/2014/main" id="{920C983C-535B-45B8-84EF-7BACF6330F83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hteck: abgerundete Ecken 86">
                <a:extLst>
                  <a:ext uri="{FF2B5EF4-FFF2-40B4-BE49-F238E27FC236}">
                    <a16:creationId xmlns:a16="http://schemas.microsoft.com/office/drawing/2014/main" id="{98706D8F-3810-4105-A047-82829C4DE554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D947CDC-6531-492D-A247-274BC3928AF9}"/>
                </a:ext>
              </a:extLst>
            </p:cNvPr>
            <p:cNvGrpSpPr/>
            <p:nvPr/>
          </p:nvGrpSpPr>
          <p:grpSpPr>
            <a:xfrm>
              <a:off x="1580339" y="3573472"/>
              <a:ext cx="473163" cy="359442"/>
              <a:chOff x="3006637" y="3869658"/>
              <a:chExt cx="473163" cy="359442"/>
            </a:xfrm>
          </p:grpSpPr>
          <p:sp>
            <p:nvSpPr>
              <p:cNvPr id="112" name="Flussdiagramm: Dokument 111">
                <a:extLst>
                  <a:ext uri="{FF2B5EF4-FFF2-40B4-BE49-F238E27FC236}">
                    <a16:creationId xmlns:a16="http://schemas.microsoft.com/office/drawing/2014/main" id="{A69B266B-F4B7-4612-A936-BFBC987681AE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hteck: abgerundete Ecken 84">
                <a:extLst>
                  <a:ext uri="{FF2B5EF4-FFF2-40B4-BE49-F238E27FC236}">
                    <a16:creationId xmlns:a16="http://schemas.microsoft.com/office/drawing/2014/main" id="{581E06D7-1245-4604-B80F-A72AA415844C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FFB45DD-76E7-454A-A56B-25BFB53CBBFA}"/>
                </a:ext>
              </a:extLst>
            </p:cNvPr>
            <p:cNvGrpSpPr/>
            <p:nvPr/>
          </p:nvGrpSpPr>
          <p:grpSpPr>
            <a:xfrm>
              <a:off x="404180" y="4321755"/>
              <a:ext cx="629780" cy="355600"/>
              <a:chOff x="3006637" y="3873500"/>
              <a:chExt cx="473163" cy="355600"/>
            </a:xfrm>
          </p:grpSpPr>
          <p:sp>
            <p:nvSpPr>
              <p:cNvPr id="110" name="Flussdiagramm: Dokument 109">
                <a:extLst>
                  <a:ext uri="{FF2B5EF4-FFF2-40B4-BE49-F238E27FC236}">
                    <a16:creationId xmlns:a16="http://schemas.microsoft.com/office/drawing/2014/main" id="{193FF8A6-ACC3-444D-AB1F-9D24783A4E5D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hteck: abgerundete Ecken 82">
                <a:extLst>
                  <a:ext uri="{FF2B5EF4-FFF2-40B4-BE49-F238E27FC236}">
                    <a16:creationId xmlns:a16="http://schemas.microsoft.com/office/drawing/2014/main" id="{A0DC4567-D039-40B2-B574-CB852F410B0B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35" name="Gerader Verbinder 41">
              <a:extLst>
                <a:ext uri="{FF2B5EF4-FFF2-40B4-BE49-F238E27FC236}">
                  <a16:creationId xmlns:a16="http://schemas.microsoft.com/office/drawing/2014/main" id="{BEB52246-C126-44DB-AA95-97046692C69B}"/>
                </a:ext>
              </a:extLst>
            </p:cNvPr>
            <p:cNvCxnSpPr>
              <a:cxnSpLocks/>
              <a:stCxn id="117" idx="3"/>
              <a:endCxn id="113" idx="0"/>
            </p:cNvCxnSpPr>
            <p:nvPr/>
          </p:nvCxnSpPr>
          <p:spPr>
            <a:xfrm rot="16200000" flipH="1">
              <a:off x="1443441" y="3199992"/>
              <a:ext cx="235928" cy="51103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41">
              <a:extLst>
                <a:ext uri="{FF2B5EF4-FFF2-40B4-BE49-F238E27FC236}">
                  <a16:creationId xmlns:a16="http://schemas.microsoft.com/office/drawing/2014/main" id="{2E44894D-77E2-4F45-A3FD-3942CF8D62A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rot="16200000" flipH="1">
              <a:off x="346248" y="3951354"/>
              <a:ext cx="419372" cy="326274"/>
            </a:xfrm>
            <a:prstGeom prst="bentConnector3">
              <a:avLst>
                <a:gd name="adj1" fmla="val 7688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5DB9A9E1-7225-437D-A5E7-1E59A422E337}"/>
                </a:ext>
              </a:extLst>
            </p:cNvPr>
            <p:cNvSpPr/>
            <p:nvPr/>
          </p:nvSpPr>
          <p:spPr>
            <a:xfrm>
              <a:off x="1644371" y="3815766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CB81B7AD-4F51-442A-9EF9-52ADBF330C05}"/>
                </a:ext>
              </a:extLst>
            </p:cNvPr>
            <p:cNvCxnSpPr>
              <a:cxnSpLocks/>
              <a:stCxn id="53" idx="2"/>
              <a:endCxn id="114" idx="2"/>
            </p:cNvCxnSpPr>
            <p:nvPr/>
          </p:nvCxnSpPr>
          <p:spPr>
            <a:xfrm rot="5400000" flipH="1">
              <a:off x="1264759" y="3242721"/>
              <a:ext cx="47497" cy="1362641"/>
            </a:xfrm>
            <a:prstGeom prst="bentConnector3">
              <a:avLst>
                <a:gd name="adj1" fmla="val -29668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41">
              <a:extLst>
                <a:ext uri="{FF2B5EF4-FFF2-40B4-BE49-F238E27FC236}">
                  <a16:creationId xmlns:a16="http://schemas.microsoft.com/office/drawing/2014/main" id="{02D7E35F-1AE2-4A59-B190-0D7A3EFB6AAA}"/>
                </a:ext>
              </a:extLst>
            </p:cNvPr>
            <p:cNvCxnSpPr>
              <a:cxnSpLocks/>
              <a:stCxn id="109" idx="3"/>
              <a:endCxn id="112" idx="3"/>
            </p:cNvCxnSpPr>
            <p:nvPr/>
          </p:nvCxnSpPr>
          <p:spPr>
            <a:xfrm flipV="1">
              <a:off x="1716548" y="3755114"/>
              <a:ext cx="336954" cy="641471"/>
            </a:xfrm>
            <a:prstGeom prst="bentConnector3">
              <a:avLst>
                <a:gd name="adj1" fmla="val 16784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abgerundete Ecken 45">
              <a:extLst>
                <a:ext uri="{FF2B5EF4-FFF2-40B4-BE49-F238E27FC236}">
                  <a16:creationId xmlns:a16="http://schemas.microsoft.com/office/drawing/2014/main" id="{EDCB3705-D090-4818-AD07-B80945CE76D4}"/>
                </a:ext>
              </a:extLst>
            </p:cNvPr>
            <p:cNvSpPr/>
            <p:nvPr/>
          </p:nvSpPr>
          <p:spPr>
            <a:xfrm>
              <a:off x="505599" y="2601641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1" name="Gerader Verbinder 231">
              <a:extLst>
                <a:ext uri="{FF2B5EF4-FFF2-40B4-BE49-F238E27FC236}">
                  <a16:creationId xmlns:a16="http://schemas.microsoft.com/office/drawing/2014/main" id="{B963FEF9-6CED-4ADD-9AE4-AE094E660558}"/>
                </a:ext>
              </a:extLst>
            </p:cNvPr>
            <p:cNvCxnSpPr>
              <a:cxnSpLocks/>
              <a:stCxn id="40" idx="2"/>
              <a:endCxn id="119" idx="1"/>
            </p:cNvCxnSpPr>
            <p:nvPr/>
          </p:nvCxnSpPr>
          <p:spPr>
            <a:xfrm rot="16200000" flipH="1">
              <a:off x="792043" y="2702312"/>
              <a:ext cx="221533" cy="37260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9">
              <a:extLst>
                <a:ext uri="{FF2B5EF4-FFF2-40B4-BE49-F238E27FC236}">
                  <a16:creationId xmlns:a16="http://schemas.microsoft.com/office/drawing/2014/main" id="{036E8D8F-804A-4D1F-808C-B48D4FB94B43}"/>
                </a:ext>
              </a:extLst>
            </p:cNvPr>
            <p:cNvSpPr/>
            <p:nvPr/>
          </p:nvSpPr>
          <p:spPr>
            <a:xfrm>
              <a:off x="1114005" y="2607508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3" name="Rechteck: abgerundete Ecken 50">
              <a:extLst>
                <a:ext uri="{FF2B5EF4-FFF2-40B4-BE49-F238E27FC236}">
                  <a16:creationId xmlns:a16="http://schemas.microsoft.com/office/drawing/2014/main" id="{FE0CF192-7636-4966-82AA-8CFBDD548EF3}"/>
                </a:ext>
              </a:extLst>
            </p:cNvPr>
            <p:cNvSpPr/>
            <p:nvPr/>
          </p:nvSpPr>
          <p:spPr>
            <a:xfrm>
              <a:off x="1643699" y="2603999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4" name="Gerader Verbinder 231">
              <a:extLst>
                <a:ext uri="{FF2B5EF4-FFF2-40B4-BE49-F238E27FC236}">
                  <a16:creationId xmlns:a16="http://schemas.microsoft.com/office/drawing/2014/main" id="{B4E63CF1-2657-424B-9076-F66B428132F8}"/>
                </a:ext>
              </a:extLst>
            </p:cNvPr>
            <p:cNvCxnSpPr>
              <a:cxnSpLocks/>
              <a:stCxn id="119" idx="3"/>
              <a:endCxn id="43" idx="2"/>
            </p:cNvCxnSpPr>
            <p:nvPr/>
          </p:nvCxnSpPr>
          <p:spPr>
            <a:xfrm flipV="1">
              <a:off x="1562275" y="2780207"/>
              <a:ext cx="292332" cy="21917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6E4C59-B28A-4806-9B3E-C0DF22CB548E}"/>
                </a:ext>
              </a:extLst>
            </p:cNvPr>
            <p:cNvCxnSpPr>
              <a:cxnSpLocks/>
              <a:stCxn id="119" idx="0"/>
              <a:endCxn id="42" idx="2"/>
            </p:cNvCxnSpPr>
            <p:nvPr/>
          </p:nvCxnSpPr>
          <p:spPr>
            <a:xfrm flipH="1" flipV="1">
              <a:off x="1324913" y="2783716"/>
              <a:ext cx="781" cy="15551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8">
              <a:extLst>
                <a:ext uri="{FF2B5EF4-FFF2-40B4-BE49-F238E27FC236}">
                  <a16:creationId xmlns:a16="http://schemas.microsoft.com/office/drawing/2014/main" id="{37731053-0CE3-4315-A0B5-F4E02ADC9C6A}"/>
                </a:ext>
              </a:extLst>
            </p:cNvPr>
            <p:cNvCxnSpPr>
              <a:cxnSpLocks/>
              <a:stCxn id="55" idx="1"/>
              <a:endCxn id="98" idx="2"/>
            </p:cNvCxnSpPr>
            <p:nvPr/>
          </p:nvCxnSpPr>
          <p:spPr>
            <a:xfrm rot="16200000" flipV="1">
              <a:off x="2253074" y="2554320"/>
              <a:ext cx="75965" cy="632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7F375CF2-2559-423F-BC27-D52DDB345847}"/>
                </a:ext>
              </a:extLst>
            </p:cNvPr>
            <p:cNvSpPr/>
            <p:nvPr/>
          </p:nvSpPr>
          <p:spPr>
            <a:xfrm>
              <a:off x="286948" y="3821772"/>
              <a:ext cx="211833" cy="92387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8235475-4350-4A74-B8D0-F2E79419DD3C}"/>
                </a:ext>
              </a:extLst>
            </p:cNvPr>
            <p:cNvGrpSpPr/>
            <p:nvPr/>
          </p:nvGrpSpPr>
          <p:grpSpPr>
            <a:xfrm>
              <a:off x="1086768" y="4326191"/>
              <a:ext cx="629780" cy="355600"/>
              <a:chOff x="3006637" y="3873500"/>
              <a:chExt cx="473163" cy="355600"/>
            </a:xfrm>
          </p:grpSpPr>
          <p:sp>
            <p:nvSpPr>
              <p:cNvPr id="108" name="Flussdiagramm: Dokument 107">
                <a:extLst>
                  <a:ext uri="{FF2B5EF4-FFF2-40B4-BE49-F238E27FC236}">
                    <a16:creationId xmlns:a16="http://schemas.microsoft.com/office/drawing/2014/main" id="{51A4A0C4-7462-4B7E-A25F-A218BBCDE50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hteck: abgerundete Ecken 82">
                <a:extLst>
                  <a:ext uri="{FF2B5EF4-FFF2-40B4-BE49-F238E27FC236}">
                    <a16:creationId xmlns:a16="http://schemas.microsoft.com/office/drawing/2014/main" id="{4D049ADF-AEC4-4B14-A913-B32A4FBE5D62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FA9CEBDE-6846-4D2B-B9A1-3AE46E862C0E}"/>
                </a:ext>
              </a:extLst>
            </p:cNvPr>
            <p:cNvCxnSpPr>
              <a:cxnSpLocks/>
              <a:stCxn id="47" idx="3"/>
              <a:endCxn id="109" idx="0"/>
            </p:cNvCxnSpPr>
            <p:nvPr/>
          </p:nvCxnSpPr>
          <p:spPr>
            <a:xfrm rot="16200000" flipH="1">
              <a:off x="690036" y="3616988"/>
              <a:ext cx="414452" cy="1008792"/>
            </a:xfrm>
            <a:prstGeom prst="bentConnector3">
              <a:avLst>
                <a:gd name="adj1" fmla="val 605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3753222-4128-4C51-A522-FB53D49889B6}"/>
                </a:ext>
              </a:extLst>
            </p:cNvPr>
            <p:cNvSpPr txBox="1"/>
            <p:nvPr/>
          </p:nvSpPr>
          <p:spPr>
            <a:xfrm>
              <a:off x="216071" y="3902544"/>
              <a:ext cx="39452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1C4F514-39E8-4F99-A514-346538394B13}"/>
                </a:ext>
              </a:extLst>
            </p:cNvPr>
            <p:cNvGrpSpPr/>
            <p:nvPr/>
          </p:nvGrpSpPr>
          <p:grpSpPr>
            <a:xfrm>
              <a:off x="956076" y="3567029"/>
              <a:ext cx="572527" cy="359442"/>
              <a:chOff x="3006637" y="3869658"/>
              <a:chExt cx="473163" cy="359442"/>
            </a:xfrm>
          </p:grpSpPr>
          <p:sp>
            <p:nvSpPr>
              <p:cNvPr id="106" name="Flussdiagramm: Dokument 105">
                <a:extLst>
                  <a:ext uri="{FF2B5EF4-FFF2-40B4-BE49-F238E27FC236}">
                    <a16:creationId xmlns:a16="http://schemas.microsoft.com/office/drawing/2014/main" id="{C8F5E71A-82FF-4D24-A7D4-9BF6B56E5AF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hteck: abgerundete Ecken 86">
                <a:extLst>
                  <a:ext uri="{FF2B5EF4-FFF2-40B4-BE49-F238E27FC236}">
                    <a16:creationId xmlns:a16="http://schemas.microsoft.com/office/drawing/2014/main" id="{58837707-15F0-4F59-841B-A3A400AD1784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52" name="Gerader Verbinder 41">
              <a:extLst>
                <a:ext uri="{FF2B5EF4-FFF2-40B4-BE49-F238E27FC236}">
                  <a16:creationId xmlns:a16="http://schemas.microsoft.com/office/drawing/2014/main" id="{30B13945-F221-4ACA-BAAB-634B89B7DB3B}"/>
                </a:ext>
              </a:extLst>
            </p:cNvPr>
            <p:cNvCxnSpPr>
              <a:cxnSpLocks/>
              <a:stCxn id="117" idx="3"/>
              <a:endCxn id="107" idx="0"/>
            </p:cNvCxnSpPr>
            <p:nvPr/>
          </p:nvCxnSpPr>
          <p:spPr>
            <a:xfrm rot="5400000">
              <a:off x="1159373" y="3420512"/>
              <a:ext cx="229485" cy="635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aute 52">
              <a:extLst>
                <a:ext uri="{FF2B5EF4-FFF2-40B4-BE49-F238E27FC236}">
                  <a16:creationId xmlns:a16="http://schemas.microsoft.com/office/drawing/2014/main" id="{52EB6826-D237-4C33-B9F1-6C7CD02061E8}"/>
                </a:ext>
              </a:extLst>
            </p:cNvPr>
            <p:cNvSpPr/>
            <p:nvPr/>
          </p:nvSpPr>
          <p:spPr>
            <a:xfrm>
              <a:off x="1915768" y="3817840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780AC47-42D1-4DCD-B5AB-4F3CEDAE5623}"/>
                </a:ext>
              </a:extLst>
            </p:cNvPr>
            <p:cNvSpPr txBox="1"/>
            <p:nvPr/>
          </p:nvSpPr>
          <p:spPr>
            <a:xfrm>
              <a:off x="570991" y="3871498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C10F951-2CFC-4275-B464-34A3C2912B31}"/>
                </a:ext>
              </a:extLst>
            </p:cNvPr>
            <p:cNvSpPr/>
            <p:nvPr/>
          </p:nvSpPr>
          <p:spPr>
            <a:xfrm>
              <a:off x="2182561" y="2598799"/>
              <a:ext cx="956874" cy="17166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D37BF43-19EC-4A6A-9171-53C3E0A9462D}"/>
                </a:ext>
              </a:extLst>
            </p:cNvPr>
            <p:cNvSpPr txBox="1"/>
            <p:nvPr/>
          </p:nvSpPr>
          <p:spPr>
            <a:xfrm>
              <a:off x="2156719" y="1353614"/>
              <a:ext cx="93063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complements</a:t>
              </a:r>
            </a:p>
          </p:txBody>
        </p: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0F2B744E-067D-470F-81F6-FCCE24F08487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>
              <a:off x="1447914" y="3814498"/>
              <a:ext cx="119312" cy="381720"/>
            </a:xfrm>
            <a:prstGeom prst="bentConnector3">
              <a:avLst>
                <a:gd name="adj1" fmla="val 26116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AA477B8-F1E5-415D-AEB6-3809B2BC6C3E}"/>
                </a:ext>
              </a:extLst>
            </p:cNvPr>
            <p:cNvSpPr/>
            <p:nvPr/>
          </p:nvSpPr>
          <p:spPr>
            <a:xfrm>
              <a:off x="2725596" y="2289029"/>
              <a:ext cx="1075284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093E537-D31B-47C2-81FA-D25BC49936A2}"/>
                </a:ext>
              </a:extLst>
            </p:cNvPr>
            <p:cNvSpPr txBox="1"/>
            <p:nvPr/>
          </p:nvSpPr>
          <p:spPr>
            <a:xfrm>
              <a:off x="3936977" y="2052080"/>
              <a:ext cx="635388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0ED7E2-F8DD-417C-A811-0FF4C1F1D466}"/>
                </a:ext>
              </a:extLst>
            </p:cNvPr>
            <p:cNvCxnSpPr>
              <a:cxnSpLocks/>
              <a:stCxn id="68" idx="0"/>
              <a:endCxn id="67" idx="2"/>
            </p:cNvCxnSpPr>
            <p:nvPr/>
          </p:nvCxnSpPr>
          <p:spPr>
            <a:xfrm flipV="1">
              <a:off x="3279228" y="1267687"/>
              <a:ext cx="50703" cy="24729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E44A8A5-E103-41B6-B7DD-5856F29CD511}"/>
                </a:ext>
              </a:extLst>
            </p:cNvPr>
            <p:cNvSpPr/>
            <p:nvPr/>
          </p:nvSpPr>
          <p:spPr>
            <a:xfrm>
              <a:off x="3615730" y="2293252"/>
              <a:ext cx="888665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62" name="Gerader Verbinder 54">
              <a:extLst>
                <a:ext uri="{FF2B5EF4-FFF2-40B4-BE49-F238E27FC236}">
                  <a16:creationId xmlns:a16="http://schemas.microsoft.com/office/drawing/2014/main" id="{27906F94-625D-457E-ACF5-7CCA9E7F60E0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 rot="16200000" flipH="1">
              <a:off x="3529617" y="1469025"/>
              <a:ext cx="126011" cy="62678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: abgerundete Ecken 59">
              <a:extLst>
                <a:ext uri="{FF2B5EF4-FFF2-40B4-BE49-F238E27FC236}">
                  <a16:creationId xmlns:a16="http://schemas.microsoft.com/office/drawing/2014/main" id="{264B9BB7-504A-4BE0-ABBE-9D5E8B536E09}"/>
                </a:ext>
              </a:extLst>
            </p:cNvPr>
            <p:cNvSpPr/>
            <p:nvPr/>
          </p:nvSpPr>
          <p:spPr>
            <a:xfrm>
              <a:off x="3294198" y="1845426"/>
              <a:ext cx="1223638" cy="1784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3AD3331-F174-43B5-8700-EB9CA1BF9BE1}"/>
                </a:ext>
              </a:extLst>
            </p:cNvPr>
            <p:cNvCxnSpPr>
              <a:cxnSpLocks/>
              <a:stCxn id="58" idx="0"/>
              <a:endCxn id="63" idx="2"/>
            </p:cNvCxnSpPr>
            <p:nvPr/>
          </p:nvCxnSpPr>
          <p:spPr>
            <a:xfrm flipV="1">
              <a:off x="3263238" y="2023921"/>
              <a:ext cx="642779" cy="2651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5DC311-5629-4249-864F-AF951DE5FCE2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H="1" flipV="1">
              <a:off x="3906017" y="2023921"/>
              <a:ext cx="154046" cy="26933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77" idx="3"/>
              <a:endCxn id="61" idx="6"/>
            </p:cNvCxnSpPr>
            <p:nvPr/>
          </p:nvCxnSpPr>
          <p:spPr>
            <a:xfrm flipH="1" flipV="1">
              <a:off x="4504395" y="2370526"/>
              <a:ext cx="7419" cy="362961"/>
            </a:xfrm>
            <a:prstGeom prst="bentConnector3">
              <a:avLst>
                <a:gd name="adj1" fmla="val -30812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: abgerundete Ecken 103">
              <a:extLst>
                <a:ext uri="{FF2B5EF4-FFF2-40B4-BE49-F238E27FC236}">
                  <a16:creationId xmlns:a16="http://schemas.microsoft.com/office/drawing/2014/main" id="{2F756508-C9B1-489E-8D63-8A78935499B0}"/>
                </a:ext>
              </a:extLst>
            </p:cNvPr>
            <p:cNvSpPr/>
            <p:nvPr/>
          </p:nvSpPr>
          <p:spPr>
            <a:xfrm>
              <a:off x="2884323" y="1065189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68" name="Rechteck: abgerundete Ecken 103">
              <a:extLst>
                <a:ext uri="{FF2B5EF4-FFF2-40B4-BE49-F238E27FC236}">
                  <a16:creationId xmlns:a16="http://schemas.microsoft.com/office/drawing/2014/main" id="{A918CC7D-917E-4889-81F7-59D861329E0D}"/>
                </a:ext>
              </a:extLst>
            </p:cNvPr>
            <p:cNvSpPr/>
            <p:nvPr/>
          </p:nvSpPr>
          <p:spPr>
            <a:xfrm>
              <a:off x="2848590" y="1514978"/>
              <a:ext cx="861275" cy="2044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D2E6F483-4ED0-4B89-9CEB-65D9A5E287B3}"/>
                </a:ext>
              </a:extLst>
            </p:cNvPr>
            <p:cNvSpPr txBox="1"/>
            <p:nvPr/>
          </p:nvSpPr>
          <p:spPr>
            <a:xfrm>
              <a:off x="3269027" y="1226119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354B510-C343-49C1-9487-54A8DF584ADA}"/>
                </a:ext>
              </a:extLst>
            </p:cNvPr>
            <p:cNvSpPr txBox="1"/>
            <p:nvPr/>
          </p:nvSpPr>
          <p:spPr>
            <a:xfrm>
              <a:off x="1919840" y="1658481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71" name="Gerader Verbinder 41">
              <a:extLst>
                <a:ext uri="{FF2B5EF4-FFF2-40B4-BE49-F238E27FC236}">
                  <a16:creationId xmlns:a16="http://schemas.microsoft.com/office/drawing/2014/main" id="{9D209A39-A8B8-412E-9410-5AD57B036F62}"/>
                </a:ext>
              </a:extLst>
            </p:cNvPr>
            <p:cNvCxnSpPr>
              <a:cxnSpLocks/>
              <a:stCxn id="55" idx="7"/>
              <a:endCxn id="84" idx="1"/>
            </p:cNvCxnSpPr>
            <p:nvPr/>
          </p:nvCxnSpPr>
          <p:spPr>
            <a:xfrm flipV="1">
              <a:off x="2999304" y="2498839"/>
              <a:ext cx="210697" cy="125099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1">
              <a:extLst>
                <a:ext uri="{FF2B5EF4-FFF2-40B4-BE49-F238E27FC236}">
                  <a16:creationId xmlns:a16="http://schemas.microsoft.com/office/drawing/2014/main" id="{5D2D48D7-1E9C-4A56-B4E1-91DDD7F2B1A1}"/>
                </a:ext>
              </a:extLst>
            </p:cNvPr>
            <p:cNvCxnSpPr>
              <a:cxnSpLocks/>
              <a:stCxn id="79" idx="0"/>
              <a:endCxn id="61" idx="3"/>
            </p:cNvCxnSpPr>
            <p:nvPr/>
          </p:nvCxnSpPr>
          <p:spPr>
            <a:xfrm flipV="1">
              <a:off x="3346697" y="2425167"/>
              <a:ext cx="399175" cy="566923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0C5FA5-81EE-47FC-8F8C-E551F64381C7}"/>
                </a:ext>
              </a:extLst>
            </p:cNvPr>
            <p:cNvSpPr txBox="1"/>
            <p:nvPr/>
          </p:nvSpPr>
          <p:spPr>
            <a:xfrm>
              <a:off x="3147160" y="3697214"/>
              <a:ext cx="83588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74" name="Gerader Verbinder 231">
              <a:extLst>
                <a:ext uri="{FF2B5EF4-FFF2-40B4-BE49-F238E27FC236}">
                  <a16:creationId xmlns:a16="http://schemas.microsoft.com/office/drawing/2014/main" id="{CC5AB9ED-A8E6-4553-82BA-9F172A5F0D50}"/>
                </a:ext>
              </a:extLst>
            </p:cNvPr>
            <p:cNvCxnSpPr>
              <a:cxnSpLocks/>
              <a:stCxn id="80" idx="3"/>
              <a:endCxn id="76" idx="1"/>
            </p:cNvCxnSpPr>
            <p:nvPr/>
          </p:nvCxnSpPr>
          <p:spPr>
            <a:xfrm>
              <a:off x="3790965" y="3139546"/>
              <a:ext cx="102611" cy="47530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: abgerundete Ecken 99">
              <a:extLst>
                <a:ext uri="{FF2B5EF4-FFF2-40B4-BE49-F238E27FC236}">
                  <a16:creationId xmlns:a16="http://schemas.microsoft.com/office/drawing/2014/main" id="{F45D3BE7-C094-4091-B81E-5EB8A0BABE15}"/>
                </a:ext>
              </a:extLst>
            </p:cNvPr>
            <p:cNvSpPr/>
            <p:nvPr/>
          </p:nvSpPr>
          <p:spPr>
            <a:xfrm>
              <a:off x="3901610" y="3004536"/>
              <a:ext cx="608062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76" name="Rechteck: abgerundete Ecken 103">
              <a:extLst>
                <a:ext uri="{FF2B5EF4-FFF2-40B4-BE49-F238E27FC236}">
                  <a16:creationId xmlns:a16="http://schemas.microsoft.com/office/drawing/2014/main" id="{F4C2B845-B572-4BD5-A3F9-F2EC5CF79ABF}"/>
                </a:ext>
              </a:extLst>
            </p:cNvPr>
            <p:cNvSpPr/>
            <p:nvPr/>
          </p:nvSpPr>
          <p:spPr>
            <a:xfrm>
              <a:off x="3893576" y="3480086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77" name="Rechteck: abgerundete Ecken 106">
              <a:extLst>
                <a:ext uri="{FF2B5EF4-FFF2-40B4-BE49-F238E27FC236}">
                  <a16:creationId xmlns:a16="http://schemas.microsoft.com/office/drawing/2014/main" id="{A147B5F9-95F2-4E89-A868-45FAC530C9BE}"/>
                </a:ext>
              </a:extLst>
            </p:cNvPr>
            <p:cNvSpPr/>
            <p:nvPr/>
          </p:nvSpPr>
          <p:spPr>
            <a:xfrm>
              <a:off x="3903101" y="2598724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8" name="Gerader Verbinder 231">
              <a:extLst>
                <a:ext uri="{FF2B5EF4-FFF2-40B4-BE49-F238E27FC236}">
                  <a16:creationId xmlns:a16="http://schemas.microsoft.com/office/drawing/2014/main" id="{64061B28-0E1E-4B6C-94EB-A03529D86C2D}"/>
                </a:ext>
              </a:extLst>
            </p:cNvPr>
            <p:cNvCxnSpPr>
              <a:cxnSpLocks/>
              <a:stCxn id="80" idx="3"/>
              <a:endCxn id="77" idx="1"/>
            </p:cNvCxnSpPr>
            <p:nvPr/>
          </p:nvCxnSpPr>
          <p:spPr>
            <a:xfrm flipV="1">
              <a:off x="3790965" y="2733487"/>
              <a:ext cx="112136" cy="40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: abgerundete Ecken 39">
              <a:extLst>
                <a:ext uri="{FF2B5EF4-FFF2-40B4-BE49-F238E27FC236}">
                  <a16:creationId xmlns:a16="http://schemas.microsoft.com/office/drawing/2014/main" id="{3C7938B4-8190-421A-995E-45F2E34F5CC8}"/>
                </a:ext>
              </a:extLst>
            </p:cNvPr>
            <p:cNvSpPr/>
            <p:nvPr/>
          </p:nvSpPr>
          <p:spPr>
            <a:xfrm>
              <a:off x="3042340" y="2992090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295622-046C-4DA4-B7F1-3FBBCFF32FCC}"/>
                </a:ext>
              </a:extLst>
            </p:cNvPr>
            <p:cNvSpPr/>
            <p:nvPr/>
          </p:nvSpPr>
          <p:spPr>
            <a:xfrm>
              <a:off x="3632669" y="3101783"/>
              <a:ext cx="158296" cy="75526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1" name="Gerader Verbinder 231">
              <a:extLst>
                <a:ext uri="{FF2B5EF4-FFF2-40B4-BE49-F238E27FC236}">
                  <a16:creationId xmlns:a16="http://schemas.microsoft.com/office/drawing/2014/main" id="{F80AF2BE-F095-48C0-803A-57D18E25DFBA}"/>
                </a:ext>
              </a:extLst>
            </p:cNvPr>
            <p:cNvCxnSpPr>
              <a:cxnSpLocks/>
              <a:stCxn id="80" idx="3"/>
              <a:endCxn id="75" idx="1"/>
            </p:cNvCxnSpPr>
            <p:nvPr/>
          </p:nvCxnSpPr>
          <p:spPr>
            <a:xfrm flipV="1">
              <a:off x="3790965" y="3139299"/>
              <a:ext cx="110645" cy="24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244C1CD-78B2-4A86-8EBF-CB6B62DC0C1F}"/>
                </a:ext>
              </a:extLst>
            </p:cNvPr>
            <p:cNvSpPr txBox="1"/>
            <p:nvPr/>
          </p:nvSpPr>
          <p:spPr>
            <a:xfrm>
              <a:off x="3902855" y="3246492"/>
              <a:ext cx="628009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055FB45-94B1-453E-B0DC-6D981A5865AB}"/>
                </a:ext>
              </a:extLst>
            </p:cNvPr>
            <p:cNvSpPr txBox="1"/>
            <p:nvPr/>
          </p:nvSpPr>
          <p:spPr>
            <a:xfrm>
              <a:off x="3574043" y="327030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436EAE84-FA38-425E-B0CD-5345DB9801D6}"/>
                </a:ext>
              </a:extLst>
            </p:cNvPr>
            <p:cNvSpPr/>
            <p:nvPr/>
          </p:nvSpPr>
          <p:spPr>
            <a:xfrm>
              <a:off x="3210001" y="2432608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6512E0B-09F4-4287-9CCE-DB3B6E7136AF}"/>
                </a:ext>
              </a:extLst>
            </p:cNvPr>
            <p:cNvSpPr txBox="1"/>
            <p:nvPr/>
          </p:nvSpPr>
          <p:spPr>
            <a:xfrm>
              <a:off x="1567044" y="3054666"/>
              <a:ext cx="343785" cy="1446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 to</a:t>
              </a:r>
            </a:p>
          </p:txBody>
        </p:sp>
        <p:cxnSp>
          <p:nvCxnSpPr>
            <p:cNvPr id="86" name="Gerader Verbinder 41">
              <a:extLst>
                <a:ext uri="{FF2B5EF4-FFF2-40B4-BE49-F238E27FC236}">
                  <a16:creationId xmlns:a16="http://schemas.microsoft.com/office/drawing/2014/main" id="{EBDA4B89-DC14-44B6-8596-A1A22876AF77}"/>
                </a:ext>
              </a:extLst>
            </p:cNvPr>
            <p:cNvCxnSpPr>
              <a:cxnSpLocks/>
              <a:stCxn id="55" idx="5"/>
              <a:endCxn id="87" idx="1"/>
            </p:cNvCxnSpPr>
            <p:nvPr/>
          </p:nvCxnSpPr>
          <p:spPr>
            <a:xfrm rot="16200000" flipH="1">
              <a:off x="2687206" y="3057420"/>
              <a:ext cx="933921" cy="30972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3AF5881-85B8-48FB-9621-1038BBBA2753}"/>
                </a:ext>
              </a:extLst>
            </p:cNvPr>
            <p:cNvSpPr txBox="1"/>
            <p:nvPr/>
          </p:nvSpPr>
          <p:spPr>
            <a:xfrm>
              <a:off x="3309029" y="3562743"/>
              <a:ext cx="69081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0907673-47A6-49AB-AC80-E7AB7442AA00}"/>
                </a:ext>
              </a:extLst>
            </p:cNvPr>
            <p:cNvCxnSpPr>
              <a:cxnSpLocks/>
              <a:stCxn id="22" idx="3"/>
              <a:endCxn id="67" idx="1"/>
            </p:cNvCxnSpPr>
            <p:nvPr/>
          </p:nvCxnSpPr>
          <p:spPr>
            <a:xfrm>
              <a:off x="1767631" y="1164377"/>
              <a:ext cx="1116692" cy="206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BD43AD6-0276-4BD7-AC0F-C0CA14D9450A}"/>
                </a:ext>
              </a:extLst>
            </p:cNvPr>
            <p:cNvSpPr txBox="1"/>
            <p:nvPr/>
          </p:nvSpPr>
          <p:spPr>
            <a:xfrm>
              <a:off x="1969827" y="917596"/>
              <a:ext cx="673489" cy="232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B0158BA7-4BBF-4DB2-B231-3F2421613091}"/>
                </a:ext>
              </a:extLst>
            </p:cNvPr>
            <p:cNvCxnSpPr>
              <a:cxnSpLocks/>
              <a:stCxn id="63" idx="1"/>
              <a:endCxn id="18" idx="3"/>
            </p:cNvCxnSpPr>
            <p:nvPr/>
          </p:nvCxnSpPr>
          <p:spPr>
            <a:xfrm rot="10800000">
              <a:off x="2493094" y="1934064"/>
              <a:ext cx="801105" cy="61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03">
              <a:extLst>
                <a:ext uri="{FF2B5EF4-FFF2-40B4-BE49-F238E27FC236}">
                  <a16:creationId xmlns:a16="http://schemas.microsoft.com/office/drawing/2014/main" id="{4BBA9A5C-BC4B-4379-B22F-C93594DE3DDC}"/>
                </a:ext>
              </a:extLst>
            </p:cNvPr>
            <p:cNvSpPr/>
            <p:nvPr/>
          </p:nvSpPr>
          <p:spPr>
            <a:xfrm>
              <a:off x="1363066" y="1517276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IM-Program</a:t>
              </a:r>
            </a:p>
          </p:txBody>
        </p:sp>
        <p:cxnSp>
          <p:nvCxnSpPr>
            <p:cNvPr id="92" name="Gerader Verbinder 11">
              <a:extLst>
                <a:ext uri="{FF2B5EF4-FFF2-40B4-BE49-F238E27FC236}">
                  <a16:creationId xmlns:a16="http://schemas.microsoft.com/office/drawing/2014/main" id="{32FD415D-9FA8-4641-85AC-99DE0767E069}"/>
                </a:ext>
              </a:extLst>
            </p:cNvPr>
            <p:cNvCxnSpPr>
              <a:cxnSpLocks/>
              <a:stCxn id="22" idx="2"/>
              <a:endCxn id="91" idx="0"/>
            </p:cNvCxnSpPr>
            <p:nvPr/>
          </p:nvCxnSpPr>
          <p:spPr>
            <a:xfrm rot="16200000" flipH="1">
              <a:off x="1442977" y="1151579"/>
              <a:ext cx="244742" cy="48665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11">
              <a:extLst>
                <a:ext uri="{FF2B5EF4-FFF2-40B4-BE49-F238E27FC236}">
                  <a16:creationId xmlns:a16="http://schemas.microsoft.com/office/drawing/2014/main" id="{C594523A-6B1E-4EDA-9753-3ABBB77A83DD}"/>
                </a:ext>
              </a:extLst>
            </p:cNvPr>
            <p:cNvCxnSpPr>
              <a:cxnSpLocks/>
              <a:stCxn id="22" idx="2"/>
              <a:endCxn id="68" idx="0"/>
            </p:cNvCxnSpPr>
            <p:nvPr/>
          </p:nvCxnSpPr>
          <p:spPr>
            <a:xfrm rot="16200000" flipH="1">
              <a:off x="2179403" y="415153"/>
              <a:ext cx="242444" cy="195720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165BA15-EF62-4B77-97A7-EEB6E7E8AC2A}"/>
                </a:ext>
              </a:extLst>
            </p:cNvPr>
            <p:cNvSpPr txBox="1"/>
            <p:nvPr/>
          </p:nvSpPr>
          <p:spPr>
            <a:xfrm>
              <a:off x="3714634" y="1580068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1DA08792-D515-4FD7-8DF0-BC609DA1487A}"/>
                </a:ext>
              </a:extLst>
            </p:cNvPr>
            <p:cNvCxnSpPr>
              <a:cxnSpLocks/>
              <a:stCxn id="91" idx="3"/>
              <a:endCxn id="68" idx="1"/>
            </p:cNvCxnSpPr>
            <p:nvPr/>
          </p:nvCxnSpPr>
          <p:spPr>
            <a:xfrm flipV="1">
              <a:off x="2254282" y="1617197"/>
              <a:ext cx="594308" cy="13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41">
              <a:extLst>
                <a:ext uri="{FF2B5EF4-FFF2-40B4-BE49-F238E27FC236}">
                  <a16:creationId xmlns:a16="http://schemas.microsoft.com/office/drawing/2014/main" id="{F8563368-7022-4209-942F-C526951E82C9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flipH="1">
              <a:off x="1910829" y="3126853"/>
              <a:ext cx="1131511" cy="150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D9ACA67-27DD-4BDA-AF87-BA7367EEE0B7}"/>
                </a:ext>
              </a:extLst>
            </p:cNvPr>
            <p:cNvSpPr/>
            <p:nvPr/>
          </p:nvSpPr>
          <p:spPr>
            <a:xfrm>
              <a:off x="1782438" y="2287364"/>
              <a:ext cx="1182814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IM-Process</a:t>
              </a:r>
            </a:p>
          </p:txBody>
        </p:sp>
        <p:sp>
          <p:nvSpPr>
            <p:cNvPr id="98" name="Raute 97">
              <a:extLst>
                <a:ext uri="{FF2B5EF4-FFF2-40B4-BE49-F238E27FC236}">
                  <a16:creationId xmlns:a16="http://schemas.microsoft.com/office/drawing/2014/main" id="{B0BE6867-D2B8-4441-AAA1-902E6A04C471}"/>
                </a:ext>
              </a:extLst>
            </p:cNvPr>
            <p:cNvSpPr/>
            <p:nvPr/>
          </p:nvSpPr>
          <p:spPr>
            <a:xfrm>
              <a:off x="2203307" y="2415512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Gerader Verbinder 41">
              <a:extLst>
                <a:ext uri="{FF2B5EF4-FFF2-40B4-BE49-F238E27FC236}">
                  <a16:creationId xmlns:a16="http://schemas.microsoft.com/office/drawing/2014/main" id="{17D8BADF-9688-406B-95B9-09120EB55358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rot="5400000" flipH="1" flipV="1">
              <a:off x="1057976" y="3080004"/>
              <a:ext cx="1921960" cy="1234596"/>
            </a:xfrm>
            <a:prstGeom prst="bentConnector3">
              <a:avLst>
                <a:gd name="adj1" fmla="val -2689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562F3ECB-8CE5-41EE-A2DA-FFDEC784390F}"/>
                </a:ext>
              </a:extLst>
            </p:cNvPr>
            <p:cNvSpPr txBox="1"/>
            <p:nvPr/>
          </p:nvSpPr>
          <p:spPr>
            <a:xfrm>
              <a:off x="1770495" y="453776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01" name="Gerader Verbinder 41">
              <a:extLst>
                <a:ext uri="{FF2B5EF4-FFF2-40B4-BE49-F238E27FC236}">
                  <a16:creationId xmlns:a16="http://schemas.microsoft.com/office/drawing/2014/main" id="{63A3BE1C-BA47-4400-9EB4-CBE8FC0F7BF9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H="1" flipV="1">
              <a:off x="3266114" y="2565069"/>
              <a:ext cx="80583" cy="427021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41">
              <a:extLst>
                <a:ext uri="{FF2B5EF4-FFF2-40B4-BE49-F238E27FC236}">
                  <a16:creationId xmlns:a16="http://schemas.microsoft.com/office/drawing/2014/main" id="{8496E125-58F9-4602-BE3A-16C766825DDA}"/>
                </a:ext>
              </a:extLst>
            </p:cNvPr>
            <p:cNvCxnSpPr>
              <a:cxnSpLocks/>
              <a:stCxn id="55" idx="5"/>
              <a:endCxn id="73" idx="1"/>
            </p:cNvCxnSpPr>
            <p:nvPr/>
          </p:nvCxnSpPr>
          <p:spPr>
            <a:xfrm rot="16200000" flipH="1">
              <a:off x="2539036" y="3205590"/>
              <a:ext cx="1068392" cy="147856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41">
              <a:extLst>
                <a:ext uri="{FF2B5EF4-FFF2-40B4-BE49-F238E27FC236}">
                  <a16:creationId xmlns:a16="http://schemas.microsoft.com/office/drawing/2014/main" id="{20653AB4-280F-4ADE-A3C5-86888427A6A5}"/>
                </a:ext>
              </a:extLst>
            </p:cNvPr>
            <p:cNvCxnSpPr>
              <a:cxnSpLocks/>
              <a:stCxn id="97" idx="0"/>
              <a:endCxn id="24" idx="2"/>
            </p:cNvCxnSpPr>
            <p:nvPr/>
          </p:nvCxnSpPr>
          <p:spPr>
            <a:xfrm flipH="1" flipV="1">
              <a:off x="2304270" y="2196810"/>
              <a:ext cx="69575" cy="90554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CAE37C37-08FB-4771-B9F1-DC6A01C0E6FA}"/>
                </a:ext>
              </a:extLst>
            </p:cNvPr>
            <p:cNvSpPr txBox="1"/>
            <p:nvPr/>
          </p:nvSpPr>
          <p:spPr>
            <a:xfrm>
              <a:off x="2280537" y="239831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105" name="Gerader Verbinder 208">
              <a:extLst>
                <a:ext uri="{FF2B5EF4-FFF2-40B4-BE49-F238E27FC236}">
                  <a16:creationId xmlns:a16="http://schemas.microsoft.com/office/drawing/2014/main" id="{642F3436-718D-460B-A40C-4054635D1CDA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rot="16200000" flipV="1">
              <a:off x="2762484" y="497742"/>
              <a:ext cx="220399" cy="91449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99">
            <a:extLst>
              <a:ext uri="{FF2B5EF4-FFF2-40B4-BE49-F238E27FC236}">
                <a16:creationId xmlns:a16="http://schemas.microsoft.com/office/drawing/2014/main" id="{D09FB8A2-9E52-46FE-BF7D-CA5536955698}"/>
              </a:ext>
            </a:extLst>
          </p:cNvPr>
          <p:cNvSpPr/>
          <p:nvPr/>
        </p:nvSpPr>
        <p:spPr>
          <a:xfrm>
            <a:off x="10782537" y="4541568"/>
            <a:ext cx="837454" cy="208107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Retention</a:t>
            </a:r>
          </a:p>
        </p:txBody>
      </p:sp>
      <p:sp>
        <p:nvSpPr>
          <p:cNvPr id="121" name="Rechteck: abgerundete Ecken 142">
            <a:extLst>
              <a:ext uri="{FF2B5EF4-FFF2-40B4-BE49-F238E27FC236}">
                <a16:creationId xmlns:a16="http://schemas.microsoft.com/office/drawing/2014/main" id="{8F42FD24-4A40-4A63-BAFC-79CA3F5A634F}"/>
              </a:ext>
            </a:extLst>
          </p:cNvPr>
          <p:cNvSpPr/>
          <p:nvPr/>
        </p:nvSpPr>
        <p:spPr>
          <a:xfrm>
            <a:off x="10781088" y="5126831"/>
            <a:ext cx="921201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Rechteck: abgerundete Ecken 146">
            <a:extLst>
              <a:ext uri="{FF2B5EF4-FFF2-40B4-BE49-F238E27FC236}">
                <a16:creationId xmlns:a16="http://schemas.microsoft.com/office/drawing/2014/main" id="{C61CD680-538F-4836-BDBA-B14801266437}"/>
              </a:ext>
            </a:extLst>
          </p:cNvPr>
          <p:cNvSpPr/>
          <p:nvPr/>
        </p:nvSpPr>
        <p:spPr>
          <a:xfrm>
            <a:off x="10781088" y="4847458"/>
            <a:ext cx="921199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3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0" idx="1"/>
          </p:cNvCxnSpPr>
          <p:nvPr/>
        </p:nvCxnSpPr>
        <p:spPr>
          <a:xfrm>
            <a:off x="10541989" y="4372060"/>
            <a:ext cx="240548" cy="27356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2" idx="1"/>
          </p:cNvCxnSpPr>
          <p:nvPr/>
        </p:nvCxnSpPr>
        <p:spPr>
          <a:xfrm>
            <a:off x="10541989" y="4372060"/>
            <a:ext cx="239099" cy="5699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>
            <a:off x="10541989" y="4372060"/>
            <a:ext cx="239099" cy="849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 - Information Governance Model Details</a:t>
            </a:r>
            <a:endParaRPr lang="en-US" sz="3200" b="1" dirty="0">
              <a:hlinkClick r:id="rId2"/>
            </a:endParaRP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E11CE1C2-1804-4AC0-91B8-CAD5C120BD52}"/>
              </a:ext>
            </a:extLst>
          </p:cNvPr>
          <p:cNvSpPr txBox="1"/>
          <p:nvPr/>
        </p:nvSpPr>
        <p:spPr>
          <a:xfrm>
            <a:off x="5423652" y="1315725"/>
            <a:ext cx="1563575" cy="36868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Organization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A9B3A445-9D23-4846-8152-A47064DEB969}"/>
              </a:ext>
            </a:extLst>
          </p:cNvPr>
          <p:cNvSpPr txBox="1"/>
          <p:nvPr/>
        </p:nvSpPr>
        <p:spPr>
          <a:xfrm>
            <a:off x="7008638" y="1256642"/>
            <a:ext cx="9830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maturity</a:t>
            </a:r>
          </a:p>
        </p:txBody>
      </p:sp>
      <p:sp>
        <p:nvSpPr>
          <p:cNvPr id="456" name="Textfeld 455">
            <a:extLst>
              <a:ext uri="{FF2B5EF4-FFF2-40B4-BE49-F238E27FC236}">
                <a16:creationId xmlns:a16="http://schemas.microsoft.com/office/drawing/2014/main" id="{9675D715-DA00-4892-A5DF-DDFE3F29732A}"/>
              </a:ext>
            </a:extLst>
          </p:cNvPr>
          <p:cNvSpPr txBox="1"/>
          <p:nvPr/>
        </p:nvSpPr>
        <p:spPr>
          <a:xfrm>
            <a:off x="2601274" y="1173490"/>
            <a:ext cx="109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governed by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33984" y="971772"/>
            <a:ext cx="9832944" cy="392976"/>
            <a:chOff x="1233984" y="1012868"/>
            <a:chExt cx="9832944" cy="392976"/>
          </a:xfrm>
        </p:grpSpPr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A01E564D-D739-435D-877B-326D5688F170}"/>
                </a:ext>
              </a:extLst>
            </p:cNvPr>
            <p:cNvSpPr txBox="1"/>
            <p:nvPr/>
          </p:nvSpPr>
          <p:spPr>
            <a:xfrm>
              <a:off x="1233984" y="1027849"/>
              <a:ext cx="15937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Domain</a:t>
              </a:r>
            </a:p>
          </p:txBody>
        </p:sp>
        <p:sp>
          <p:nvSpPr>
            <p:cNvPr id="316" name="Textfeld 315">
              <a:extLst>
                <a:ext uri="{FF2B5EF4-FFF2-40B4-BE49-F238E27FC236}">
                  <a16:creationId xmlns:a16="http://schemas.microsoft.com/office/drawing/2014/main" id="{DBA00AE1-7C6A-4C3D-A9B0-0DC2EB191E3A}"/>
                </a:ext>
              </a:extLst>
            </p:cNvPr>
            <p:cNvSpPr txBox="1"/>
            <p:nvPr/>
          </p:nvSpPr>
          <p:spPr>
            <a:xfrm>
              <a:off x="5363706" y="1021327"/>
              <a:ext cx="1544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Domain</a:t>
              </a:r>
            </a:p>
          </p:txBody>
        </p: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7BEB4E0A-D1F3-4763-84CB-D297F3A84BEA}"/>
                </a:ext>
              </a:extLst>
            </p:cNvPr>
            <p:cNvCxnSpPr>
              <a:cxnSpLocks/>
              <a:stCxn id="315" idx="3"/>
              <a:endCxn id="455" idx="1"/>
            </p:cNvCxnSpPr>
            <p:nvPr/>
          </p:nvCxnSpPr>
          <p:spPr>
            <a:xfrm flipV="1">
              <a:off x="2827743" y="1162280"/>
              <a:ext cx="1101638" cy="40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31" name="Textfeld 430">
              <a:extLst>
                <a:ext uri="{FF2B5EF4-FFF2-40B4-BE49-F238E27FC236}">
                  <a16:creationId xmlns:a16="http://schemas.microsoft.com/office/drawing/2014/main" id="{3B182FDC-9554-4FAD-A3C0-7D077F398CD3}"/>
                </a:ext>
              </a:extLst>
            </p:cNvPr>
            <p:cNvSpPr txBox="1"/>
            <p:nvPr/>
          </p:nvSpPr>
          <p:spPr>
            <a:xfrm>
              <a:off x="9286482" y="1022250"/>
              <a:ext cx="17804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Domain</a:t>
              </a:r>
            </a:p>
          </p:txBody>
        </p: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729D76F0-8E35-4A42-85AD-8A9A5AFD98A4}"/>
                </a:ext>
              </a:extLst>
            </p:cNvPr>
            <p:cNvCxnSpPr>
              <a:cxnSpLocks/>
              <a:stCxn id="455" idx="3"/>
              <a:endCxn id="316" idx="1"/>
            </p:cNvCxnSpPr>
            <p:nvPr/>
          </p:nvCxnSpPr>
          <p:spPr>
            <a:xfrm flipV="1">
              <a:off x="4743083" y="1159827"/>
              <a:ext cx="620622" cy="24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D0E2B869-6E7C-468A-9542-66FD5C4BB820}"/>
                </a:ext>
              </a:extLst>
            </p:cNvPr>
            <p:cNvCxnSpPr>
              <a:cxnSpLocks/>
              <a:stCxn id="457" idx="1"/>
              <a:endCxn id="316" idx="3"/>
            </p:cNvCxnSpPr>
            <p:nvPr/>
          </p:nvCxnSpPr>
          <p:spPr>
            <a:xfrm flipH="1">
              <a:off x="6908392" y="1151368"/>
              <a:ext cx="497157" cy="8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FAF97C19-8B23-4C90-B296-AE8BA6F59ACE}"/>
                </a:ext>
              </a:extLst>
            </p:cNvPr>
            <p:cNvCxnSpPr>
              <a:cxnSpLocks/>
              <a:stCxn id="431" idx="1"/>
              <a:endCxn id="457" idx="3"/>
            </p:cNvCxnSpPr>
            <p:nvPr/>
          </p:nvCxnSpPr>
          <p:spPr>
            <a:xfrm flipH="1" flipV="1">
              <a:off x="8206030" y="1151368"/>
              <a:ext cx="1080452" cy="93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1C26D267-F9AC-49AB-8BFA-7E1E2B5A0BA6}"/>
                </a:ext>
              </a:extLst>
            </p:cNvPr>
            <p:cNvSpPr txBox="1"/>
            <p:nvPr/>
          </p:nvSpPr>
          <p:spPr>
            <a:xfrm>
              <a:off x="3929381" y="1023780"/>
              <a:ext cx="8137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sp>
          <p:nvSpPr>
            <p:cNvPr id="457" name="Textfeld 456">
              <a:extLst>
                <a:ext uri="{FF2B5EF4-FFF2-40B4-BE49-F238E27FC236}">
                  <a16:creationId xmlns:a16="http://schemas.microsoft.com/office/drawing/2014/main" id="{7A335F76-1292-4521-BECB-426FD736A777}"/>
                </a:ext>
              </a:extLst>
            </p:cNvPr>
            <p:cNvSpPr txBox="1"/>
            <p:nvPr/>
          </p:nvSpPr>
          <p:spPr>
            <a:xfrm>
              <a:off x="7405548" y="1012868"/>
              <a:ext cx="8004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cxnSp>
          <p:nvCxnSpPr>
            <p:cNvPr id="458" name="Verbinder: gekrümmt 627">
              <a:extLst>
                <a:ext uri="{FF2B5EF4-FFF2-40B4-BE49-F238E27FC236}">
                  <a16:creationId xmlns:a16="http://schemas.microsoft.com/office/drawing/2014/main" id="{ACF47951-E604-4D67-86D7-D128BF012C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05119" y="1277788"/>
              <a:ext cx="85331" cy="17078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" name="Gruppieren 3"/>
          <p:cNvGrpSpPr/>
          <p:nvPr/>
        </p:nvGrpSpPr>
        <p:grpSpPr>
          <a:xfrm>
            <a:off x="276920" y="1455076"/>
            <a:ext cx="11729694" cy="5223126"/>
            <a:chOff x="276920" y="1455076"/>
            <a:chExt cx="11729694" cy="5223126"/>
          </a:xfrm>
        </p:grpSpPr>
        <p:sp>
          <p:nvSpPr>
            <p:cNvPr id="277" name="Textfeld 276">
              <a:extLst>
                <a:ext uri="{FF2B5EF4-FFF2-40B4-BE49-F238E27FC236}">
                  <a16:creationId xmlns:a16="http://schemas.microsoft.com/office/drawing/2014/main" id="{9B195B65-EB75-4E09-A864-123CEDED6122}"/>
                </a:ext>
              </a:extLst>
            </p:cNvPr>
            <p:cNvSpPr txBox="1"/>
            <p:nvPr/>
          </p:nvSpPr>
          <p:spPr>
            <a:xfrm>
              <a:off x="3985671" y="2864750"/>
              <a:ext cx="684117" cy="4616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satisfies</a:t>
              </a:r>
            </a:p>
          </p:txBody>
        </p: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3973ED84-82AD-450E-A653-C2AFE5ED3560}"/>
                </a:ext>
              </a:extLst>
            </p:cNvPr>
            <p:cNvSpPr txBox="1"/>
            <p:nvPr/>
          </p:nvSpPr>
          <p:spPr>
            <a:xfrm>
              <a:off x="2552098" y="2878364"/>
              <a:ext cx="116173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supported by</a:t>
              </a:r>
            </a:p>
          </p:txBody>
        </p: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9DB07FC3-FC8C-4FF9-BE1E-1625A633D0F6}"/>
                </a:ext>
              </a:extLst>
            </p:cNvPr>
            <p:cNvCxnSpPr>
              <a:cxnSpLocks/>
              <a:stCxn id="286" idx="3"/>
              <a:endCxn id="360" idx="2"/>
            </p:cNvCxnSpPr>
            <p:nvPr/>
          </p:nvCxnSpPr>
          <p:spPr>
            <a:xfrm flipV="1">
              <a:off x="2549370" y="2856784"/>
              <a:ext cx="821980" cy="37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7DAA04CB-CD57-400B-930A-BFA06C958BBE}"/>
                </a:ext>
              </a:extLst>
            </p:cNvPr>
            <p:cNvSpPr txBox="1"/>
            <p:nvPr/>
          </p:nvSpPr>
          <p:spPr>
            <a:xfrm>
              <a:off x="1106664" y="2824545"/>
              <a:ext cx="755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281" name="Textfeld 280">
              <a:extLst>
                <a:ext uri="{FF2B5EF4-FFF2-40B4-BE49-F238E27FC236}">
                  <a16:creationId xmlns:a16="http://schemas.microsoft.com/office/drawing/2014/main" id="{3CD202F4-7687-47D9-91ED-50D07A417E43}"/>
                </a:ext>
              </a:extLst>
            </p:cNvPr>
            <p:cNvSpPr txBox="1"/>
            <p:nvPr/>
          </p:nvSpPr>
          <p:spPr>
            <a:xfrm>
              <a:off x="1197436" y="1935205"/>
              <a:ext cx="833750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057EEE28-5E2B-48A8-A4B3-2221FBEEB304}"/>
                </a:ext>
              </a:extLst>
            </p:cNvPr>
            <p:cNvSpPr txBox="1"/>
            <p:nvPr/>
          </p:nvSpPr>
          <p:spPr>
            <a:xfrm>
              <a:off x="1695623" y="3960132"/>
              <a:ext cx="8663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created by</a:t>
              </a: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F7669707-1777-4604-98AC-E4CC2A437BDC}"/>
                </a:ext>
              </a:extLst>
            </p:cNvPr>
            <p:cNvSpPr txBox="1"/>
            <p:nvPr/>
          </p:nvSpPr>
          <p:spPr>
            <a:xfrm>
              <a:off x="2906961" y="3576651"/>
              <a:ext cx="6242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E03C4E49-7C17-46C5-AD97-9285FC8C67CD}"/>
                </a:ext>
              </a:extLst>
            </p:cNvPr>
            <p:cNvSpPr txBox="1"/>
            <p:nvPr/>
          </p:nvSpPr>
          <p:spPr>
            <a:xfrm>
              <a:off x="2380238" y="2390269"/>
              <a:ext cx="5358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</a:t>
              </a:r>
            </a:p>
          </p:txBody>
        </p:sp>
        <p:sp>
          <p:nvSpPr>
            <p:cNvPr id="285" name="Textfeld 284">
              <a:extLst>
                <a:ext uri="{FF2B5EF4-FFF2-40B4-BE49-F238E27FC236}">
                  <a16:creationId xmlns:a16="http://schemas.microsoft.com/office/drawing/2014/main" id="{FDBC80D5-054B-412E-95F4-E2E0D6CDF766}"/>
                </a:ext>
              </a:extLst>
            </p:cNvPr>
            <p:cNvSpPr txBox="1"/>
            <p:nvPr/>
          </p:nvSpPr>
          <p:spPr>
            <a:xfrm>
              <a:off x="1565307" y="3290899"/>
              <a:ext cx="1077659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Development</a:t>
              </a:r>
            </a:p>
          </p:txBody>
        </p:sp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EFA01413-E0FE-4D95-BD38-EC01942E82A6}"/>
                </a:ext>
              </a:extLst>
            </p:cNvPr>
            <p:cNvSpPr txBox="1"/>
            <p:nvPr/>
          </p:nvSpPr>
          <p:spPr>
            <a:xfrm>
              <a:off x="1731615" y="2722024"/>
              <a:ext cx="817755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287" name="Gleichschenkliges Dreieck 286">
              <a:extLst>
                <a:ext uri="{FF2B5EF4-FFF2-40B4-BE49-F238E27FC236}">
                  <a16:creationId xmlns:a16="http://schemas.microsoft.com/office/drawing/2014/main" id="{3E079491-6D99-4297-9825-1EB47F237BC9}"/>
                </a:ext>
              </a:extLst>
            </p:cNvPr>
            <p:cNvSpPr/>
            <p:nvPr/>
          </p:nvSpPr>
          <p:spPr>
            <a:xfrm>
              <a:off x="1991324" y="2964608"/>
              <a:ext cx="241513" cy="107811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B075B217-3F3E-4F10-A358-3BC4798D118D}"/>
                </a:ext>
              </a:extLst>
            </p:cNvPr>
            <p:cNvSpPr txBox="1"/>
            <p:nvPr/>
          </p:nvSpPr>
          <p:spPr>
            <a:xfrm>
              <a:off x="276920" y="3293061"/>
              <a:ext cx="1088433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Unit</a:t>
              </a:r>
            </a:p>
          </p:txBody>
        </p:sp>
        <p:cxnSp>
          <p:nvCxnSpPr>
            <p:cNvPr id="289" name="Verbinder: gewinkelt 69">
              <a:extLst>
                <a:ext uri="{FF2B5EF4-FFF2-40B4-BE49-F238E27FC236}">
                  <a16:creationId xmlns:a16="http://schemas.microsoft.com/office/drawing/2014/main" id="{50163660-9A06-4106-AD1B-DFAD1B55EDE9}"/>
                </a:ext>
              </a:extLst>
            </p:cNvPr>
            <p:cNvCxnSpPr>
              <a:cxnSpLocks/>
              <a:stCxn id="288" idx="0"/>
              <a:endCxn id="287" idx="3"/>
            </p:cNvCxnSpPr>
            <p:nvPr/>
          </p:nvCxnSpPr>
          <p:spPr>
            <a:xfrm rot="5400000" flipH="1" flipV="1">
              <a:off x="1356287" y="2537269"/>
              <a:ext cx="220642" cy="1290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0BDC6D5B-0FAF-413B-B396-684C691A6E82}"/>
                </a:ext>
              </a:extLst>
            </p:cNvPr>
            <p:cNvSpPr txBox="1"/>
            <p:nvPr/>
          </p:nvSpPr>
          <p:spPr>
            <a:xfrm>
              <a:off x="2811886" y="3286323"/>
              <a:ext cx="415484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cxnSp>
          <p:nvCxnSpPr>
            <p:cNvPr id="291" name="Verbinder: gewinkelt 69">
              <a:extLst>
                <a:ext uri="{FF2B5EF4-FFF2-40B4-BE49-F238E27FC236}">
                  <a16:creationId xmlns:a16="http://schemas.microsoft.com/office/drawing/2014/main" id="{59AB1B37-A07F-4C0C-8EB0-24BF4A754DDA}"/>
                </a:ext>
              </a:extLst>
            </p:cNvPr>
            <p:cNvCxnSpPr>
              <a:cxnSpLocks/>
              <a:stCxn id="290" idx="0"/>
              <a:endCxn id="287" idx="3"/>
            </p:cNvCxnSpPr>
            <p:nvPr/>
          </p:nvCxnSpPr>
          <p:spPr>
            <a:xfrm rot="16200000" flipV="1">
              <a:off x="2458902" y="2725597"/>
              <a:ext cx="213904" cy="90754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2" name="Verbinder: gewinkelt 69">
              <a:extLst>
                <a:ext uri="{FF2B5EF4-FFF2-40B4-BE49-F238E27FC236}">
                  <a16:creationId xmlns:a16="http://schemas.microsoft.com/office/drawing/2014/main" id="{4C9C3995-623E-4ECD-9289-0E94D23B1FAD}"/>
                </a:ext>
              </a:extLst>
            </p:cNvPr>
            <p:cNvCxnSpPr>
              <a:cxnSpLocks/>
              <a:stCxn id="285" idx="0"/>
              <a:endCxn id="287" idx="3"/>
            </p:cNvCxnSpPr>
            <p:nvPr/>
          </p:nvCxnSpPr>
          <p:spPr>
            <a:xfrm rot="5400000" flipH="1" flipV="1">
              <a:off x="1998868" y="3177688"/>
              <a:ext cx="218480" cy="7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7E70EB1E-5170-456A-B09B-6F0B8ECC30C2}"/>
                </a:ext>
              </a:extLst>
            </p:cNvPr>
            <p:cNvCxnSpPr>
              <a:cxnSpLocks/>
              <a:stCxn id="286" idx="0"/>
              <a:endCxn id="295" idx="2"/>
            </p:cNvCxnSpPr>
            <p:nvPr/>
          </p:nvCxnSpPr>
          <p:spPr>
            <a:xfrm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49FF4A9A-FB88-4805-9394-C861D4625428}"/>
                </a:ext>
              </a:extLst>
            </p:cNvPr>
            <p:cNvSpPr txBox="1"/>
            <p:nvPr/>
          </p:nvSpPr>
          <p:spPr>
            <a:xfrm>
              <a:off x="1633612" y="1703419"/>
              <a:ext cx="1025840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DBA002F7-E2A1-49DE-BA6D-87DAF51C3684}"/>
                </a:ext>
              </a:extLst>
            </p:cNvPr>
            <p:cNvSpPr txBox="1"/>
            <p:nvPr/>
          </p:nvSpPr>
          <p:spPr>
            <a:xfrm>
              <a:off x="1735903" y="2275210"/>
              <a:ext cx="81364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Enterprise</a:t>
              </a:r>
            </a:p>
          </p:txBody>
        </p: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453992EB-FFD2-4DCC-9FAD-345D127AC3FB}"/>
                </a:ext>
              </a:extLst>
            </p:cNvPr>
            <p:cNvCxnSpPr>
              <a:cxnSpLocks/>
              <a:stCxn id="288" idx="2"/>
              <a:endCxn id="302" idx="0"/>
            </p:cNvCxnSpPr>
            <p:nvPr/>
          </p:nvCxnSpPr>
          <p:spPr>
            <a:xfrm>
              <a:off x="821137" y="3570060"/>
              <a:ext cx="573091" cy="2145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53F42927-B0A9-45EA-A631-06318C4C89C3}"/>
                </a:ext>
              </a:extLst>
            </p:cNvPr>
            <p:cNvCxnSpPr>
              <a:cxnSpLocks/>
              <a:stCxn id="295" idx="2"/>
              <a:endCxn id="286" idx="0"/>
            </p:cNvCxnSpPr>
            <p:nvPr/>
          </p:nvCxnSpPr>
          <p:spPr>
            <a:xfrm flipH="1" flipV="1"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F36C1DE5-8020-4168-BDC4-9A3D39BB0D07}"/>
                </a:ext>
              </a:extLst>
            </p:cNvPr>
            <p:cNvSpPr/>
            <p:nvPr/>
          </p:nvSpPr>
          <p:spPr>
            <a:xfrm>
              <a:off x="424334" y="2201920"/>
              <a:ext cx="108735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B-Model</a:t>
              </a:r>
            </a:p>
          </p:txBody>
        </p: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43600B35-2E32-4444-A7A9-161E9509A282}"/>
                </a:ext>
              </a:extLst>
            </p:cNvPr>
            <p:cNvCxnSpPr>
              <a:cxnSpLocks/>
              <a:stCxn id="295" idx="1"/>
              <a:endCxn id="298" idx="6"/>
            </p:cNvCxnSpPr>
            <p:nvPr/>
          </p:nvCxnSpPr>
          <p:spPr>
            <a:xfrm flipH="1" flipV="1">
              <a:off x="1511693" y="2342953"/>
              <a:ext cx="224210" cy="1630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91F6C313-4B6E-47E0-B2A5-E4F2A5CC3AE8}"/>
                </a:ext>
              </a:extLst>
            </p:cNvPr>
            <p:cNvCxnSpPr>
              <a:cxnSpLocks/>
              <a:stCxn id="286" idx="1"/>
              <a:endCxn id="311" idx="6"/>
            </p:cNvCxnSpPr>
            <p:nvPr/>
          </p:nvCxnSpPr>
          <p:spPr>
            <a:xfrm flipH="1" flipV="1">
              <a:off x="1457134" y="2784777"/>
              <a:ext cx="274482" cy="757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B95730AF-8C37-445C-95A1-15F99B78129A}"/>
                </a:ext>
              </a:extLst>
            </p:cNvPr>
            <p:cNvCxnSpPr>
              <a:cxnSpLocks/>
              <a:stCxn id="290" idx="2"/>
              <a:endCxn id="302" idx="0"/>
            </p:cNvCxnSpPr>
            <p:nvPr/>
          </p:nvCxnSpPr>
          <p:spPr>
            <a:xfrm flipH="1">
              <a:off x="1394226" y="3563322"/>
              <a:ext cx="1625401" cy="22126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5E6874DC-6BF8-49D4-BBE7-FA16E9B86547}"/>
                </a:ext>
              </a:extLst>
            </p:cNvPr>
            <p:cNvSpPr/>
            <p:nvPr/>
          </p:nvSpPr>
          <p:spPr>
            <a:xfrm>
              <a:off x="781256" y="3784589"/>
              <a:ext cx="1225942" cy="282064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5302236-723E-4AA8-813D-C5C228FADBAF}"/>
                </a:ext>
              </a:extLst>
            </p:cNvPr>
            <p:cNvSpPr/>
            <p:nvPr/>
          </p:nvSpPr>
          <p:spPr>
            <a:xfrm>
              <a:off x="2168406" y="3782232"/>
              <a:ext cx="1225942" cy="2830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B-Service</a:t>
              </a:r>
            </a:p>
          </p:txBody>
        </p: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BF3FDD09-0C6D-41FE-AD7A-26DD8CC19190}"/>
                </a:ext>
              </a:extLst>
            </p:cNvPr>
            <p:cNvCxnSpPr>
              <a:cxnSpLocks/>
              <a:stCxn id="288" idx="2"/>
              <a:endCxn id="303" idx="0"/>
            </p:cNvCxnSpPr>
            <p:nvPr/>
          </p:nvCxnSpPr>
          <p:spPr>
            <a:xfrm>
              <a:off x="821137" y="3570060"/>
              <a:ext cx="1960240" cy="21217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210E9B14-5844-402A-8D49-C0F1A5C54D32}"/>
                </a:ext>
              </a:extLst>
            </p:cNvPr>
            <p:cNvCxnSpPr>
              <a:cxnSpLocks/>
              <a:stCxn id="285" idx="2"/>
              <a:endCxn id="302" idx="0"/>
            </p:cNvCxnSpPr>
            <p:nvPr/>
          </p:nvCxnSpPr>
          <p:spPr>
            <a:xfrm flipH="1">
              <a:off x="1394226" y="3567898"/>
              <a:ext cx="709909" cy="2166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71CBC060-4FCE-4CA8-B32B-28B75CE300F3}"/>
                </a:ext>
              </a:extLst>
            </p:cNvPr>
            <p:cNvCxnSpPr>
              <a:cxnSpLocks/>
              <a:stCxn id="285" idx="2"/>
              <a:endCxn id="303" idx="0"/>
            </p:cNvCxnSpPr>
            <p:nvPr/>
          </p:nvCxnSpPr>
          <p:spPr>
            <a:xfrm>
              <a:off x="2104137" y="3567898"/>
              <a:ext cx="677240" cy="2143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7D35880D-F7E4-4291-8FFF-989790D02F5E}"/>
                </a:ext>
              </a:extLst>
            </p:cNvPr>
            <p:cNvCxnSpPr>
              <a:cxnSpLocks/>
              <a:stCxn id="290" idx="2"/>
              <a:endCxn id="303" idx="0"/>
            </p:cNvCxnSpPr>
            <p:nvPr/>
          </p:nvCxnSpPr>
          <p:spPr>
            <a:xfrm flipH="1">
              <a:off x="2781377" y="3563322"/>
              <a:ext cx="238250" cy="218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40CF9944-0616-4815-8490-4EA73B878526}"/>
                </a:ext>
              </a:extLst>
            </p:cNvPr>
            <p:cNvCxnSpPr>
              <a:cxnSpLocks/>
              <a:stCxn id="523" idx="0"/>
              <a:endCxn id="302" idx="4"/>
            </p:cNvCxnSpPr>
            <p:nvPr/>
          </p:nvCxnSpPr>
          <p:spPr>
            <a:xfrm flipH="1" flipV="1">
              <a:off x="1394226" y="4066653"/>
              <a:ext cx="394911" cy="5985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734F68E-B7B1-43E5-B11A-9E29F8B98DA3}"/>
                </a:ext>
              </a:extLst>
            </p:cNvPr>
            <p:cNvCxnSpPr>
              <a:cxnSpLocks/>
              <a:stCxn id="523" idx="0"/>
              <a:endCxn id="303" idx="4"/>
            </p:cNvCxnSpPr>
            <p:nvPr/>
          </p:nvCxnSpPr>
          <p:spPr>
            <a:xfrm flipV="1">
              <a:off x="1789137" y="4065317"/>
              <a:ext cx="992240" cy="5998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5F4C0F84-1AFB-4A52-B44C-ED1E5F77DC0B}"/>
                </a:ext>
              </a:extLst>
            </p:cNvPr>
            <p:cNvCxnSpPr>
              <a:cxnSpLocks/>
              <a:stCxn id="311" idx="0"/>
              <a:endCxn id="298" idx="4"/>
            </p:cNvCxnSpPr>
            <p:nvPr/>
          </p:nvCxnSpPr>
          <p:spPr>
            <a:xfrm flipV="1">
              <a:off x="962880" y="2483984"/>
              <a:ext cx="5135" cy="1456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194C0C9-EF38-4A8F-9EE5-0F3ED32FA887}"/>
                </a:ext>
              </a:extLst>
            </p:cNvPr>
            <p:cNvSpPr/>
            <p:nvPr/>
          </p:nvSpPr>
          <p:spPr>
            <a:xfrm>
              <a:off x="468625" y="2629641"/>
              <a:ext cx="988508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1E6AC042-D7C4-4954-9B50-D2A6B8503282}"/>
                </a:ext>
              </a:extLst>
            </p:cNvPr>
            <p:cNvCxnSpPr>
              <a:cxnSpLocks/>
              <a:stCxn id="286" idx="1"/>
              <a:endCxn id="298" idx="6"/>
            </p:cNvCxnSpPr>
            <p:nvPr/>
          </p:nvCxnSpPr>
          <p:spPr>
            <a:xfrm flipH="1" flipV="1">
              <a:off x="1511693" y="2342953"/>
              <a:ext cx="219922" cy="517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5BFD3C7E-46BC-4603-A69F-085D36FB3E0A}"/>
                </a:ext>
              </a:extLst>
            </p:cNvPr>
            <p:cNvCxnSpPr>
              <a:cxnSpLocks/>
              <a:stCxn id="295" idx="1"/>
              <a:endCxn id="311" idx="6"/>
            </p:cNvCxnSpPr>
            <p:nvPr/>
          </p:nvCxnSpPr>
          <p:spPr>
            <a:xfrm flipH="1">
              <a:off x="1457134" y="2506043"/>
              <a:ext cx="278770" cy="278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3688F421-51FB-4699-9B77-5AFAEF4D1CC7}"/>
                </a:ext>
              </a:extLst>
            </p:cNvPr>
            <p:cNvCxnSpPr>
              <a:cxnSpLocks/>
              <a:stCxn id="295" idx="0"/>
              <a:endCxn id="294" idx="2"/>
            </p:cNvCxnSpPr>
            <p:nvPr/>
          </p:nvCxnSpPr>
          <p:spPr>
            <a:xfrm flipV="1">
              <a:off x="2142727" y="1980418"/>
              <a:ext cx="3806" cy="2947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4020C9BC-8A83-4C34-BDD5-7D784B47AB82}"/>
                </a:ext>
              </a:extLst>
            </p:cNvPr>
            <p:cNvSpPr txBox="1"/>
            <p:nvPr/>
          </p:nvSpPr>
          <p:spPr>
            <a:xfrm>
              <a:off x="5815193" y="4300594"/>
              <a:ext cx="43875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rule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0FCD2360-812D-409A-80DE-73060E3CA169}"/>
                </a:ext>
              </a:extLst>
            </p:cNvPr>
            <p:cNvSpPr txBox="1"/>
            <p:nvPr/>
          </p:nvSpPr>
          <p:spPr>
            <a:xfrm>
              <a:off x="5108996" y="2575218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ensure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3A96854-555A-4BD7-9CDE-7E33A0E7B9F9}"/>
                </a:ext>
              </a:extLst>
            </p:cNvPr>
            <p:cNvSpPr txBox="1"/>
            <p:nvPr/>
          </p:nvSpPr>
          <p:spPr>
            <a:xfrm>
              <a:off x="6433473" y="2493871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321" name="Gerader Verbinder 190">
              <a:extLst>
                <a:ext uri="{FF2B5EF4-FFF2-40B4-BE49-F238E27FC236}">
                  <a16:creationId xmlns:a16="http://schemas.microsoft.com/office/drawing/2014/main" id="{51F7BD14-23B4-4B8D-B639-FC3D83BCF03A}"/>
                </a:ext>
              </a:extLst>
            </p:cNvPr>
            <p:cNvCxnSpPr>
              <a:cxnSpLocks/>
              <a:stCxn id="393" idx="0"/>
              <a:endCxn id="411" idx="2"/>
            </p:cNvCxnSpPr>
            <p:nvPr/>
          </p:nvCxnSpPr>
          <p:spPr>
            <a:xfrm rot="5400000" flipH="1" flipV="1">
              <a:off x="5276574" y="4172349"/>
              <a:ext cx="1015963" cy="16939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E827DD9F-AA41-43E7-869A-1801FBE2CEF8}"/>
                </a:ext>
              </a:extLst>
            </p:cNvPr>
            <p:cNvSpPr txBox="1"/>
            <p:nvPr/>
          </p:nvSpPr>
          <p:spPr>
            <a:xfrm>
              <a:off x="5273784" y="5792399"/>
              <a:ext cx="44268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2B7143B4-3D1F-45EE-B915-4DBD826FF6AB}"/>
                </a:ext>
              </a:extLst>
            </p:cNvPr>
            <p:cNvSpPr txBox="1"/>
            <p:nvPr/>
          </p:nvSpPr>
          <p:spPr>
            <a:xfrm>
              <a:off x="4365297" y="1799003"/>
              <a:ext cx="91522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responsible</a:t>
              </a:r>
            </a:p>
          </p:txBody>
        </p: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519E231D-084F-45E3-AFD9-944468BC57F6}"/>
                </a:ext>
              </a:extLst>
            </p:cNvPr>
            <p:cNvSpPr txBox="1"/>
            <p:nvPr/>
          </p:nvSpPr>
          <p:spPr>
            <a:xfrm>
              <a:off x="4619334" y="2779122"/>
              <a:ext cx="63231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</a:t>
              </a:r>
            </a:p>
          </p:txBody>
        </p: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B3275182-0794-4CCD-94CC-C84BD133439C}"/>
                </a:ext>
              </a:extLst>
            </p:cNvPr>
            <p:cNvSpPr txBox="1"/>
            <p:nvPr/>
          </p:nvSpPr>
          <p:spPr>
            <a:xfrm>
              <a:off x="10086408" y="4425040"/>
              <a:ext cx="93507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implements</a:t>
              </a:r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0BFA41F3-0FF1-46D8-B13F-9B36D7916973}"/>
                </a:ext>
              </a:extLst>
            </p:cNvPr>
            <p:cNvCxnSpPr>
              <a:cxnSpLocks/>
              <a:stCxn id="399" idx="6"/>
              <a:endCxn id="348" idx="1"/>
            </p:cNvCxnSpPr>
            <p:nvPr/>
          </p:nvCxnSpPr>
          <p:spPr>
            <a:xfrm flipV="1">
              <a:off x="9891691" y="5035693"/>
              <a:ext cx="461985" cy="6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7D57AE4A-62CC-4138-9952-C715E7A648D7}"/>
                </a:ext>
              </a:extLst>
            </p:cNvPr>
            <p:cNvCxnSpPr>
              <a:cxnSpLocks/>
              <a:stCxn id="339" idx="2"/>
              <a:endCxn id="336" idx="0"/>
            </p:cNvCxnSpPr>
            <p:nvPr/>
          </p:nvCxnSpPr>
          <p:spPr>
            <a:xfrm>
              <a:off x="4862908" y="3578950"/>
              <a:ext cx="1279562" cy="2546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AC27FCBB-C908-435D-8D03-2371704718A6}"/>
                </a:ext>
              </a:extLst>
            </p:cNvPr>
            <p:cNvSpPr/>
            <p:nvPr/>
          </p:nvSpPr>
          <p:spPr>
            <a:xfrm>
              <a:off x="8082754" y="2283237"/>
              <a:ext cx="1114491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20128FA2-3432-4F70-92D7-1E9393BC4A7D}"/>
                </a:ext>
              </a:extLst>
            </p:cNvPr>
            <p:cNvCxnSpPr>
              <a:cxnSpLocks/>
              <a:stCxn id="328" idx="2"/>
              <a:endCxn id="361" idx="6"/>
            </p:cNvCxnSpPr>
            <p:nvPr/>
          </p:nvCxnSpPr>
          <p:spPr>
            <a:xfrm flipH="1" flipV="1">
              <a:off x="7977449" y="2400967"/>
              <a:ext cx="105305" cy="104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2C4F5830-5D52-41A4-AF67-BCE1F75903CA}"/>
                </a:ext>
              </a:extLst>
            </p:cNvPr>
            <p:cNvSpPr/>
            <p:nvPr/>
          </p:nvSpPr>
          <p:spPr>
            <a:xfrm>
              <a:off x="3858715" y="3815688"/>
              <a:ext cx="1225940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954F1BFF-A26B-4062-AAFC-E0FCCF03CA18}"/>
                </a:ext>
              </a:extLst>
            </p:cNvPr>
            <p:cNvCxnSpPr>
              <a:cxnSpLocks/>
              <a:stCxn id="411" idx="1"/>
              <a:endCxn id="382" idx="3"/>
            </p:cNvCxnSpPr>
            <p:nvPr/>
          </p:nvCxnSpPr>
          <p:spPr>
            <a:xfrm flipH="1">
              <a:off x="5880663" y="4363269"/>
              <a:ext cx="455045" cy="90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CC7051F8-108D-421C-8F96-50C115C82B19}"/>
                </a:ext>
              </a:extLst>
            </p:cNvPr>
            <p:cNvCxnSpPr>
              <a:cxnSpLocks/>
              <a:stCxn id="342" idx="2"/>
              <a:endCxn id="336" idx="0"/>
            </p:cNvCxnSpPr>
            <p:nvPr/>
          </p:nvCxnSpPr>
          <p:spPr>
            <a:xfrm flipH="1">
              <a:off x="6142469" y="3759009"/>
              <a:ext cx="1301332" cy="745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B91B71F8-0BAB-40CD-B348-2DC6EF404CBC}"/>
                </a:ext>
              </a:extLst>
            </p:cNvPr>
            <p:cNvCxnSpPr>
              <a:cxnSpLocks/>
              <a:stCxn id="377" idx="2"/>
              <a:endCxn id="338" idx="0"/>
            </p:cNvCxnSpPr>
            <p:nvPr/>
          </p:nvCxnSpPr>
          <p:spPr>
            <a:xfrm>
              <a:off x="5890977" y="2293841"/>
              <a:ext cx="309511" cy="4280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5C6C638C-C6E4-4845-815E-B3652B646B76}"/>
                </a:ext>
              </a:extLst>
            </p:cNvPr>
            <p:cNvCxnSpPr>
              <a:cxnSpLocks/>
              <a:stCxn id="374" idx="2"/>
              <a:endCxn id="338" idx="0"/>
            </p:cNvCxnSpPr>
            <p:nvPr/>
          </p:nvCxnSpPr>
          <p:spPr>
            <a:xfrm flipH="1">
              <a:off x="6200488" y="2092622"/>
              <a:ext cx="72580" cy="62925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84CFC39B-BE53-45C4-B322-89150E21C1B6}"/>
                </a:ext>
              </a:extLst>
            </p:cNvPr>
            <p:cNvCxnSpPr>
              <a:cxnSpLocks/>
              <a:stCxn id="376" idx="2"/>
              <a:endCxn id="361" idx="1"/>
            </p:cNvCxnSpPr>
            <p:nvPr/>
          </p:nvCxnSpPr>
          <p:spPr>
            <a:xfrm>
              <a:off x="6962106" y="2284584"/>
              <a:ext cx="87224" cy="66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9ADA2C5-AC0E-4293-96E7-DBFC1E5296E7}"/>
                </a:ext>
              </a:extLst>
            </p:cNvPr>
            <p:cNvSpPr/>
            <p:nvPr/>
          </p:nvSpPr>
          <p:spPr>
            <a:xfrm>
              <a:off x="5245017" y="3833593"/>
              <a:ext cx="1794903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C10349BD-391C-4C53-9712-495B95F86043}"/>
                </a:ext>
              </a:extLst>
            </p:cNvPr>
            <p:cNvSpPr txBox="1"/>
            <p:nvPr/>
          </p:nvSpPr>
          <p:spPr>
            <a:xfrm>
              <a:off x="5203019" y="3305686"/>
              <a:ext cx="143436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 &amp; Compliance</a:t>
              </a:r>
            </a:p>
          </p:txBody>
        </p:sp>
        <p:sp>
          <p:nvSpPr>
            <p:cNvPr id="338" name="Textfeld 337">
              <a:extLst>
                <a:ext uri="{FF2B5EF4-FFF2-40B4-BE49-F238E27FC236}">
                  <a16:creationId xmlns:a16="http://schemas.microsoft.com/office/drawing/2014/main" id="{B648139B-BC38-4BE0-A3AC-D2821917841B}"/>
                </a:ext>
              </a:extLst>
            </p:cNvPr>
            <p:cNvSpPr txBox="1"/>
            <p:nvPr/>
          </p:nvSpPr>
          <p:spPr>
            <a:xfrm>
              <a:off x="5828782" y="2721876"/>
              <a:ext cx="743414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4A8A42EA-8B0C-49A0-AD1A-4328FCA6E229}"/>
                </a:ext>
              </a:extLst>
            </p:cNvPr>
            <p:cNvSpPr txBox="1"/>
            <p:nvPr/>
          </p:nvSpPr>
          <p:spPr>
            <a:xfrm>
              <a:off x="4586402" y="3301951"/>
              <a:ext cx="553011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340" name="Gleichschenkliges Dreieck 339">
              <a:extLst>
                <a:ext uri="{FF2B5EF4-FFF2-40B4-BE49-F238E27FC236}">
                  <a16:creationId xmlns:a16="http://schemas.microsoft.com/office/drawing/2014/main" id="{673E2474-B521-47E6-B562-0CEF06BC2FEA}"/>
                </a:ext>
              </a:extLst>
            </p:cNvPr>
            <p:cNvSpPr/>
            <p:nvPr/>
          </p:nvSpPr>
          <p:spPr>
            <a:xfrm>
              <a:off x="6113152" y="2964460"/>
              <a:ext cx="241513" cy="107811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1" name="Verbinder: gewinkelt 69">
              <a:extLst>
                <a:ext uri="{FF2B5EF4-FFF2-40B4-BE49-F238E27FC236}">
                  <a16:creationId xmlns:a16="http://schemas.microsoft.com/office/drawing/2014/main" id="{F0D91080-5364-4F0E-BD22-3DCECF316BBA}"/>
                </a:ext>
              </a:extLst>
            </p:cNvPr>
            <p:cNvCxnSpPr>
              <a:cxnSpLocks/>
              <a:stCxn id="346" idx="0"/>
              <a:endCxn id="340" idx="3"/>
            </p:cNvCxnSpPr>
            <p:nvPr/>
          </p:nvCxnSpPr>
          <p:spPr>
            <a:xfrm rot="16200000" flipV="1">
              <a:off x="7505351" y="1800829"/>
              <a:ext cx="222796" cy="27656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4F169269-B66B-4BE1-977C-05B92FEB6955}"/>
                </a:ext>
              </a:extLst>
            </p:cNvPr>
            <p:cNvSpPr txBox="1"/>
            <p:nvPr/>
          </p:nvSpPr>
          <p:spPr>
            <a:xfrm>
              <a:off x="6681571" y="3297344"/>
              <a:ext cx="1524461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Records Management</a:t>
              </a:r>
            </a:p>
          </p:txBody>
        </p:sp>
        <p:cxnSp>
          <p:nvCxnSpPr>
            <p:cNvPr id="343" name="Verbinder: gewinkelt 69">
              <a:extLst>
                <a:ext uri="{FF2B5EF4-FFF2-40B4-BE49-F238E27FC236}">
                  <a16:creationId xmlns:a16="http://schemas.microsoft.com/office/drawing/2014/main" id="{6BB9D85C-025C-43D1-B2AB-9BEC67719CFC}"/>
                </a:ext>
              </a:extLst>
            </p:cNvPr>
            <p:cNvCxnSpPr>
              <a:cxnSpLocks/>
              <a:stCxn id="339" idx="0"/>
              <a:endCxn id="340" idx="3"/>
            </p:cNvCxnSpPr>
            <p:nvPr/>
          </p:nvCxnSpPr>
          <p:spPr>
            <a:xfrm rot="5400000" flipH="1" flipV="1">
              <a:off x="5433567" y="2501611"/>
              <a:ext cx="229680" cy="137100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4" name="Verbinder: gewinkelt 69">
              <a:extLst>
                <a:ext uri="{FF2B5EF4-FFF2-40B4-BE49-F238E27FC236}">
                  <a16:creationId xmlns:a16="http://schemas.microsoft.com/office/drawing/2014/main" id="{F7C12B88-5274-4B30-9920-C28D8E3BFCFB}"/>
                </a:ext>
              </a:extLst>
            </p:cNvPr>
            <p:cNvCxnSpPr>
              <a:cxnSpLocks/>
              <a:stCxn id="337" idx="0"/>
              <a:endCxn id="340" idx="3"/>
            </p:cNvCxnSpPr>
            <p:nvPr/>
          </p:nvCxnSpPr>
          <p:spPr>
            <a:xfrm rot="5400000" flipH="1" flipV="1">
              <a:off x="5960348" y="3032125"/>
              <a:ext cx="233415" cy="31370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5" name="Verbinder: gewinkelt 69">
              <a:extLst>
                <a:ext uri="{FF2B5EF4-FFF2-40B4-BE49-F238E27FC236}">
                  <a16:creationId xmlns:a16="http://schemas.microsoft.com/office/drawing/2014/main" id="{E569B9D4-EBC4-47D4-B626-C95056F78DBC}"/>
                </a:ext>
              </a:extLst>
            </p:cNvPr>
            <p:cNvCxnSpPr>
              <a:cxnSpLocks/>
              <a:stCxn id="342" idx="0"/>
              <a:endCxn id="340" idx="3"/>
            </p:cNvCxnSpPr>
            <p:nvPr/>
          </p:nvCxnSpPr>
          <p:spPr>
            <a:xfrm rot="16200000" flipV="1">
              <a:off x="6726320" y="2579861"/>
              <a:ext cx="225073" cy="120989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8AF5A3-5139-43F8-81C2-B9043EAD7137}"/>
                </a:ext>
              </a:extLst>
            </p:cNvPr>
            <p:cNvSpPr txBox="1"/>
            <p:nvPr/>
          </p:nvSpPr>
          <p:spPr>
            <a:xfrm>
              <a:off x="8791847" y="3295067"/>
              <a:ext cx="415484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347" name="Rechteck: abgerundete Ecken 516">
              <a:extLst>
                <a:ext uri="{FF2B5EF4-FFF2-40B4-BE49-F238E27FC236}">
                  <a16:creationId xmlns:a16="http://schemas.microsoft.com/office/drawing/2014/main" id="{5E621DBF-5A40-49FB-A391-97F1C12CC605}"/>
                </a:ext>
              </a:extLst>
            </p:cNvPr>
            <p:cNvSpPr/>
            <p:nvPr/>
          </p:nvSpPr>
          <p:spPr>
            <a:xfrm>
              <a:off x="7078383" y="5756184"/>
              <a:ext cx="1395081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Graph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" name="Rechteck: abgerundete Ecken 517">
              <a:extLst>
                <a:ext uri="{FF2B5EF4-FFF2-40B4-BE49-F238E27FC236}">
                  <a16:creationId xmlns:a16="http://schemas.microsoft.com/office/drawing/2014/main" id="{F4C982D3-7A9A-425B-87CE-7C55735EF1A7}"/>
                </a:ext>
              </a:extLst>
            </p:cNvPr>
            <p:cNvSpPr/>
            <p:nvPr/>
          </p:nvSpPr>
          <p:spPr>
            <a:xfrm>
              <a:off x="10353675" y="4943749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41242C33-9DAA-4584-876D-163C523BC07F}"/>
                </a:ext>
              </a:extLst>
            </p:cNvPr>
            <p:cNvCxnSpPr>
              <a:cxnSpLocks/>
              <a:stCxn id="347" idx="1"/>
              <a:endCxn id="364" idx="3"/>
            </p:cNvCxnSpPr>
            <p:nvPr/>
          </p:nvCxnSpPr>
          <p:spPr>
            <a:xfrm flipH="1">
              <a:off x="6675322" y="5848129"/>
              <a:ext cx="403061" cy="12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DEAAC7A2-17FC-4442-A431-470510A248A0}"/>
                </a:ext>
              </a:extLst>
            </p:cNvPr>
            <p:cNvCxnSpPr>
              <a:cxnSpLocks/>
              <a:stCxn id="364" idx="0"/>
              <a:endCxn id="410" idx="2"/>
            </p:cNvCxnSpPr>
            <p:nvPr/>
          </p:nvCxnSpPr>
          <p:spPr>
            <a:xfrm flipH="1" flipV="1">
              <a:off x="5873816" y="5426233"/>
              <a:ext cx="407763" cy="3117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82AB3EFB-C243-47C2-8A38-CFFBD46D5D88}"/>
                </a:ext>
              </a:extLst>
            </p:cNvPr>
            <p:cNvCxnSpPr>
              <a:cxnSpLocks/>
              <a:stCxn id="364" idx="0"/>
              <a:endCxn id="412" idx="2"/>
            </p:cNvCxnSpPr>
            <p:nvPr/>
          </p:nvCxnSpPr>
          <p:spPr>
            <a:xfrm flipH="1" flipV="1">
              <a:off x="6162841" y="4917049"/>
              <a:ext cx="118738" cy="8209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2" name="Gerader Verbinder 352">
              <a:extLst>
                <a:ext uri="{FF2B5EF4-FFF2-40B4-BE49-F238E27FC236}">
                  <a16:creationId xmlns:a16="http://schemas.microsoft.com/office/drawing/2014/main" id="{9FB2CB39-D2A9-464F-BFBB-77A99A332D1E}"/>
                </a:ext>
              </a:extLst>
            </p:cNvPr>
            <p:cNvCxnSpPr>
              <a:cxnSpLocks/>
              <a:stCxn id="364" idx="0"/>
              <a:endCxn id="413" idx="2"/>
            </p:cNvCxnSpPr>
            <p:nvPr/>
          </p:nvCxnSpPr>
          <p:spPr>
            <a:xfrm rot="5400000" flipH="1" flipV="1">
              <a:off x="6578745" y="4603443"/>
              <a:ext cx="837399" cy="1431730"/>
            </a:xfrm>
            <a:prstGeom prst="bentConnector3">
              <a:avLst>
                <a:gd name="adj1" fmla="val 1928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2C37E2E7-1FEF-4DD1-9AE9-F0E94198EC0D}"/>
                </a:ext>
              </a:extLst>
            </p:cNvPr>
            <p:cNvCxnSpPr>
              <a:cxnSpLocks/>
              <a:stCxn id="364" idx="0"/>
              <a:endCxn id="409" idx="2"/>
            </p:cNvCxnSpPr>
            <p:nvPr/>
          </p:nvCxnSpPr>
          <p:spPr>
            <a:xfrm flipV="1">
              <a:off x="6281579" y="5422144"/>
              <a:ext cx="666382" cy="3158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6661BCB0-7CA7-427F-A9DE-387A2FC4A502}"/>
                </a:ext>
              </a:extLst>
            </p:cNvPr>
            <p:cNvCxnSpPr>
              <a:cxnSpLocks/>
              <a:stCxn id="357" idx="4"/>
              <a:endCxn id="355" idx="0"/>
            </p:cNvCxnSpPr>
            <p:nvPr/>
          </p:nvCxnSpPr>
          <p:spPr>
            <a:xfrm flipH="1">
              <a:off x="8808978" y="4458871"/>
              <a:ext cx="368146" cy="1034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D5FD9013-71B6-4ED5-B2CD-74BE7701574F}"/>
                </a:ext>
              </a:extLst>
            </p:cNvPr>
            <p:cNvSpPr/>
            <p:nvPr/>
          </p:nvSpPr>
          <p:spPr>
            <a:xfrm>
              <a:off x="8302390" y="4562358"/>
              <a:ext cx="1013175" cy="23311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8912D9E2-5BA0-4B46-909D-FBEC2DA30B90}"/>
                </a:ext>
              </a:extLst>
            </p:cNvPr>
            <p:cNvSpPr/>
            <p:nvPr/>
          </p:nvSpPr>
          <p:spPr>
            <a:xfrm>
              <a:off x="9125043" y="4563040"/>
              <a:ext cx="92106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84565C70-94A2-4A8A-8C85-AD1F928DD879}"/>
                </a:ext>
              </a:extLst>
            </p:cNvPr>
            <p:cNvSpPr/>
            <p:nvPr/>
          </p:nvSpPr>
          <p:spPr>
            <a:xfrm>
              <a:off x="8619877" y="4266216"/>
              <a:ext cx="1114493" cy="19265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C1FDCF6F-5634-4E3C-9601-10DF118C2CE6}"/>
                </a:ext>
              </a:extLst>
            </p:cNvPr>
            <p:cNvCxnSpPr>
              <a:cxnSpLocks/>
              <a:stCxn id="357" idx="4"/>
              <a:endCxn id="356" idx="0"/>
            </p:cNvCxnSpPr>
            <p:nvPr/>
          </p:nvCxnSpPr>
          <p:spPr>
            <a:xfrm>
              <a:off x="9177124" y="4458871"/>
              <a:ext cx="408454" cy="104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66E082E3-7FDB-4311-80C9-AE174001A596}"/>
                </a:ext>
              </a:extLst>
            </p:cNvPr>
            <p:cNvSpPr/>
            <p:nvPr/>
          </p:nvSpPr>
          <p:spPr>
            <a:xfrm>
              <a:off x="7096754" y="3809000"/>
              <a:ext cx="163172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1D3FFDC1-C8A7-4124-9B55-B428B70307FB}"/>
                </a:ext>
              </a:extLst>
            </p:cNvPr>
            <p:cNvSpPr/>
            <p:nvPr/>
          </p:nvSpPr>
          <p:spPr>
            <a:xfrm>
              <a:off x="3371350" y="2701649"/>
              <a:ext cx="1315704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IG-Program</a:t>
              </a:r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25699CA7-065E-4D8A-B45F-64E714A73926}"/>
                </a:ext>
              </a:extLst>
            </p:cNvPr>
            <p:cNvSpPr/>
            <p:nvPr/>
          </p:nvSpPr>
          <p:spPr>
            <a:xfrm>
              <a:off x="6890090" y="2245832"/>
              <a:ext cx="1087359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362" name="Gerader Verbinder 361">
              <a:extLst>
                <a:ext uri="{FF2B5EF4-FFF2-40B4-BE49-F238E27FC236}">
                  <a16:creationId xmlns:a16="http://schemas.microsoft.com/office/drawing/2014/main" id="{F570F5E7-5A67-43B4-ABDC-5A4E1B13CDD7}"/>
                </a:ext>
              </a:extLst>
            </p:cNvPr>
            <p:cNvCxnSpPr>
              <a:cxnSpLocks/>
              <a:stCxn id="361" idx="2"/>
              <a:endCxn id="374" idx="2"/>
            </p:cNvCxnSpPr>
            <p:nvPr/>
          </p:nvCxnSpPr>
          <p:spPr>
            <a:xfrm flipH="1" flipV="1">
              <a:off x="6273069" y="2092622"/>
              <a:ext cx="617021" cy="30834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2E6D8F14-2148-4633-A658-EDCBE09BC632}"/>
                </a:ext>
              </a:extLst>
            </p:cNvPr>
            <p:cNvCxnSpPr>
              <a:cxnSpLocks/>
              <a:stCxn id="374" idx="2"/>
              <a:endCxn id="360" idx="6"/>
            </p:cNvCxnSpPr>
            <p:nvPr/>
          </p:nvCxnSpPr>
          <p:spPr>
            <a:xfrm flipH="1">
              <a:off x="4687054" y="2092622"/>
              <a:ext cx="1586015" cy="7641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4" name="Rechteck: abgerundete Ecken 533">
              <a:extLst>
                <a:ext uri="{FF2B5EF4-FFF2-40B4-BE49-F238E27FC236}">
                  <a16:creationId xmlns:a16="http://schemas.microsoft.com/office/drawing/2014/main" id="{C00F6A28-8945-41A6-B8E9-91D9A2ECC7C0}"/>
                </a:ext>
              </a:extLst>
            </p:cNvPr>
            <p:cNvSpPr/>
            <p:nvPr/>
          </p:nvSpPr>
          <p:spPr>
            <a:xfrm>
              <a:off x="5887836" y="5738007"/>
              <a:ext cx="787486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Ontology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" name="Rechteck: abgerundete Ecken 534">
              <a:extLst>
                <a:ext uri="{FF2B5EF4-FFF2-40B4-BE49-F238E27FC236}">
                  <a16:creationId xmlns:a16="http://schemas.microsoft.com/office/drawing/2014/main" id="{843E1FA7-505D-4F52-9B86-ECF2FDBFDE2C}"/>
                </a:ext>
              </a:extLst>
            </p:cNvPr>
            <p:cNvSpPr/>
            <p:nvPr/>
          </p:nvSpPr>
          <p:spPr>
            <a:xfrm>
              <a:off x="3614815" y="5751596"/>
              <a:ext cx="1688047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Semantic 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Gleichschenkliges Dreieck 365">
              <a:extLst>
                <a:ext uri="{FF2B5EF4-FFF2-40B4-BE49-F238E27FC236}">
                  <a16:creationId xmlns:a16="http://schemas.microsoft.com/office/drawing/2014/main" id="{06F1C45C-A429-4A9C-86C6-FA751AF4A9CF}"/>
                </a:ext>
              </a:extLst>
            </p:cNvPr>
            <p:cNvSpPr/>
            <p:nvPr/>
          </p:nvSpPr>
          <p:spPr>
            <a:xfrm rot="5400000">
              <a:off x="5772631" y="5838811"/>
              <a:ext cx="168838" cy="87052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04452E4C-C270-433C-BFE7-BBBBCB534B2E}"/>
                </a:ext>
              </a:extLst>
            </p:cNvPr>
            <p:cNvCxnSpPr>
              <a:cxnSpLocks/>
              <a:stCxn id="366" idx="3"/>
              <a:endCxn id="365" idx="3"/>
            </p:cNvCxnSpPr>
            <p:nvPr/>
          </p:nvCxnSpPr>
          <p:spPr>
            <a:xfrm flipH="1" flipV="1">
              <a:off x="5302862" y="5873975"/>
              <a:ext cx="510662" cy="836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8" name="Gerader Verbinder 367">
              <a:extLst>
                <a:ext uri="{FF2B5EF4-FFF2-40B4-BE49-F238E27FC236}">
                  <a16:creationId xmlns:a16="http://schemas.microsoft.com/office/drawing/2014/main" id="{4030F280-5F9E-4C97-A75C-70776562AC0F}"/>
                </a:ext>
              </a:extLst>
            </p:cNvPr>
            <p:cNvCxnSpPr>
              <a:cxnSpLocks/>
              <a:stCxn id="338" idx="1"/>
              <a:endCxn id="360" idx="6"/>
            </p:cNvCxnSpPr>
            <p:nvPr/>
          </p:nvCxnSpPr>
          <p:spPr>
            <a:xfrm flipH="1" flipV="1">
              <a:off x="4687054" y="2856784"/>
              <a:ext cx="1141728" cy="959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9" name="Gerader Verbinder 368">
              <a:extLst>
                <a:ext uri="{FF2B5EF4-FFF2-40B4-BE49-F238E27FC236}">
                  <a16:creationId xmlns:a16="http://schemas.microsoft.com/office/drawing/2014/main" id="{18A66BA2-11EA-4AD4-B831-653B91A02988}"/>
                </a:ext>
              </a:extLst>
            </p:cNvPr>
            <p:cNvCxnSpPr>
              <a:cxnSpLocks/>
              <a:stCxn id="374" idx="0"/>
              <a:endCxn id="370" idx="2"/>
            </p:cNvCxnSpPr>
            <p:nvPr/>
          </p:nvCxnSpPr>
          <p:spPr>
            <a:xfrm flipH="1" flipV="1">
              <a:off x="6205440" y="1684411"/>
              <a:ext cx="67629" cy="13121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5A17B9DE-133F-4387-B55C-73291B0A7142}"/>
                </a:ext>
              </a:extLst>
            </p:cNvPr>
            <p:cNvSpPr txBox="1"/>
            <p:nvPr/>
          </p:nvSpPr>
          <p:spPr>
            <a:xfrm>
              <a:off x="5377030" y="1468616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instate</a:t>
              </a:r>
            </a:p>
          </p:txBody>
        </p:sp>
        <p:sp>
          <p:nvSpPr>
            <p:cNvPr id="372" name="Textfeld 371">
              <a:extLst>
                <a:ext uri="{FF2B5EF4-FFF2-40B4-BE49-F238E27FC236}">
                  <a16:creationId xmlns:a16="http://schemas.microsoft.com/office/drawing/2014/main" id="{BE9E5D54-0182-4848-B983-2F8CACA4F240}"/>
                </a:ext>
              </a:extLst>
            </p:cNvPr>
            <p:cNvSpPr txBox="1"/>
            <p:nvPr/>
          </p:nvSpPr>
          <p:spPr>
            <a:xfrm>
              <a:off x="6692473" y="1455076"/>
              <a:ext cx="3676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set</a:t>
              </a:r>
            </a:p>
          </p:txBody>
        </p:sp>
        <p:sp>
          <p:nvSpPr>
            <p:cNvPr id="373" name="Textfeld 372">
              <a:extLst>
                <a:ext uri="{FF2B5EF4-FFF2-40B4-BE49-F238E27FC236}">
                  <a16:creationId xmlns:a16="http://schemas.microsoft.com/office/drawing/2014/main" id="{5A5B334C-7F1E-4AB8-92CA-597943BEDF98}"/>
                </a:ext>
              </a:extLst>
            </p:cNvPr>
            <p:cNvSpPr txBox="1"/>
            <p:nvPr/>
          </p:nvSpPr>
          <p:spPr>
            <a:xfrm>
              <a:off x="5900040" y="1465564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sp>
          <p:nvSpPr>
            <p:cNvPr id="374" name="Textfeld 373">
              <a:extLst>
                <a:ext uri="{FF2B5EF4-FFF2-40B4-BE49-F238E27FC236}">
                  <a16:creationId xmlns:a16="http://schemas.microsoft.com/office/drawing/2014/main" id="{A486136B-023D-4776-97F9-88F786AD95C5}"/>
                </a:ext>
              </a:extLst>
            </p:cNvPr>
            <p:cNvSpPr txBox="1"/>
            <p:nvPr/>
          </p:nvSpPr>
          <p:spPr>
            <a:xfrm>
              <a:off x="5195879" y="1815623"/>
              <a:ext cx="2154379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Committee &amp; Execution Team</a:t>
              </a:r>
            </a:p>
          </p:txBody>
        </p: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id="{EFD1BD70-1CC9-4BD4-A04D-A5DF888E534A}"/>
                </a:ext>
              </a:extLst>
            </p:cNvPr>
            <p:cNvSpPr txBox="1"/>
            <p:nvPr/>
          </p:nvSpPr>
          <p:spPr>
            <a:xfrm>
              <a:off x="6048857" y="2010824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guides</a:t>
              </a:r>
            </a:p>
          </p:txBody>
        </p: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FA98C2BD-4C05-4CA9-BD49-DE7AA9197449}"/>
                </a:ext>
              </a:extLst>
            </p:cNvPr>
            <p:cNvSpPr txBox="1"/>
            <p:nvPr/>
          </p:nvSpPr>
          <p:spPr>
            <a:xfrm>
              <a:off x="6618649" y="2007585"/>
              <a:ext cx="68691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manage</a:t>
              </a:r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3106371E-C4F9-49E4-BB87-BE613209474B}"/>
                </a:ext>
              </a:extLst>
            </p:cNvPr>
            <p:cNvSpPr txBox="1"/>
            <p:nvPr/>
          </p:nvSpPr>
          <p:spPr>
            <a:xfrm>
              <a:off x="5587226" y="2016842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advice</a:t>
              </a:r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80200389-13A6-4C5B-B86E-F5E5284A265D}"/>
                </a:ext>
              </a:extLst>
            </p:cNvPr>
            <p:cNvSpPr txBox="1"/>
            <p:nvPr/>
          </p:nvSpPr>
          <p:spPr>
            <a:xfrm>
              <a:off x="5129246" y="2002392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A1B39F7F-54D3-43AD-A973-21296CABF2EB}"/>
                </a:ext>
              </a:extLst>
            </p:cNvPr>
            <p:cNvCxnSpPr>
              <a:cxnSpLocks/>
              <a:stCxn id="378" idx="1"/>
              <a:endCxn id="385" idx="6"/>
            </p:cNvCxnSpPr>
            <p:nvPr/>
          </p:nvCxnSpPr>
          <p:spPr>
            <a:xfrm flipH="1">
              <a:off x="4707586" y="2140892"/>
              <a:ext cx="421660" cy="263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FBDFD6A3-7B67-4A92-8044-F898095F5041}"/>
                </a:ext>
              </a:extLst>
            </p:cNvPr>
            <p:cNvCxnSpPr>
              <a:cxnSpLocks/>
              <a:stCxn id="338" idx="0"/>
              <a:endCxn id="361" idx="2"/>
            </p:cNvCxnSpPr>
            <p:nvPr/>
          </p:nvCxnSpPr>
          <p:spPr>
            <a:xfrm flipV="1">
              <a:off x="6200488" y="2400967"/>
              <a:ext cx="689602" cy="320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06AACDD2-189A-467E-AE6E-89FEFAA3983E}"/>
                </a:ext>
              </a:extLst>
            </p:cNvPr>
            <p:cNvCxnSpPr>
              <a:cxnSpLocks/>
              <a:stCxn id="361" idx="2"/>
              <a:endCxn id="385" idx="6"/>
            </p:cNvCxnSpPr>
            <p:nvPr/>
          </p:nvCxnSpPr>
          <p:spPr>
            <a:xfrm flipH="1">
              <a:off x="4707586" y="2400967"/>
              <a:ext cx="2182504" cy="3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2" name="Rechteck: abgerundete Ecken 551">
              <a:extLst>
                <a:ext uri="{FF2B5EF4-FFF2-40B4-BE49-F238E27FC236}">
                  <a16:creationId xmlns:a16="http://schemas.microsoft.com/office/drawing/2014/main" id="{94CE2BEB-C93C-4404-81C7-E6FC5A2729F2}"/>
                </a:ext>
              </a:extLst>
            </p:cNvPr>
            <p:cNvSpPr/>
            <p:nvPr/>
          </p:nvSpPr>
          <p:spPr>
            <a:xfrm>
              <a:off x="5229849" y="4226794"/>
              <a:ext cx="650815" cy="29106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485EA27C-588A-4F8D-B7F0-809365F65146}"/>
                </a:ext>
              </a:extLst>
            </p:cNvPr>
            <p:cNvCxnSpPr>
              <a:cxnSpLocks/>
              <a:stCxn id="337" idx="2"/>
              <a:endCxn id="336" idx="0"/>
            </p:cNvCxnSpPr>
            <p:nvPr/>
          </p:nvCxnSpPr>
          <p:spPr>
            <a:xfrm>
              <a:off x="5920202" y="3767351"/>
              <a:ext cx="222268" cy="662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72F8DB0B-B3B0-4BF7-B02C-762EB6F1851F}"/>
                </a:ext>
              </a:extLst>
            </p:cNvPr>
            <p:cNvCxnSpPr>
              <a:cxnSpLocks/>
              <a:stCxn id="346" idx="2"/>
              <a:endCxn id="336" idx="0"/>
            </p:cNvCxnSpPr>
            <p:nvPr/>
          </p:nvCxnSpPr>
          <p:spPr>
            <a:xfrm flipH="1">
              <a:off x="6142469" y="3572066"/>
              <a:ext cx="2857120" cy="2615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6588E998-DBD7-49A9-8608-F406442A25CE}"/>
                </a:ext>
              </a:extLst>
            </p:cNvPr>
            <p:cNvSpPr/>
            <p:nvPr/>
          </p:nvSpPr>
          <p:spPr>
            <a:xfrm>
              <a:off x="3359052" y="2234155"/>
              <a:ext cx="1348534" cy="339987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386" name="Gerader Verbinder 385">
              <a:extLst>
                <a:ext uri="{FF2B5EF4-FFF2-40B4-BE49-F238E27FC236}">
                  <a16:creationId xmlns:a16="http://schemas.microsoft.com/office/drawing/2014/main" id="{A5954B01-B6E5-4AC1-A975-8ED364478F17}"/>
                </a:ext>
              </a:extLst>
            </p:cNvPr>
            <p:cNvCxnSpPr>
              <a:cxnSpLocks/>
              <a:stCxn id="360" idx="0"/>
              <a:endCxn id="385" idx="4"/>
            </p:cNvCxnSpPr>
            <p:nvPr/>
          </p:nvCxnSpPr>
          <p:spPr>
            <a:xfrm flipV="1">
              <a:off x="4029202" y="2574143"/>
              <a:ext cx="4118" cy="12750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7" name="Gerader Verbinder 386">
              <a:extLst>
                <a:ext uri="{FF2B5EF4-FFF2-40B4-BE49-F238E27FC236}">
                  <a16:creationId xmlns:a16="http://schemas.microsoft.com/office/drawing/2014/main" id="{A8B32D09-59B0-407B-91B0-5ABD03B6DFAB}"/>
                </a:ext>
              </a:extLst>
            </p:cNvPr>
            <p:cNvCxnSpPr>
              <a:cxnSpLocks/>
              <a:stCxn id="336" idx="4"/>
              <a:endCxn id="382" idx="0"/>
            </p:cNvCxnSpPr>
            <p:nvPr/>
          </p:nvCxnSpPr>
          <p:spPr>
            <a:xfrm flipH="1">
              <a:off x="5555255" y="4045512"/>
              <a:ext cx="587213" cy="1812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8" name="Gerader Verbinder 387">
              <a:extLst>
                <a:ext uri="{FF2B5EF4-FFF2-40B4-BE49-F238E27FC236}">
                  <a16:creationId xmlns:a16="http://schemas.microsoft.com/office/drawing/2014/main" id="{19EEA95F-C9C5-409B-A40B-48B2C9FDF085}"/>
                </a:ext>
              </a:extLst>
            </p:cNvPr>
            <p:cNvCxnSpPr>
              <a:cxnSpLocks/>
              <a:stCxn id="336" idx="4"/>
              <a:endCxn id="411" idx="0"/>
            </p:cNvCxnSpPr>
            <p:nvPr/>
          </p:nvCxnSpPr>
          <p:spPr>
            <a:xfrm>
              <a:off x="6142468" y="4045512"/>
              <a:ext cx="489064" cy="1696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03A3D4C8-B3EC-4181-B60E-3D752C11B27C}"/>
                </a:ext>
              </a:extLst>
            </p:cNvPr>
            <p:cNvCxnSpPr>
              <a:cxnSpLocks/>
              <a:stCxn id="411" idx="3"/>
              <a:endCxn id="357" idx="2"/>
            </p:cNvCxnSpPr>
            <p:nvPr/>
          </p:nvCxnSpPr>
          <p:spPr>
            <a:xfrm flipV="1">
              <a:off x="6927358" y="4362543"/>
              <a:ext cx="1692519" cy="7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0" name="Gerader Verbinder 389">
              <a:extLst>
                <a:ext uri="{FF2B5EF4-FFF2-40B4-BE49-F238E27FC236}">
                  <a16:creationId xmlns:a16="http://schemas.microsoft.com/office/drawing/2014/main" id="{6B8B51A4-D91F-4F9E-BC0F-D78FE86A2F6A}"/>
                </a:ext>
              </a:extLst>
            </p:cNvPr>
            <p:cNvCxnSpPr>
              <a:cxnSpLocks/>
              <a:stCxn id="411" idx="0"/>
              <a:endCxn id="359" idx="3"/>
            </p:cNvCxnSpPr>
            <p:nvPr/>
          </p:nvCxnSpPr>
          <p:spPr>
            <a:xfrm flipV="1">
              <a:off x="6631533" y="4049757"/>
              <a:ext cx="704183" cy="1654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1" name="Gerader Verbinder 469">
              <a:extLst>
                <a:ext uri="{FF2B5EF4-FFF2-40B4-BE49-F238E27FC236}">
                  <a16:creationId xmlns:a16="http://schemas.microsoft.com/office/drawing/2014/main" id="{ADB2FC5B-C35E-4551-AC61-5EF3095958B0}"/>
                </a:ext>
              </a:extLst>
            </p:cNvPr>
            <p:cNvCxnSpPr>
              <a:cxnSpLocks/>
              <a:stCxn id="372" idx="2"/>
              <a:endCxn id="361" idx="0"/>
            </p:cNvCxnSpPr>
            <p:nvPr/>
          </p:nvCxnSpPr>
          <p:spPr>
            <a:xfrm rot="16200000" flipH="1">
              <a:off x="6898146" y="1710207"/>
              <a:ext cx="513757" cy="5574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62BDB3E5-07F3-417D-9DF3-80998434E708}"/>
                </a:ext>
              </a:extLst>
            </p:cNvPr>
            <p:cNvSpPr txBox="1"/>
            <p:nvPr/>
          </p:nvSpPr>
          <p:spPr>
            <a:xfrm>
              <a:off x="7347433" y="1949260"/>
              <a:ext cx="11320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reviewed by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E54B8F00-F95A-4199-90CE-8F01D6552624}"/>
                </a:ext>
              </a:extLst>
            </p:cNvPr>
            <p:cNvSpPr txBox="1"/>
            <p:nvPr/>
          </p:nvSpPr>
          <p:spPr>
            <a:xfrm>
              <a:off x="4503955" y="5527308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03ED5D3C-2C72-4A54-A373-84B5801B2CF8}"/>
                </a:ext>
              </a:extLst>
            </p:cNvPr>
            <p:cNvSpPr txBox="1"/>
            <p:nvPr/>
          </p:nvSpPr>
          <p:spPr>
            <a:xfrm>
              <a:off x="4975279" y="3949970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cxnSp>
          <p:nvCxnSpPr>
            <p:cNvPr id="395" name="Gerader Verbinder 231">
              <a:extLst>
                <a:ext uri="{FF2B5EF4-FFF2-40B4-BE49-F238E27FC236}">
                  <a16:creationId xmlns:a16="http://schemas.microsoft.com/office/drawing/2014/main" id="{8AE8A1E5-35EB-4C49-BFDD-98DD3B18D901}"/>
                </a:ext>
              </a:extLst>
            </p:cNvPr>
            <p:cNvCxnSpPr>
              <a:cxnSpLocks/>
              <a:stCxn id="328" idx="0"/>
              <a:endCxn id="370" idx="3"/>
            </p:cNvCxnSpPr>
            <p:nvPr/>
          </p:nvCxnSpPr>
          <p:spPr>
            <a:xfrm rot="16200000" flipV="1">
              <a:off x="7422030" y="1065266"/>
              <a:ext cx="783169" cy="1652773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A2A808FC-01A1-43E9-8FF4-4CCC3FDE275B}"/>
                </a:ext>
              </a:extLst>
            </p:cNvPr>
            <p:cNvCxnSpPr>
              <a:cxnSpLocks/>
              <a:stCxn id="330" idx="4"/>
              <a:endCxn id="506" idx="1"/>
            </p:cNvCxnSpPr>
            <p:nvPr/>
          </p:nvCxnSpPr>
          <p:spPr>
            <a:xfrm>
              <a:off x="4471684" y="4072109"/>
              <a:ext cx="607771" cy="25216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7" name="Gerader Verbinder 231">
              <a:extLst>
                <a:ext uri="{FF2B5EF4-FFF2-40B4-BE49-F238E27FC236}">
                  <a16:creationId xmlns:a16="http://schemas.microsoft.com/office/drawing/2014/main" id="{684FC45A-D52E-40B3-988D-0C13561C8DE2}"/>
                </a:ext>
              </a:extLst>
            </p:cNvPr>
            <p:cNvCxnSpPr>
              <a:cxnSpLocks/>
              <a:stCxn id="371" idx="1"/>
              <a:endCxn id="385" idx="0"/>
            </p:cNvCxnSpPr>
            <p:nvPr/>
          </p:nvCxnSpPr>
          <p:spPr>
            <a:xfrm rot="10800000" flipV="1">
              <a:off x="4033320" y="1607115"/>
              <a:ext cx="1343710" cy="62703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A6BDDE4F-7F21-41A6-AB50-791A49AFB322}"/>
                </a:ext>
              </a:extLst>
            </p:cNvPr>
            <p:cNvCxnSpPr>
              <a:cxnSpLocks/>
              <a:stCxn id="336" idx="2"/>
              <a:endCxn id="330" idx="6"/>
            </p:cNvCxnSpPr>
            <p:nvPr/>
          </p:nvCxnSpPr>
          <p:spPr>
            <a:xfrm flipH="1">
              <a:off x="5084655" y="3939553"/>
              <a:ext cx="160362" cy="43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0AFB128-901A-43AB-A580-CFC19D7DEEA9}"/>
                </a:ext>
              </a:extLst>
            </p:cNvPr>
            <p:cNvSpPr/>
            <p:nvPr/>
          </p:nvSpPr>
          <p:spPr>
            <a:xfrm>
              <a:off x="8543154" y="4930429"/>
              <a:ext cx="134853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Services</a:t>
              </a:r>
            </a:p>
          </p:txBody>
        </p: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0BC0EF71-2312-4639-ABD8-6AFC5AC0F5D5}"/>
                </a:ext>
              </a:extLst>
            </p:cNvPr>
            <p:cNvCxnSpPr>
              <a:cxnSpLocks/>
              <a:stCxn id="399" idx="4"/>
              <a:endCxn id="443" idx="0"/>
            </p:cNvCxnSpPr>
            <p:nvPr/>
          </p:nvCxnSpPr>
          <p:spPr>
            <a:xfrm flipH="1">
              <a:off x="9021785" y="5142348"/>
              <a:ext cx="195637" cy="1425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1073A752-E5A0-41E7-AEB1-8DC460137EEF}"/>
                </a:ext>
              </a:extLst>
            </p:cNvPr>
            <p:cNvCxnSpPr>
              <a:cxnSpLocks/>
              <a:stCxn id="355" idx="4"/>
              <a:endCxn id="399" idx="0"/>
            </p:cNvCxnSpPr>
            <p:nvPr/>
          </p:nvCxnSpPr>
          <p:spPr>
            <a:xfrm>
              <a:off x="8808978" y="4795469"/>
              <a:ext cx="408444" cy="1349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E94E2B16-97B3-4926-B4B9-03ACBEF95B2D}"/>
                </a:ext>
              </a:extLst>
            </p:cNvPr>
            <p:cNvCxnSpPr>
              <a:cxnSpLocks/>
              <a:stCxn id="356" idx="4"/>
              <a:endCxn id="399" idx="0"/>
            </p:cNvCxnSpPr>
            <p:nvPr/>
          </p:nvCxnSpPr>
          <p:spPr>
            <a:xfrm flipH="1">
              <a:off x="9217422" y="4774960"/>
              <a:ext cx="368155" cy="1554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C9B602CC-2C99-405B-93A9-F5B9C50A8586}"/>
                </a:ext>
              </a:extLst>
            </p:cNvPr>
            <p:cNvCxnSpPr>
              <a:cxnSpLocks/>
              <a:stCxn id="450" idx="2"/>
              <a:endCxn id="348" idx="0"/>
            </p:cNvCxnSpPr>
            <p:nvPr/>
          </p:nvCxnSpPr>
          <p:spPr>
            <a:xfrm>
              <a:off x="10877634" y="4465421"/>
              <a:ext cx="113" cy="4783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80994E4B-CE1F-4E40-AC66-9569052552C5}"/>
                </a:ext>
              </a:extLst>
            </p:cNvPr>
            <p:cNvCxnSpPr>
              <a:cxnSpLocks/>
              <a:stCxn id="346" idx="2"/>
              <a:endCxn id="357" idx="0"/>
            </p:cNvCxnSpPr>
            <p:nvPr/>
          </p:nvCxnSpPr>
          <p:spPr>
            <a:xfrm>
              <a:off x="8999589" y="3572066"/>
              <a:ext cx="177535" cy="6941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C8A22CDA-A39C-49D6-AF46-4C6F5F341D77}"/>
                </a:ext>
              </a:extLst>
            </p:cNvPr>
            <p:cNvCxnSpPr>
              <a:cxnSpLocks/>
              <a:stCxn id="346" idx="2"/>
              <a:endCxn id="359" idx="0"/>
            </p:cNvCxnSpPr>
            <p:nvPr/>
          </p:nvCxnSpPr>
          <p:spPr>
            <a:xfrm flipH="1">
              <a:off x="7912619" y="3572066"/>
              <a:ext cx="1086969" cy="2369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8A116073-5002-438B-9AD7-F45EF2B95EB2}"/>
                </a:ext>
              </a:extLst>
            </p:cNvPr>
            <p:cNvCxnSpPr>
              <a:cxnSpLocks/>
              <a:stCxn id="357" idx="0"/>
              <a:endCxn id="359" idx="6"/>
            </p:cNvCxnSpPr>
            <p:nvPr/>
          </p:nvCxnSpPr>
          <p:spPr>
            <a:xfrm flipH="1" flipV="1">
              <a:off x="8728484" y="3950033"/>
              <a:ext cx="448640" cy="316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7" name="Gerader Verbinder 188">
              <a:extLst>
                <a:ext uri="{FF2B5EF4-FFF2-40B4-BE49-F238E27FC236}">
                  <a16:creationId xmlns:a16="http://schemas.microsoft.com/office/drawing/2014/main" id="{B5AA0790-8C1E-49BD-A61F-69930FBF1257}"/>
                </a:ext>
              </a:extLst>
            </p:cNvPr>
            <p:cNvCxnSpPr>
              <a:cxnSpLocks/>
              <a:stCxn id="382" idx="2"/>
              <a:endCxn id="365" idx="0"/>
            </p:cNvCxnSpPr>
            <p:nvPr/>
          </p:nvCxnSpPr>
          <p:spPr>
            <a:xfrm rot="5400000">
              <a:off x="4390180" y="4586519"/>
              <a:ext cx="1233736" cy="109641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8" name="Gerader Verbinder 231">
              <a:extLst>
                <a:ext uri="{FF2B5EF4-FFF2-40B4-BE49-F238E27FC236}">
                  <a16:creationId xmlns:a16="http://schemas.microsoft.com/office/drawing/2014/main" id="{1FDB614B-E4B6-404E-B2C1-C83EB4C860B7}"/>
                </a:ext>
              </a:extLst>
            </p:cNvPr>
            <p:cNvCxnSpPr>
              <a:cxnSpLocks/>
              <a:stCxn id="409" idx="0"/>
              <a:endCxn id="494" idx="3"/>
            </p:cNvCxnSpPr>
            <p:nvPr/>
          </p:nvCxnSpPr>
          <p:spPr>
            <a:xfrm rot="16200000" flipV="1">
              <a:off x="6370883" y="4642787"/>
              <a:ext cx="236700" cy="9174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9" name="Rechteck: abgerundete Ecken 578">
              <a:extLst>
                <a:ext uri="{FF2B5EF4-FFF2-40B4-BE49-F238E27FC236}">
                  <a16:creationId xmlns:a16="http://schemas.microsoft.com/office/drawing/2014/main" id="{8F04FC06-04F5-4F6F-909A-67A0921D78A5}"/>
                </a:ext>
              </a:extLst>
            </p:cNvPr>
            <p:cNvSpPr/>
            <p:nvPr/>
          </p:nvSpPr>
          <p:spPr>
            <a:xfrm>
              <a:off x="6471531" y="5219866"/>
              <a:ext cx="952859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410" name="Rechteck: abgerundete Ecken 579">
              <a:extLst>
                <a:ext uri="{FF2B5EF4-FFF2-40B4-BE49-F238E27FC236}">
                  <a16:creationId xmlns:a16="http://schemas.microsoft.com/office/drawing/2014/main" id="{B089B15E-6473-4A22-BEBD-4E65F8DCDD36}"/>
                </a:ext>
              </a:extLst>
            </p:cNvPr>
            <p:cNvSpPr/>
            <p:nvPr/>
          </p:nvSpPr>
          <p:spPr>
            <a:xfrm>
              <a:off x="5548409" y="5223955"/>
              <a:ext cx="650815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411" name="Rechteck: abgerundete Ecken 580">
              <a:extLst>
                <a:ext uri="{FF2B5EF4-FFF2-40B4-BE49-F238E27FC236}">
                  <a16:creationId xmlns:a16="http://schemas.microsoft.com/office/drawing/2014/main" id="{14B44117-3441-43C2-BCBE-099D361327C9}"/>
                </a:ext>
              </a:extLst>
            </p:cNvPr>
            <p:cNvSpPr/>
            <p:nvPr/>
          </p:nvSpPr>
          <p:spPr>
            <a:xfrm>
              <a:off x="6335707" y="4215191"/>
              <a:ext cx="591651" cy="29615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" name="Rechteck: abgerundete Ecken 581">
              <a:extLst>
                <a:ext uri="{FF2B5EF4-FFF2-40B4-BE49-F238E27FC236}">
                  <a16:creationId xmlns:a16="http://schemas.microsoft.com/office/drawing/2014/main" id="{8E839F72-1A6D-4530-BC52-F22F072C4CF1}"/>
                </a:ext>
              </a:extLst>
            </p:cNvPr>
            <p:cNvSpPr/>
            <p:nvPr/>
          </p:nvSpPr>
          <p:spPr>
            <a:xfrm>
              <a:off x="5769097" y="4765074"/>
              <a:ext cx="787486" cy="15197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413" name="Rechteck: abgerundete Ecken 582">
              <a:extLst>
                <a:ext uri="{FF2B5EF4-FFF2-40B4-BE49-F238E27FC236}">
                  <a16:creationId xmlns:a16="http://schemas.microsoft.com/office/drawing/2014/main" id="{28363DEC-6E9A-4D9B-BCC3-B1405EE3BBC0}"/>
                </a:ext>
              </a:extLst>
            </p:cNvPr>
            <p:cNvSpPr/>
            <p:nvPr/>
          </p:nvSpPr>
          <p:spPr>
            <a:xfrm>
              <a:off x="7417484" y="4762449"/>
              <a:ext cx="591651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414" name="Gleichschenkliges Dreieck 413">
              <a:extLst>
                <a:ext uri="{FF2B5EF4-FFF2-40B4-BE49-F238E27FC236}">
                  <a16:creationId xmlns:a16="http://schemas.microsoft.com/office/drawing/2014/main" id="{50B1EFB5-F4A5-45A1-89F9-532346017EF9}"/>
                </a:ext>
              </a:extLst>
            </p:cNvPr>
            <p:cNvSpPr/>
            <p:nvPr/>
          </p:nvSpPr>
          <p:spPr>
            <a:xfrm>
              <a:off x="6731060" y="4462690"/>
              <a:ext cx="181451" cy="118592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5" name="Gerader Verbinder 231">
              <a:extLst>
                <a:ext uri="{FF2B5EF4-FFF2-40B4-BE49-F238E27FC236}">
                  <a16:creationId xmlns:a16="http://schemas.microsoft.com/office/drawing/2014/main" id="{B528F303-F52C-4909-8092-C8A446BB2AC6}"/>
                </a:ext>
              </a:extLst>
            </p:cNvPr>
            <p:cNvCxnSpPr>
              <a:cxnSpLocks/>
              <a:stCxn id="494" idx="3"/>
              <a:endCxn id="410" idx="0"/>
            </p:cNvCxnSpPr>
            <p:nvPr/>
          </p:nvCxnSpPr>
          <p:spPr>
            <a:xfrm rot="5400000">
              <a:off x="5831766" y="5025217"/>
              <a:ext cx="240790" cy="1566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6" name="Gerader Verbinder 231">
              <a:extLst>
                <a:ext uri="{FF2B5EF4-FFF2-40B4-BE49-F238E27FC236}">
                  <a16:creationId xmlns:a16="http://schemas.microsoft.com/office/drawing/2014/main" id="{7229F8C8-A6D3-4E9F-AB92-2F7DCF076CEB}"/>
                </a:ext>
              </a:extLst>
            </p:cNvPr>
            <p:cNvCxnSpPr>
              <a:cxnSpLocks/>
              <a:stCxn id="414" idx="3"/>
              <a:endCxn id="412" idx="0"/>
            </p:cNvCxnSpPr>
            <p:nvPr/>
          </p:nvCxnSpPr>
          <p:spPr>
            <a:xfrm rot="5400000">
              <a:off x="6400419" y="4343707"/>
              <a:ext cx="183792" cy="6589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7" name="Gerader Verbinder 231">
              <a:extLst>
                <a:ext uri="{FF2B5EF4-FFF2-40B4-BE49-F238E27FC236}">
                  <a16:creationId xmlns:a16="http://schemas.microsoft.com/office/drawing/2014/main" id="{0B3E81B5-5D7D-4C4E-A7D4-A264FAE7A825}"/>
                </a:ext>
              </a:extLst>
            </p:cNvPr>
            <p:cNvCxnSpPr>
              <a:cxnSpLocks/>
              <a:stCxn id="414" idx="3"/>
              <a:endCxn id="413" idx="0"/>
            </p:cNvCxnSpPr>
            <p:nvPr/>
          </p:nvCxnSpPr>
          <p:spPr>
            <a:xfrm rot="16200000" flipH="1">
              <a:off x="7176964" y="4226103"/>
              <a:ext cx="181167" cy="89152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180AE494-0696-4847-AAE6-E169FBE66C85}"/>
                </a:ext>
              </a:extLst>
            </p:cNvPr>
            <p:cNvCxnSpPr>
              <a:cxnSpLocks/>
              <a:stCxn id="330" idx="0"/>
              <a:endCxn id="324" idx="1"/>
            </p:cNvCxnSpPr>
            <p:nvPr/>
          </p:nvCxnSpPr>
          <p:spPr>
            <a:xfrm flipV="1">
              <a:off x="4471686" y="2917622"/>
              <a:ext cx="147648" cy="8980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649CA9A2-C11E-4F7E-AFB5-2DBEACEB4D71}"/>
                </a:ext>
              </a:extLst>
            </p:cNvPr>
            <p:cNvSpPr txBox="1"/>
            <p:nvPr/>
          </p:nvSpPr>
          <p:spPr>
            <a:xfrm>
              <a:off x="10669265" y="3877292"/>
              <a:ext cx="669268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4350661F-6C0E-40BC-BA19-DE4507833C0C}"/>
                </a:ext>
              </a:extLst>
            </p:cNvPr>
            <p:cNvSpPr/>
            <p:nvPr/>
          </p:nvSpPr>
          <p:spPr>
            <a:xfrm>
              <a:off x="9380513" y="3254524"/>
              <a:ext cx="921067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6725C708-1262-4E6D-9918-BB3D683B80E8}"/>
                </a:ext>
              </a:extLst>
            </p:cNvPr>
            <p:cNvSpPr/>
            <p:nvPr/>
          </p:nvSpPr>
          <p:spPr>
            <a:xfrm>
              <a:off x="8873353" y="2743745"/>
              <a:ext cx="1114493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9082FD89-DC47-41AB-B0D6-BF1B0FD3479F}"/>
                </a:ext>
              </a:extLst>
            </p:cNvPr>
            <p:cNvCxnSpPr>
              <a:cxnSpLocks/>
              <a:stCxn id="421" idx="4"/>
              <a:endCxn id="420" idx="0"/>
            </p:cNvCxnSpPr>
            <p:nvPr/>
          </p:nvCxnSpPr>
          <p:spPr>
            <a:xfrm>
              <a:off x="9430599" y="3000167"/>
              <a:ext cx="410448" cy="254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D229D6CD-1451-4092-9B66-1EC8CA19BAAB}"/>
                </a:ext>
              </a:extLst>
            </p:cNvPr>
            <p:cNvCxnSpPr>
              <a:cxnSpLocks/>
              <a:stCxn id="328" idx="5"/>
              <a:endCxn id="421" idx="0"/>
            </p:cNvCxnSpPr>
            <p:nvPr/>
          </p:nvCxnSpPr>
          <p:spPr>
            <a:xfrm>
              <a:off x="9034032" y="2502106"/>
              <a:ext cx="396568" cy="2416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4" name="Textfeld 423">
              <a:extLst>
                <a:ext uri="{FF2B5EF4-FFF2-40B4-BE49-F238E27FC236}">
                  <a16:creationId xmlns:a16="http://schemas.microsoft.com/office/drawing/2014/main" id="{FB502423-3FBF-40E5-89DF-B639775AABE6}"/>
                </a:ext>
              </a:extLst>
            </p:cNvPr>
            <p:cNvSpPr txBox="1"/>
            <p:nvPr/>
          </p:nvSpPr>
          <p:spPr>
            <a:xfrm>
              <a:off x="9318869" y="2505559"/>
              <a:ext cx="1293065" cy="1618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cxnSp>
          <p:nvCxnSpPr>
            <p:cNvPr id="425" name="Gerader Verbinder 424">
              <a:extLst>
                <a:ext uri="{FF2B5EF4-FFF2-40B4-BE49-F238E27FC236}">
                  <a16:creationId xmlns:a16="http://schemas.microsoft.com/office/drawing/2014/main" id="{18713348-728B-4ED5-AA0F-D27E0D77D86A}"/>
                </a:ext>
              </a:extLst>
            </p:cNvPr>
            <p:cNvCxnSpPr>
              <a:cxnSpLocks/>
              <a:endCxn id="450" idx="0"/>
            </p:cNvCxnSpPr>
            <p:nvPr/>
          </p:nvCxnSpPr>
          <p:spPr>
            <a:xfrm>
              <a:off x="9823998" y="3512361"/>
              <a:ext cx="1053638" cy="769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6" name="Gerader Verbinder 81">
              <a:extLst>
                <a:ext uri="{FF2B5EF4-FFF2-40B4-BE49-F238E27FC236}">
                  <a16:creationId xmlns:a16="http://schemas.microsoft.com/office/drawing/2014/main" id="{B0AC8940-F881-4E33-A43E-D6541DE9D156}"/>
                </a:ext>
              </a:extLst>
            </p:cNvPr>
            <p:cNvCxnSpPr>
              <a:cxnSpLocks/>
              <a:stCxn id="420" idx="4"/>
              <a:endCxn id="357" idx="0"/>
            </p:cNvCxnSpPr>
            <p:nvPr/>
          </p:nvCxnSpPr>
          <p:spPr>
            <a:xfrm flipH="1">
              <a:off x="9177124" y="3510945"/>
              <a:ext cx="663924" cy="75527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7" name="Textfeld 426">
              <a:extLst>
                <a:ext uri="{FF2B5EF4-FFF2-40B4-BE49-F238E27FC236}">
                  <a16:creationId xmlns:a16="http://schemas.microsoft.com/office/drawing/2014/main" id="{468AE0A6-90AD-415F-98EC-14A032ECC7F4}"/>
                </a:ext>
              </a:extLst>
            </p:cNvPr>
            <p:cNvSpPr txBox="1"/>
            <p:nvPr/>
          </p:nvSpPr>
          <p:spPr>
            <a:xfrm>
              <a:off x="9472878" y="3909466"/>
              <a:ext cx="82476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EB597048-5BCA-4827-B538-5FA04EE036DF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9734370" y="4358000"/>
              <a:ext cx="578026" cy="45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9" name="Textfeld 428">
              <a:extLst>
                <a:ext uri="{FF2B5EF4-FFF2-40B4-BE49-F238E27FC236}">
                  <a16:creationId xmlns:a16="http://schemas.microsoft.com/office/drawing/2014/main" id="{DC42F1B6-D4DA-4F03-B471-E978F20340FE}"/>
                </a:ext>
              </a:extLst>
            </p:cNvPr>
            <p:cNvSpPr txBox="1"/>
            <p:nvPr/>
          </p:nvSpPr>
          <p:spPr>
            <a:xfrm>
              <a:off x="9634347" y="4148020"/>
              <a:ext cx="77201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430" name="Textfeld 429">
              <a:extLst>
                <a:ext uri="{FF2B5EF4-FFF2-40B4-BE49-F238E27FC236}">
                  <a16:creationId xmlns:a16="http://schemas.microsoft.com/office/drawing/2014/main" id="{C95DD212-8974-4E13-8E3E-CDBD9066E976}"/>
                </a:ext>
              </a:extLst>
            </p:cNvPr>
            <p:cNvSpPr txBox="1"/>
            <p:nvPr/>
          </p:nvSpPr>
          <p:spPr>
            <a:xfrm>
              <a:off x="9690936" y="2948808"/>
              <a:ext cx="4635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18F5C372-793E-4518-8D45-1B7A66BD4062}"/>
                </a:ext>
              </a:extLst>
            </p:cNvPr>
            <p:cNvSpPr txBox="1"/>
            <p:nvPr/>
          </p:nvSpPr>
          <p:spPr>
            <a:xfrm>
              <a:off x="9985303" y="5545908"/>
              <a:ext cx="662097" cy="27699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cxnSp>
          <p:nvCxnSpPr>
            <p:cNvPr id="435" name="Verbinder: gewinkelt 69">
              <a:extLst>
                <a:ext uri="{FF2B5EF4-FFF2-40B4-BE49-F238E27FC236}">
                  <a16:creationId xmlns:a16="http://schemas.microsoft.com/office/drawing/2014/main" id="{37B2475A-0A3A-4D88-9B31-2F9FF9D5C7A9}"/>
                </a:ext>
              </a:extLst>
            </p:cNvPr>
            <p:cNvCxnSpPr>
              <a:cxnSpLocks/>
              <a:stCxn id="442" idx="3"/>
              <a:endCxn id="438" idx="0"/>
            </p:cNvCxnSpPr>
            <p:nvPr/>
          </p:nvCxnSpPr>
          <p:spPr>
            <a:xfrm rot="16200000" flipH="1">
              <a:off x="10310629" y="5422325"/>
              <a:ext cx="208405" cy="146056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6" name="Rechteck: abgerundete Ecken 605">
              <a:extLst>
                <a:ext uri="{FF2B5EF4-FFF2-40B4-BE49-F238E27FC236}">
                  <a16:creationId xmlns:a16="http://schemas.microsoft.com/office/drawing/2014/main" id="{27604789-12B1-4666-B8CC-6D23842BA508}"/>
                </a:ext>
              </a:extLst>
            </p:cNvPr>
            <p:cNvSpPr/>
            <p:nvPr/>
          </p:nvSpPr>
          <p:spPr>
            <a:xfrm>
              <a:off x="8094389" y="6255046"/>
              <a:ext cx="972590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" name="Rechteck: abgerundete Ecken 606">
              <a:extLst>
                <a:ext uri="{FF2B5EF4-FFF2-40B4-BE49-F238E27FC236}">
                  <a16:creationId xmlns:a16="http://schemas.microsoft.com/office/drawing/2014/main" id="{8A106555-0673-4E12-95FF-5A46EBFDB4D4}"/>
                </a:ext>
              </a:extLst>
            </p:cNvPr>
            <p:cNvSpPr/>
            <p:nvPr/>
          </p:nvSpPr>
          <p:spPr>
            <a:xfrm>
              <a:off x="9097220" y="6248477"/>
              <a:ext cx="1176835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Rechteck: abgerundete Ecken 607">
              <a:extLst>
                <a:ext uri="{FF2B5EF4-FFF2-40B4-BE49-F238E27FC236}">
                  <a16:creationId xmlns:a16="http://schemas.microsoft.com/office/drawing/2014/main" id="{76C648BD-C498-47C7-8E7A-506F951CE787}"/>
                </a:ext>
              </a:extLst>
            </p:cNvPr>
            <p:cNvSpPr/>
            <p:nvPr/>
          </p:nvSpPr>
          <p:spPr>
            <a:xfrm>
              <a:off x="10283610" y="6256809"/>
              <a:ext cx="1723004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</a:p>
          </p:txBody>
        </p:sp>
        <p:sp>
          <p:nvSpPr>
            <p:cNvPr id="439" name="Rechteck: abgerundete Ecken 608">
              <a:extLst>
                <a:ext uri="{FF2B5EF4-FFF2-40B4-BE49-F238E27FC236}">
                  <a16:creationId xmlns:a16="http://schemas.microsoft.com/office/drawing/2014/main" id="{8BF3551A-4D09-4F63-AFB7-542223555C70}"/>
                </a:ext>
              </a:extLst>
            </p:cNvPr>
            <p:cNvSpPr/>
            <p:nvPr/>
          </p:nvSpPr>
          <p:spPr>
            <a:xfrm>
              <a:off x="9256268" y="5736934"/>
              <a:ext cx="803794" cy="22510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0" name="Verbinder: gewinkelt 69">
              <a:extLst>
                <a:ext uri="{FF2B5EF4-FFF2-40B4-BE49-F238E27FC236}">
                  <a16:creationId xmlns:a16="http://schemas.microsoft.com/office/drawing/2014/main" id="{A78FB675-F79A-4476-B125-80D0DAE0B6ED}"/>
                </a:ext>
              </a:extLst>
            </p:cNvPr>
            <p:cNvCxnSpPr>
              <a:cxnSpLocks/>
              <a:stCxn id="442" idx="3"/>
              <a:endCxn id="436" idx="0"/>
            </p:cNvCxnSpPr>
            <p:nvPr/>
          </p:nvCxnSpPr>
          <p:spPr>
            <a:xfrm rot="5400000">
              <a:off x="9029298" y="5599792"/>
              <a:ext cx="206642" cy="11038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1" name="Verbinder: gewinkelt 69">
              <a:extLst>
                <a:ext uri="{FF2B5EF4-FFF2-40B4-BE49-F238E27FC236}">
                  <a16:creationId xmlns:a16="http://schemas.microsoft.com/office/drawing/2014/main" id="{F978C2BF-9949-43AB-B73A-6A7AE84319C3}"/>
                </a:ext>
              </a:extLst>
            </p:cNvPr>
            <p:cNvCxnSpPr>
              <a:cxnSpLocks/>
              <a:stCxn id="442" idx="3"/>
              <a:endCxn id="437" idx="0"/>
            </p:cNvCxnSpPr>
            <p:nvPr/>
          </p:nvCxnSpPr>
          <p:spPr>
            <a:xfrm rot="16200000" flipH="1">
              <a:off x="9585058" y="6147897"/>
              <a:ext cx="200073" cy="108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2" name="Gleichschenkliges Dreieck 441">
              <a:extLst>
                <a:ext uri="{FF2B5EF4-FFF2-40B4-BE49-F238E27FC236}">
                  <a16:creationId xmlns:a16="http://schemas.microsoft.com/office/drawing/2014/main" id="{F9B04459-EE58-4DFA-A1B4-E57A7B1E6EA5}"/>
                </a:ext>
              </a:extLst>
            </p:cNvPr>
            <p:cNvSpPr/>
            <p:nvPr/>
          </p:nvSpPr>
          <p:spPr>
            <a:xfrm>
              <a:off x="9632278" y="5928428"/>
              <a:ext cx="104546" cy="11997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Rechteck: abgerundete Ecken 612">
              <a:extLst>
                <a:ext uri="{FF2B5EF4-FFF2-40B4-BE49-F238E27FC236}">
                  <a16:creationId xmlns:a16="http://schemas.microsoft.com/office/drawing/2014/main" id="{37651CAB-3764-45DD-8F58-309362BD525D}"/>
                </a:ext>
              </a:extLst>
            </p:cNvPr>
            <p:cNvSpPr/>
            <p:nvPr/>
          </p:nvSpPr>
          <p:spPr>
            <a:xfrm>
              <a:off x="8238601" y="5284940"/>
              <a:ext cx="1566367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" name="Rechteck: abgerundete Ecken 613">
              <a:extLst>
                <a:ext uri="{FF2B5EF4-FFF2-40B4-BE49-F238E27FC236}">
                  <a16:creationId xmlns:a16="http://schemas.microsoft.com/office/drawing/2014/main" id="{9780E6A1-F5F1-4194-A999-760CF80B5136}"/>
                </a:ext>
              </a:extLst>
            </p:cNvPr>
            <p:cNvSpPr/>
            <p:nvPr/>
          </p:nvSpPr>
          <p:spPr>
            <a:xfrm>
              <a:off x="9879442" y="5285869"/>
              <a:ext cx="1423973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5" name="Verbinder: gewinkelt 69">
              <a:extLst>
                <a:ext uri="{FF2B5EF4-FFF2-40B4-BE49-F238E27FC236}">
                  <a16:creationId xmlns:a16="http://schemas.microsoft.com/office/drawing/2014/main" id="{32C12260-3B87-4B13-ABFA-6A8575825EA5}"/>
                </a:ext>
              </a:extLst>
            </p:cNvPr>
            <p:cNvCxnSpPr>
              <a:cxnSpLocks/>
              <a:stCxn id="447" idx="3"/>
              <a:endCxn id="444" idx="2"/>
            </p:cNvCxnSpPr>
            <p:nvPr/>
          </p:nvCxnSpPr>
          <p:spPr>
            <a:xfrm rot="5400000" flipH="1" flipV="1">
              <a:off x="10027092" y="5116531"/>
              <a:ext cx="208961" cy="91971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6" name="Verbinder: gewinkelt 69">
              <a:extLst>
                <a:ext uri="{FF2B5EF4-FFF2-40B4-BE49-F238E27FC236}">
                  <a16:creationId xmlns:a16="http://schemas.microsoft.com/office/drawing/2014/main" id="{26ADF4EF-322C-4D0E-B5B9-B59945A55A54}"/>
                </a:ext>
              </a:extLst>
            </p:cNvPr>
            <p:cNvCxnSpPr>
              <a:cxnSpLocks/>
              <a:stCxn id="447" idx="3"/>
              <a:endCxn id="443" idx="2"/>
            </p:cNvCxnSpPr>
            <p:nvPr/>
          </p:nvCxnSpPr>
          <p:spPr>
            <a:xfrm rot="16200000" flipV="1">
              <a:off x="9241806" y="5250955"/>
              <a:ext cx="209890" cy="64993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7" name="Gleichschenkliges Dreieck 446">
              <a:extLst>
                <a:ext uri="{FF2B5EF4-FFF2-40B4-BE49-F238E27FC236}">
                  <a16:creationId xmlns:a16="http://schemas.microsoft.com/office/drawing/2014/main" id="{612E1E8E-AF84-4F03-ADA4-6BFE60511F30}"/>
                </a:ext>
              </a:extLst>
            </p:cNvPr>
            <p:cNvSpPr/>
            <p:nvPr/>
          </p:nvSpPr>
          <p:spPr>
            <a:xfrm rot="10800000">
              <a:off x="9614218" y="5680866"/>
              <a:ext cx="115000" cy="10906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D5717EC5-F3FC-47E5-9476-A7CF6BAB55A4}"/>
                </a:ext>
              </a:extLst>
            </p:cNvPr>
            <p:cNvCxnSpPr>
              <a:cxnSpLocks/>
              <a:stCxn id="439" idx="1"/>
              <a:endCxn id="347" idx="3"/>
            </p:cNvCxnSpPr>
            <p:nvPr/>
          </p:nvCxnSpPr>
          <p:spPr>
            <a:xfrm flipH="1" flipV="1">
              <a:off x="8473463" y="5848129"/>
              <a:ext cx="782806" cy="1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ABC263DF-E0B8-4D07-9FDC-A689F187DA98}"/>
                </a:ext>
              </a:extLst>
            </p:cNvPr>
            <p:cNvCxnSpPr>
              <a:cxnSpLocks/>
              <a:stCxn id="399" idx="4"/>
              <a:endCxn id="444" idx="0"/>
            </p:cNvCxnSpPr>
            <p:nvPr/>
          </p:nvCxnSpPr>
          <p:spPr>
            <a:xfrm>
              <a:off x="9217422" y="5142348"/>
              <a:ext cx="1374006" cy="1435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0" name="Rechteck: abgerundete Ecken 619">
              <a:extLst>
                <a:ext uri="{FF2B5EF4-FFF2-40B4-BE49-F238E27FC236}">
                  <a16:creationId xmlns:a16="http://schemas.microsoft.com/office/drawing/2014/main" id="{9EC52C65-6337-4160-9E9E-4B8BB62B66DD}"/>
                </a:ext>
              </a:extLst>
            </p:cNvPr>
            <p:cNvSpPr/>
            <p:nvPr/>
          </p:nvSpPr>
          <p:spPr>
            <a:xfrm>
              <a:off x="10353562" y="4281531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2F50D4F7-EC64-4B5D-A5F5-8C60DE35188B}"/>
                </a:ext>
              </a:extLst>
            </p:cNvPr>
            <p:cNvCxnSpPr>
              <a:cxnSpLocks/>
              <a:stCxn id="323" idx="1"/>
              <a:endCxn id="385" idx="0"/>
            </p:cNvCxnSpPr>
            <p:nvPr/>
          </p:nvCxnSpPr>
          <p:spPr>
            <a:xfrm flipH="1">
              <a:off x="4033320" y="1937503"/>
              <a:ext cx="331977" cy="2966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2AFC4B67-C721-482E-B29E-ED4592351BA6}"/>
                </a:ext>
              </a:extLst>
            </p:cNvPr>
            <p:cNvSpPr txBox="1"/>
            <p:nvPr/>
          </p:nvSpPr>
          <p:spPr>
            <a:xfrm>
              <a:off x="4745706" y="2333716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3220DBB7-16EB-4950-9E0F-AD1D9EE1F6AB}"/>
                </a:ext>
              </a:extLst>
            </p:cNvPr>
            <p:cNvSpPr txBox="1"/>
            <p:nvPr/>
          </p:nvSpPr>
          <p:spPr>
            <a:xfrm>
              <a:off x="3751110" y="3068711"/>
              <a:ext cx="8414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maturity</a:t>
              </a:r>
            </a:p>
          </p:txBody>
        </p:sp>
        <p:cxnSp>
          <p:nvCxnSpPr>
            <p:cNvPr id="460" name="Verbinder: gekrümmt 629">
              <a:extLst>
                <a:ext uri="{FF2B5EF4-FFF2-40B4-BE49-F238E27FC236}">
                  <a16:creationId xmlns:a16="http://schemas.microsoft.com/office/drawing/2014/main" id="{268C6D62-EFAD-4CED-B000-A97BF3DF6424}"/>
                </a:ext>
              </a:extLst>
            </p:cNvPr>
            <p:cNvCxnSpPr>
              <a:cxnSpLocks/>
              <a:stCxn id="360" idx="4"/>
              <a:endCxn id="459" idx="1"/>
            </p:cNvCxnSpPr>
            <p:nvPr/>
          </p:nvCxnSpPr>
          <p:spPr>
            <a:xfrm rot="5400000">
              <a:off x="3746344" y="3016685"/>
              <a:ext cx="287625" cy="278092"/>
            </a:xfrm>
            <a:prstGeom prst="curvedConnector4">
              <a:avLst>
                <a:gd name="adj1" fmla="val 9873"/>
                <a:gd name="adj2" fmla="val 18483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1" name="Textfeld 460">
              <a:extLst>
                <a:ext uri="{FF2B5EF4-FFF2-40B4-BE49-F238E27FC236}">
                  <a16:creationId xmlns:a16="http://schemas.microsoft.com/office/drawing/2014/main" id="{004CED16-E5C8-42F3-9672-444992A98C52}"/>
                </a:ext>
              </a:extLst>
            </p:cNvPr>
            <p:cNvSpPr txBox="1"/>
            <p:nvPr/>
          </p:nvSpPr>
          <p:spPr>
            <a:xfrm>
              <a:off x="2304828" y="6271024"/>
              <a:ext cx="7971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E805BB9F-712B-4BF6-BBEA-07CCC8A64538}"/>
                </a:ext>
              </a:extLst>
            </p:cNvPr>
            <p:cNvSpPr txBox="1"/>
            <p:nvPr/>
          </p:nvSpPr>
          <p:spPr>
            <a:xfrm>
              <a:off x="1557858" y="5593797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9D7E3F05-6EF4-47D1-B6A6-F9BA5AD2B161}"/>
                </a:ext>
              </a:extLst>
            </p:cNvPr>
            <p:cNvSpPr txBox="1"/>
            <p:nvPr/>
          </p:nvSpPr>
          <p:spPr>
            <a:xfrm>
              <a:off x="923224" y="4536683"/>
              <a:ext cx="41741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5F7A8AC6-B5E4-49AC-84FA-535EC8F87262}"/>
                </a:ext>
              </a:extLst>
            </p:cNvPr>
            <p:cNvSpPr txBox="1"/>
            <p:nvPr/>
          </p:nvSpPr>
          <p:spPr>
            <a:xfrm>
              <a:off x="700418" y="4805938"/>
              <a:ext cx="591736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90C3C28D-BD82-40B1-84C3-A8E64532EB82}"/>
                </a:ext>
              </a:extLst>
            </p:cNvPr>
            <p:cNvSpPr txBox="1"/>
            <p:nvPr/>
          </p:nvSpPr>
          <p:spPr>
            <a:xfrm>
              <a:off x="994891" y="4153702"/>
              <a:ext cx="650910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740E4292-A407-41B2-A2BE-6C3D154B7FCC}"/>
                </a:ext>
              </a:extLst>
            </p:cNvPr>
            <p:cNvSpPr txBox="1"/>
            <p:nvPr/>
          </p:nvSpPr>
          <p:spPr>
            <a:xfrm>
              <a:off x="1696864" y="5050942"/>
              <a:ext cx="40891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67" name="Gerader Verbinder 41">
              <a:extLst>
                <a:ext uri="{FF2B5EF4-FFF2-40B4-BE49-F238E27FC236}">
                  <a16:creationId xmlns:a16="http://schemas.microsoft.com/office/drawing/2014/main" id="{1C176A91-1CB1-45AD-BAF1-75D9C3EF15E6}"/>
                </a:ext>
              </a:extLst>
            </p:cNvPr>
            <p:cNvCxnSpPr>
              <a:cxnSpLocks/>
              <a:stCxn id="521" idx="3"/>
              <a:endCxn id="519" idx="0"/>
            </p:cNvCxnSpPr>
            <p:nvPr/>
          </p:nvCxnSpPr>
          <p:spPr>
            <a:xfrm rot="5400000">
              <a:off x="1176433" y="4910178"/>
              <a:ext cx="384904" cy="79534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F6F53418-9F08-4241-B53C-027231EE3D66}"/>
                </a:ext>
              </a:extLst>
            </p:cNvPr>
            <p:cNvGrpSpPr/>
            <p:nvPr/>
          </p:nvGrpSpPr>
          <p:grpSpPr>
            <a:xfrm>
              <a:off x="1519409" y="4662386"/>
              <a:ext cx="539457" cy="453011"/>
              <a:chOff x="3006637" y="3873500"/>
              <a:chExt cx="473163" cy="388206"/>
            </a:xfrm>
          </p:grpSpPr>
          <p:grpSp>
            <p:nvGrpSpPr>
              <p:cNvPr id="520" name="Gruppieren 519">
                <a:extLst>
                  <a:ext uri="{FF2B5EF4-FFF2-40B4-BE49-F238E27FC236}">
                    <a16:creationId xmlns:a16="http://schemas.microsoft.com/office/drawing/2014/main" id="{DEECAF0B-91F2-4A5D-A2E0-E37E6FF6FD67}"/>
                  </a:ext>
                </a:extLst>
              </p:cNvPr>
              <p:cNvGrpSpPr/>
              <p:nvPr/>
            </p:nvGrpSpPr>
            <p:grpSpPr>
              <a:xfrm>
                <a:off x="3006637" y="3873500"/>
                <a:ext cx="473163" cy="355600"/>
                <a:chOff x="3006637" y="3873500"/>
                <a:chExt cx="473163" cy="355600"/>
              </a:xfrm>
            </p:grpSpPr>
            <p:sp>
              <p:nvSpPr>
                <p:cNvPr id="522" name="Flussdiagramm: Dokument 521">
                  <a:extLst>
                    <a:ext uri="{FF2B5EF4-FFF2-40B4-BE49-F238E27FC236}">
                      <a16:creationId xmlns:a16="http://schemas.microsoft.com/office/drawing/2014/main" id="{B7FE2B79-6100-4922-86F5-955C2B385373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Rechteck: abgerundete Ecken 90">
                  <a:extLst>
                    <a:ext uri="{FF2B5EF4-FFF2-40B4-BE49-F238E27FC236}">
                      <a16:creationId xmlns:a16="http://schemas.microsoft.com/office/drawing/2014/main" id="{7A55DFFF-CB6C-473B-BDAB-43D9C346A314}"/>
                    </a:ext>
                  </a:extLst>
                </p:cNvPr>
                <p:cNvSpPr/>
                <p:nvPr/>
              </p:nvSpPr>
              <p:spPr>
                <a:xfrm>
                  <a:off x="3006637" y="3875921"/>
                  <a:ext cx="473163" cy="120297"/>
                </a:xfrm>
                <a:prstGeom prst="round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521" name="Gleichschenkliges Dreieck 520">
                <a:extLst>
                  <a:ext uri="{FF2B5EF4-FFF2-40B4-BE49-F238E27FC236}">
                    <a16:creationId xmlns:a16="http://schemas.microsoft.com/office/drawing/2014/main" id="{D386CA35-6377-453B-94BC-783106E34B40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9" name="Gruppieren 468">
              <a:extLst>
                <a:ext uri="{FF2B5EF4-FFF2-40B4-BE49-F238E27FC236}">
                  <a16:creationId xmlns:a16="http://schemas.microsoft.com/office/drawing/2014/main" id="{DD5D2716-AFC1-4875-8E15-0B8031AAEDB9}"/>
                </a:ext>
              </a:extLst>
            </p:cNvPr>
            <p:cNvGrpSpPr/>
            <p:nvPr/>
          </p:nvGrpSpPr>
          <p:grpSpPr>
            <a:xfrm>
              <a:off x="644840" y="5500302"/>
              <a:ext cx="652743" cy="419445"/>
              <a:chOff x="3006637" y="3869658"/>
              <a:chExt cx="473163" cy="359442"/>
            </a:xfrm>
          </p:grpSpPr>
          <p:sp>
            <p:nvSpPr>
              <p:cNvPr id="518" name="Flussdiagramm: Dokument 517">
                <a:extLst>
                  <a:ext uri="{FF2B5EF4-FFF2-40B4-BE49-F238E27FC236}">
                    <a16:creationId xmlns:a16="http://schemas.microsoft.com/office/drawing/2014/main" id="{B0A4F859-E770-4072-BE12-A0C54726E03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hteck: abgerundete Ecken 86">
                <a:extLst>
                  <a:ext uri="{FF2B5EF4-FFF2-40B4-BE49-F238E27FC236}">
                    <a16:creationId xmlns:a16="http://schemas.microsoft.com/office/drawing/2014/main" id="{33143ECB-76B0-4064-B31D-E9C7A741B22A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470" name="Gruppieren 469">
              <a:extLst>
                <a:ext uri="{FF2B5EF4-FFF2-40B4-BE49-F238E27FC236}">
                  <a16:creationId xmlns:a16="http://schemas.microsoft.com/office/drawing/2014/main" id="{5CC4933D-8B13-40CE-B702-98BC38C14D78}"/>
                </a:ext>
              </a:extLst>
            </p:cNvPr>
            <p:cNvGrpSpPr/>
            <p:nvPr/>
          </p:nvGrpSpPr>
          <p:grpSpPr>
            <a:xfrm>
              <a:off x="2080170" y="5500870"/>
              <a:ext cx="539457" cy="414962"/>
              <a:chOff x="3006637" y="3873500"/>
              <a:chExt cx="473163" cy="355600"/>
            </a:xfrm>
          </p:grpSpPr>
          <p:sp>
            <p:nvSpPr>
              <p:cNvPr id="516" name="Flussdiagramm: Dokument 515">
                <a:extLst>
                  <a:ext uri="{FF2B5EF4-FFF2-40B4-BE49-F238E27FC236}">
                    <a16:creationId xmlns:a16="http://schemas.microsoft.com/office/drawing/2014/main" id="{DEA6B134-A9A9-4A27-B96D-D3EADD6AA2BF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hteck: abgerundete Ecken 84">
                <a:extLst>
                  <a:ext uri="{FF2B5EF4-FFF2-40B4-BE49-F238E27FC236}">
                    <a16:creationId xmlns:a16="http://schemas.microsoft.com/office/drawing/2014/main" id="{8E9FE003-3A85-4B0B-B90D-D0648DFEE6FE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D1BD7191-6DD7-41FC-8195-116E7C385D29}"/>
                </a:ext>
              </a:extLst>
            </p:cNvPr>
            <p:cNvGrpSpPr/>
            <p:nvPr/>
          </p:nvGrpSpPr>
          <p:grpSpPr>
            <a:xfrm>
              <a:off x="739762" y="6258063"/>
              <a:ext cx="718018" cy="414962"/>
              <a:chOff x="3006637" y="3873500"/>
              <a:chExt cx="473163" cy="355600"/>
            </a:xfrm>
          </p:grpSpPr>
          <p:sp>
            <p:nvSpPr>
              <p:cNvPr id="514" name="Flussdiagramm: Dokument 513">
                <a:extLst>
                  <a:ext uri="{FF2B5EF4-FFF2-40B4-BE49-F238E27FC236}">
                    <a16:creationId xmlns:a16="http://schemas.microsoft.com/office/drawing/2014/main" id="{33DFB5F9-6D60-474B-9955-969CC7AC4605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hteck: abgerundete Ecken 82">
                <a:extLst>
                  <a:ext uri="{FF2B5EF4-FFF2-40B4-BE49-F238E27FC236}">
                    <a16:creationId xmlns:a16="http://schemas.microsoft.com/office/drawing/2014/main" id="{590F1E61-7F7A-4040-9FC4-8AD8CECA99B6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472" name="Gerader Verbinder 41">
              <a:extLst>
                <a:ext uri="{FF2B5EF4-FFF2-40B4-BE49-F238E27FC236}">
                  <a16:creationId xmlns:a16="http://schemas.microsoft.com/office/drawing/2014/main" id="{01905C53-CE1F-4921-A769-6DB8865C1C5E}"/>
                </a:ext>
              </a:extLst>
            </p:cNvPr>
            <p:cNvCxnSpPr>
              <a:cxnSpLocks/>
              <a:stCxn id="521" idx="3"/>
              <a:endCxn id="517" idx="0"/>
            </p:cNvCxnSpPr>
            <p:nvPr/>
          </p:nvCxnSpPr>
          <p:spPr>
            <a:xfrm rot="16200000" flipH="1">
              <a:off x="1864081" y="5017874"/>
              <a:ext cx="388297" cy="583342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3" name="Gerader Verbinder 41">
              <a:extLst>
                <a:ext uri="{FF2B5EF4-FFF2-40B4-BE49-F238E27FC236}">
                  <a16:creationId xmlns:a16="http://schemas.microsoft.com/office/drawing/2014/main" id="{0D88FF7E-4B87-42A1-84A6-F1EAEA7FC4D4}"/>
                </a:ext>
              </a:extLst>
            </p:cNvPr>
            <p:cNvCxnSpPr>
              <a:cxnSpLocks/>
              <a:stCxn id="484" idx="3"/>
              <a:endCxn id="515" idx="0"/>
            </p:cNvCxnSpPr>
            <p:nvPr/>
          </p:nvCxnSpPr>
          <p:spPr>
            <a:xfrm rot="16200000" flipH="1">
              <a:off x="736620" y="5898738"/>
              <a:ext cx="352392" cy="371909"/>
            </a:xfrm>
            <a:prstGeom prst="bentConnector3">
              <a:avLst>
                <a:gd name="adj1" fmla="val 828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4" name="Raute 473">
              <a:extLst>
                <a:ext uri="{FF2B5EF4-FFF2-40B4-BE49-F238E27FC236}">
                  <a16:creationId xmlns:a16="http://schemas.microsoft.com/office/drawing/2014/main" id="{6E07EC14-7751-4176-8E80-FADD32167773}"/>
                </a:ext>
              </a:extLst>
            </p:cNvPr>
            <p:cNvSpPr/>
            <p:nvPr/>
          </p:nvSpPr>
          <p:spPr>
            <a:xfrm>
              <a:off x="2153714" y="579367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r Verbinder 41">
              <a:extLst>
                <a:ext uri="{FF2B5EF4-FFF2-40B4-BE49-F238E27FC236}">
                  <a16:creationId xmlns:a16="http://schemas.microsoft.com/office/drawing/2014/main" id="{4564BE29-862B-496D-9A1C-B2A14A3E4768}"/>
                </a:ext>
              </a:extLst>
            </p:cNvPr>
            <p:cNvCxnSpPr>
              <a:cxnSpLocks/>
              <a:stCxn id="490" idx="2"/>
              <a:endCxn id="518" idx="2"/>
            </p:cNvCxnSpPr>
            <p:nvPr/>
          </p:nvCxnSpPr>
          <p:spPr>
            <a:xfrm rot="5400000" flipH="1">
              <a:off x="1720279" y="5143250"/>
              <a:ext cx="55426" cy="1553559"/>
            </a:xfrm>
            <a:prstGeom prst="bentConnector3">
              <a:avLst>
                <a:gd name="adj1" fmla="val -296688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6" name="Gerader Verbinder 41">
              <a:extLst>
                <a:ext uri="{FF2B5EF4-FFF2-40B4-BE49-F238E27FC236}">
                  <a16:creationId xmlns:a16="http://schemas.microsoft.com/office/drawing/2014/main" id="{4B0E26EB-21E8-4E15-A65A-8267CC6958B4}"/>
                </a:ext>
              </a:extLst>
            </p:cNvPr>
            <p:cNvCxnSpPr>
              <a:cxnSpLocks/>
              <a:stCxn id="513" idx="3"/>
              <a:endCxn id="516" idx="3"/>
            </p:cNvCxnSpPr>
            <p:nvPr/>
          </p:nvCxnSpPr>
          <p:spPr>
            <a:xfrm flipV="1">
              <a:off x="2236004" y="5708351"/>
              <a:ext cx="383623" cy="629726"/>
            </a:xfrm>
            <a:prstGeom prst="bentConnector3">
              <a:avLst>
                <a:gd name="adj1" fmla="val 16793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7" name="Rechteck: abgerundete Ecken 45">
              <a:extLst>
                <a:ext uri="{FF2B5EF4-FFF2-40B4-BE49-F238E27FC236}">
                  <a16:creationId xmlns:a16="http://schemas.microsoft.com/office/drawing/2014/main" id="{6ED1B764-876E-43C1-A299-AECC5D6B452B}"/>
                </a:ext>
              </a:extLst>
            </p:cNvPr>
            <p:cNvSpPr/>
            <p:nvPr/>
          </p:nvSpPr>
          <p:spPr>
            <a:xfrm>
              <a:off x="515661" y="5017867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78" name="Gerader Verbinder 231">
              <a:extLst>
                <a:ext uri="{FF2B5EF4-FFF2-40B4-BE49-F238E27FC236}">
                  <a16:creationId xmlns:a16="http://schemas.microsoft.com/office/drawing/2014/main" id="{13DE62AD-72D6-450A-B46C-75FB024BF39F}"/>
                </a:ext>
              </a:extLst>
            </p:cNvPr>
            <p:cNvCxnSpPr>
              <a:cxnSpLocks/>
              <a:stCxn id="477" idx="3"/>
              <a:endCxn id="523" idx="1"/>
            </p:cNvCxnSpPr>
            <p:nvPr/>
          </p:nvCxnSpPr>
          <p:spPr>
            <a:xfrm flipV="1">
              <a:off x="996577" y="4735402"/>
              <a:ext cx="522832" cy="38527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9" name="Rechteck: abgerundete Ecken 49">
              <a:extLst>
                <a:ext uri="{FF2B5EF4-FFF2-40B4-BE49-F238E27FC236}">
                  <a16:creationId xmlns:a16="http://schemas.microsoft.com/office/drawing/2014/main" id="{91D8FD2C-1CAC-403D-AAEF-780FF001E8F0}"/>
                </a:ext>
              </a:extLst>
            </p:cNvPr>
            <p:cNvSpPr/>
            <p:nvPr/>
          </p:nvSpPr>
          <p:spPr>
            <a:xfrm>
              <a:off x="516243" y="4632483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80" name="Rechteck: abgerundete Ecken 50">
              <a:extLst>
                <a:ext uri="{FF2B5EF4-FFF2-40B4-BE49-F238E27FC236}">
                  <a16:creationId xmlns:a16="http://schemas.microsoft.com/office/drawing/2014/main" id="{BA09CE2A-2E61-48F5-8F52-08897F1E7B35}"/>
                </a:ext>
              </a:extLst>
            </p:cNvPr>
            <p:cNvSpPr/>
            <p:nvPr/>
          </p:nvSpPr>
          <p:spPr>
            <a:xfrm>
              <a:off x="515661" y="4290205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81" name="Gerader Verbinder 231">
              <a:extLst>
                <a:ext uri="{FF2B5EF4-FFF2-40B4-BE49-F238E27FC236}">
                  <a16:creationId xmlns:a16="http://schemas.microsoft.com/office/drawing/2014/main" id="{8310ECAC-EC2D-466E-B504-5FCB0FD69872}"/>
                </a:ext>
              </a:extLst>
            </p:cNvPr>
            <p:cNvCxnSpPr>
              <a:cxnSpLocks/>
              <a:stCxn id="523" idx="1"/>
              <a:endCxn id="480" idx="3"/>
            </p:cNvCxnSpPr>
            <p:nvPr/>
          </p:nvCxnSpPr>
          <p:spPr>
            <a:xfrm rot="10800000">
              <a:off x="996577" y="4393019"/>
              <a:ext cx="522832" cy="342384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2" name="Gerader Verbinder 390">
              <a:extLst>
                <a:ext uri="{FF2B5EF4-FFF2-40B4-BE49-F238E27FC236}">
                  <a16:creationId xmlns:a16="http://schemas.microsoft.com/office/drawing/2014/main" id="{0B44E060-B1FD-44CE-B017-7952EC90F605}"/>
                </a:ext>
              </a:extLst>
            </p:cNvPr>
            <p:cNvCxnSpPr>
              <a:cxnSpLocks/>
              <a:stCxn id="523" idx="1"/>
              <a:endCxn id="479" idx="3"/>
            </p:cNvCxnSpPr>
            <p:nvPr/>
          </p:nvCxnSpPr>
          <p:spPr>
            <a:xfrm rot="10800000">
              <a:off x="997161" y="4735294"/>
              <a:ext cx="522248" cy="10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3" name="Gerader Verbinder 338">
              <a:extLst>
                <a:ext uri="{FF2B5EF4-FFF2-40B4-BE49-F238E27FC236}">
                  <a16:creationId xmlns:a16="http://schemas.microsoft.com/office/drawing/2014/main" id="{E9CEA0F8-CEE8-4A81-9477-AAD91C446606}"/>
                </a:ext>
              </a:extLst>
            </p:cNvPr>
            <p:cNvCxnSpPr>
              <a:cxnSpLocks/>
              <a:stCxn id="522" idx="3"/>
              <a:endCxn id="492" idx="4"/>
            </p:cNvCxnSpPr>
            <p:nvPr/>
          </p:nvCxnSpPr>
          <p:spPr>
            <a:xfrm flipV="1">
              <a:off x="2058866" y="4630254"/>
              <a:ext cx="561364" cy="239614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4" name="Gleichschenkliges Dreieck 483">
              <a:extLst>
                <a:ext uri="{FF2B5EF4-FFF2-40B4-BE49-F238E27FC236}">
                  <a16:creationId xmlns:a16="http://schemas.microsoft.com/office/drawing/2014/main" id="{9463550B-4D3A-4636-B86B-DA6BE0267443}"/>
                </a:ext>
              </a:extLst>
            </p:cNvPr>
            <p:cNvSpPr/>
            <p:nvPr/>
          </p:nvSpPr>
          <p:spPr>
            <a:xfrm>
              <a:off x="606105" y="5800687"/>
              <a:ext cx="241513" cy="107810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3D4C7123-A16D-4FB0-A604-682FA92E1D7F}"/>
                </a:ext>
              </a:extLst>
            </p:cNvPr>
            <p:cNvGrpSpPr/>
            <p:nvPr/>
          </p:nvGrpSpPr>
          <p:grpSpPr>
            <a:xfrm>
              <a:off x="1517986" y="6258757"/>
              <a:ext cx="718018" cy="419445"/>
              <a:chOff x="3006637" y="3869658"/>
              <a:chExt cx="473163" cy="359442"/>
            </a:xfrm>
          </p:grpSpPr>
          <p:sp>
            <p:nvSpPr>
              <p:cNvPr id="512" name="Flussdiagramm: Dokument 511">
                <a:extLst>
                  <a:ext uri="{FF2B5EF4-FFF2-40B4-BE49-F238E27FC236}">
                    <a16:creationId xmlns:a16="http://schemas.microsoft.com/office/drawing/2014/main" id="{7EBD79B5-E4A8-4652-B1C4-15AD786C85FB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hteck: abgerundete Ecken 82">
                <a:extLst>
                  <a:ext uri="{FF2B5EF4-FFF2-40B4-BE49-F238E27FC236}">
                    <a16:creationId xmlns:a16="http://schemas.microsoft.com/office/drawing/2014/main" id="{985A6B2F-4494-4FC7-928C-EFCB5B79ACFD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86" name="Gerader Verbinder 41">
              <a:extLst>
                <a:ext uri="{FF2B5EF4-FFF2-40B4-BE49-F238E27FC236}">
                  <a16:creationId xmlns:a16="http://schemas.microsoft.com/office/drawing/2014/main" id="{4A18A7A9-FF57-4551-B2EB-9B8E938C54BA}"/>
                </a:ext>
              </a:extLst>
            </p:cNvPr>
            <p:cNvCxnSpPr>
              <a:cxnSpLocks/>
              <a:stCxn id="484" idx="3"/>
              <a:endCxn id="513" idx="0"/>
            </p:cNvCxnSpPr>
            <p:nvPr/>
          </p:nvCxnSpPr>
          <p:spPr>
            <a:xfrm rot="16200000" flipH="1">
              <a:off x="1126799" y="5508559"/>
              <a:ext cx="350260" cy="1150134"/>
            </a:xfrm>
            <a:prstGeom prst="bentConnector3">
              <a:avLst>
                <a:gd name="adj1" fmla="val 830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A0E476F0-5F2A-4462-B113-71347F5D2A3C}"/>
                </a:ext>
              </a:extLst>
            </p:cNvPr>
            <p:cNvSpPr txBox="1"/>
            <p:nvPr/>
          </p:nvSpPr>
          <p:spPr>
            <a:xfrm>
              <a:off x="322456" y="5882673"/>
              <a:ext cx="4498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488" name="Gruppieren 487">
              <a:extLst>
                <a:ext uri="{FF2B5EF4-FFF2-40B4-BE49-F238E27FC236}">
                  <a16:creationId xmlns:a16="http://schemas.microsoft.com/office/drawing/2014/main" id="{BBD40F38-E71F-4CC0-A436-092D2DD28AB6}"/>
                </a:ext>
              </a:extLst>
            </p:cNvPr>
            <p:cNvGrpSpPr/>
            <p:nvPr/>
          </p:nvGrpSpPr>
          <p:grpSpPr>
            <a:xfrm>
              <a:off x="1354130" y="5499903"/>
              <a:ext cx="652743" cy="414962"/>
              <a:chOff x="3006637" y="3873500"/>
              <a:chExt cx="473163" cy="355600"/>
            </a:xfrm>
          </p:grpSpPr>
          <p:sp>
            <p:nvSpPr>
              <p:cNvPr id="510" name="Flussdiagramm: Dokument 509">
                <a:extLst>
                  <a:ext uri="{FF2B5EF4-FFF2-40B4-BE49-F238E27FC236}">
                    <a16:creationId xmlns:a16="http://schemas.microsoft.com/office/drawing/2014/main" id="{13D5FB12-CB17-435C-B5A0-681331DEA55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hteck: abgerundete Ecken 86">
                <a:extLst>
                  <a:ext uri="{FF2B5EF4-FFF2-40B4-BE49-F238E27FC236}">
                    <a16:creationId xmlns:a16="http://schemas.microsoft.com/office/drawing/2014/main" id="{B77F8F5B-4F5A-413B-ABA7-7201BD4C8140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489" name="Gerader Verbinder 41">
              <a:extLst>
                <a:ext uri="{FF2B5EF4-FFF2-40B4-BE49-F238E27FC236}">
                  <a16:creationId xmlns:a16="http://schemas.microsoft.com/office/drawing/2014/main" id="{9D71789F-A46D-4B5A-97E2-9DBEE63FF898}"/>
                </a:ext>
              </a:extLst>
            </p:cNvPr>
            <p:cNvCxnSpPr>
              <a:cxnSpLocks/>
              <a:stCxn id="521" idx="3"/>
              <a:endCxn id="511" idx="0"/>
            </p:cNvCxnSpPr>
            <p:nvPr/>
          </p:nvCxnSpPr>
          <p:spPr>
            <a:xfrm rot="5400000">
              <a:off x="1529865" y="5266036"/>
              <a:ext cx="387329" cy="8605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0" name="Raute 489">
              <a:extLst>
                <a:ext uri="{FF2B5EF4-FFF2-40B4-BE49-F238E27FC236}">
                  <a16:creationId xmlns:a16="http://schemas.microsoft.com/office/drawing/2014/main" id="{A510EA06-3227-408D-8A78-8838A52D90A6}"/>
                </a:ext>
              </a:extLst>
            </p:cNvPr>
            <p:cNvSpPr/>
            <p:nvPr/>
          </p:nvSpPr>
          <p:spPr>
            <a:xfrm>
              <a:off x="2463137" y="579609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5EEEA48E-A992-43FD-AD5B-F3A47F61381E}"/>
                </a:ext>
              </a:extLst>
            </p:cNvPr>
            <p:cNvSpPr txBox="1"/>
            <p:nvPr/>
          </p:nvSpPr>
          <p:spPr>
            <a:xfrm>
              <a:off x="789454" y="5691094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1BCDCE7D-C665-4DFA-A23B-D5A0D382A825}"/>
                </a:ext>
              </a:extLst>
            </p:cNvPr>
            <p:cNvSpPr/>
            <p:nvPr/>
          </p:nvSpPr>
          <p:spPr>
            <a:xfrm>
              <a:off x="2074759" y="4429935"/>
              <a:ext cx="1090941" cy="200319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493" name="Gerader Verbinder 41">
              <a:extLst>
                <a:ext uri="{FF2B5EF4-FFF2-40B4-BE49-F238E27FC236}">
                  <a16:creationId xmlns:a16="http://schemas.microsoft.com/office/drawing/2014/main" id="{8986999B-08E3-49EB-B211-0E44BA017A27}"/>
                </a:ext>
              </a:extLst>
            </p:cNvPr>
            <p:cNvCxnSpPr>
              <a:cxnSpLocks/>
              <a:stCxn id="474" idx="2"/>
              <a:endCxn id="462" idx="2"/>
            </p:cNvCxnSpPr>
            <p:nvPr/>
          </p:nvCxnSpPr>
          <p:spPr>
            <a:xfrm rot="5400000" flipH="1">
              <a:off x="1960493" y="5690451"/>
              <a:ext cx="74509" cy="435199"/>
            </a:xfrm>
            <a:prstGeom prst="bentConnector3">
              <a:avLst>
                <a:gd name="adj1" fmla="val -30680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Gleichschenkliges Dreieck 493">
              <a:extLst>
                <a:ext uri="{FF2B5EF4-FFF2-40B4-BE49-F238E27FC236}">
                  <a16:creationId xmlns:a16="http://schemas.microsoft.com/office/drawing/2014/main" id="{3138C91F-20BE-454D-9FFC-3EE8B84178AC}"/>
                </a:ext>
              </a:extLst>
            </p:cNvPr>
            <p:cNvSpPr/>
            <p:nvPr/>
          </p:nvSpPr>
          <p:spPr>
            <a:xfrm>
              <a:off x="5939777" y="4864573"/>
              <a:ext cx="181451" cy="118592"/>
            </a:xfrm>
            <a:prstGeom prst="triangl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B7A60B2C-06AB-47CE-982B-A416E2EED9AC}"/>
                </a:ext>
              </a:extLst>
            </p:cNvPr>
            <p:cNvSpPr txBox="1"/>
            <p:nvPr/>
          </p:nvSpPr>
          <p:spPr>
            <a:xfrm>
              <a:off x="7435162" y="4379456"/>
              <a:ext cx="1048293" cy="215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496" name="Gerader Verbinder 231">
              <a:extLst>
                <a:ext uri="{FF2B5EF4-FFF2-40B4-BE49-F238E27FC236}">
                  <a16:creationId xmlns:a16="http://schemas.microsoft.com/office/drawing/2014/main" id="{21814505-CDCA-4F4B-A254-126C409668A7}"/>
                </a:ext>
              </a:extLst>
            </p:cNvPr>
            <p:cNvCxnSpPr>
              <a:cxnSpLocks/>
              <a:stCxn id="505" idx="1"/>
              <a:endCxn id="507" idx="3"/>
            </p:cNvCxnSpPr>
            <p:nvPr/>
          </p:nvCxnSpPr>
          <p:spPr>
            <a:xfrm rot="10800000" flipV="1">
              <a:off x="4374629" y="4457654"/>
              <a:ext cx="678765" cy="625511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7" name="Rechteck: abgerundete Ecken 99">
              <a:extLst>
                <a:ext uri="{FF2B5EF4-FFF2-40B4-BE49-F238E27FC236}">
                  <a16:creationId xmlns:a16="http://schemas.microsoft.com/office/drawing/2014/main" id="{F2111CA1-625C-4E81-8041-FC09A48E7ED2}"/>
                </a:ext>
              </a:extLst>
            </p:cNvPr>
            <p:cNvSpPr/>
            <p:nvPr/>
          </p:nvSpPr>
          <p:spPr>
            <a:xfrm>
              <a:off x="3727639" y="4647391"/>
              <a:ext cx="646036" cy="168876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498" name="Rechteck: abgerundete Ecken 106">
              <a:extLst>
                <a:ext uri="{FF2B5EF4-FFF2-40B4-BE49-F238E27FC236}">
                  <a16:creationId xmlns:a16="http://schemas.microsoft.com/office/drawing/2014/main" id="{D12C3DF7-C972-4353-BECE-9117A7F6CD69}"/>
                </a:ext>
              </a:extLst>
            </p:cNvPr>
            <p:cNvSpPr/>
            <p:nvPr/>
          </p:nvSpPr>
          <p:spPr>
            <a:xfrm>
              <a:off x="3743089" y="4278105"/>
              <a:ext cx="646035" cy="188887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499" name="Gerader Verbinder 231">
              <a:extLst>
                <a:ext uri="{FF2B5EF4-FFF2-40B4-BE49-F238E27FC236}">
                  <a16:creationId xmlns:a16="http://schemas.microsoft.com/office/drawing/2014/main" id="{F9E27D6D-63F2-4E0E-AF7A-05239E413965}"/>
                </a:ext>
              </a:extLst>
            </p:cNvPr>
            <p:cNvCxnSpPr>
              <a:cxnSpLocks/>
              <a:stCxn id="505" idx="1"/>
              <a:endCxn id="498" idx="3"/>
            </p:cNvCxnSpPr>
            <p:nvPr/>
          </p:nvCxnSpPr>
          <p:spPr>
            <a:xfrm rot="10800000">
              <a:off x="4389124" y="4372550"/>
              <a:ext cx="664269" cy="8510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0" name="Gerader Verbinder 231">
              <a:extLst>
                <a:ext uri="{FF2B5EF4-FFF2-40B4-BE49-F238E27FC236}">
                  <a16:creationId xmlns:a16="http://schemas.microsoft.com/office/drawing/2014/main" id="{C69E8B25-2FA0-482E-A5F7-AD4FF6066952}"/>
                </a:ext>
              </a:extLst>
            </p:cNvPr>
            <p:cNvCxnSpPr>
              <a:cxnSpLocks/>
              <a:stCxn id="505" idx="1"/>
              <a:endCxn id="497" idx="3"/>
            </p:cNvCxnSpPr>
            <p:nvPr/>
          </p:nvCxnSpPr>
          <p:spPr>
            <a:xfrm rot="10800000" flipV="1">
              <a:off x="4373676" y="4457653"/>
              <a:ext cx="679717" cy="27417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1" name="Textfeld 500">
              <a:extLst>
                <a:ext uri="{FF2B5EF4-FFF2-40B4-BE49-F238E27FC236}">
                  <a16:creationId xmlns:a16="http://schemas.microsoft.com/office/drawing/2014/main" id="{BA6C95A6-D3D8-4C46-976B-68C6AAD4AD40}"/>
                </a:ext>
              </a:extLst>
            </p:cNvPr>
            <p:cNvSpPr txBox="1"/>
            <p:nvPr/>
          </p:nvSpPr>
          <p:spPr>
            <a:xfrm>
              <a:off x="4116248" y="4436232"/>
              <a:ext cx="65090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502" name="Textfeld 501">
              <a:extLst>
                <a:ext uri="{FF2B5EF4-FFF2-40B4-BE49-F238E27FC236}">
                  <a16:creationId xmlns:a16="http://schemas.microsoft.com/office/drawing/2014/main" id="{F33FC080-A1E9-4D01-A333-C92E38CBC00C}"/>
                </a:ext>
              </a:extLst>
            </p:cNvPr>
            <p:cNvSpPr txBox="1"/>
            <p:nvPr/>
          </p:nvSpPr>
          <p:spPr>
            <a:xfrm>
              <a:off x="4103903" y="4775389"/>
              <a:ext cx="7159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monitor</a:t>
              </a:r>
            </a:p>
          </p:txBody>
        </p: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B1DBD33B-1F39-4C46-BBD0-71A2CFD75F46}"/>
                </a:ext>
              </a:extLst>
            </p:cNvPr>
            <p:cNvSpPr txBox="1"/>
            <p:nvPr/>
          </p:nvSpPr>
          <p:spPr>
            <a:xfrm>
              <a:off x="4327729" y="4138755"/>
              <a:ext cx="4041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04" name="Textfeld 503">
              <a:extLst>
                <a:ext uri="{FF2B5EF4-FFF2-40B4-BE49-F238E27FC236}">
                  <a16:creationId xmlns:a16="http://schemas.microsoft.com/office/drawing/2014/main" id="{5801BAEA-3FCC-490C-9D29-7D76A6C6A9CA}"/>
                </a:ext>
              </a:extLst>
            </p:cNvPr>
            <p:cNvSpPr txBox="1"/>
            <p:nvPr/>
          </p:nvSpPr>
          <p:spPr>
            <a:xfrm>
              <a:off x="7877372" y="4078125"/>
              <a:ext cx="7875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505" name="Raute 504">
              <a:extLst>
                <a:ext uri="{FF2B5EF4-FFF2-40B4-BE49-F238E27FC236}">
                  <a16:creationId xmlns:a16="http://schemas.microsoft.com/office/drawing/2014/main" id="{BC9A5A34-B70A-4E1E-9DF4-D40A4FB8CC5E}"/>
                </a:ext>
              </a:extLst>
            </p:cNvPr>
            <p:cNvSpPr/>
            <p:nvPr/>
          </p:nvSpPr>
          <p:spPr>
            <a:xfrm>
              <a:off x="5053393" y="441358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aute 505">
              <a:extLst>
                <a:ext uri="{FF2B5EF4-FFF2-40B4-BE49-F238E27FC236}">
                  <a16:creationId xmlns:a16="http://schemas.microsoft.com/office/drawing/2014/main" id="{A4B7C684-BF51-43CA-9562-9E4512854613}"/>
                </a:ext>
              </a:extLst>
            </p:cNvPr>
            <p:cNvSpPr/>
            <p:nvPr/>
          </p:nvSpPr>
          <p:spPr>
            <a:xfrm>
              <a:off x="5079457" y="428020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hteck: abgerundete Ecken 103">
              <a:extLst>
                <a:ext uri="{FF2B5EF4-FFF2-40B4-BE49-F238E27FC236}">
                  <a16:creationId xmlns:a16="http://schemas.microsoft.com/office/drawing/2014/main" id="{69251E15-3678-472E-90FC-96EA7A251425}"/>
                </a:ext>
              </a:extLst>
            </p:cNvPr>
            <p:cNvSpPr/>
            <p:nvPr/>
          </p:nvSpPr>
          <p:spPr>
            <a:xfrm>
              <a:off x="3743721" y="5002466"/>
              <a:ext cx="630908" cy="161398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08" name="Rechteck: abgerundete Ecken 691">
              <a:extLst>
                <a:ext uri="{FF2B5EF4-FFF2-40B4-BE49-F238E27FC236}">
                  <a16:creationId xmlns:a16="http://schemas.microsoft.com/office/drawing/2014/main" id="{A4962FD9-833E-4523-8C7A-81AC103CB543}"/>
                </a:ext>
              </a:extLst>
            </p:cNvPr>
            <p:cNvSpPr/>
            <p:nvPr/>
          </p:nvSpPr>
          <p:spPr>
            <a:xfrm>
              <a:off x="6658104" y="4757744"/>
              <a:ext cx="715897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509" name="Gerader Verbinder 231">
              <a:extLst>
                <a:ext uri="{FF2B5EF4-FFF2-40B4-BE49-F238E27FC236}">
                  <a16:creationId xmlns:a16="http://schemas.microsoft.com/office/drawing/2014/main" id="{AF72A703-D044-40D9-B9B6-412E09BB4F72}"/>
                </a:ext>
              </a:extLst>
            </p:cNvPr>
            <p:cNvCxnSpPr>
              <a:cxnSpLocks/>
              <a:stCxn id="414" idx="3"/>
              <a:endCxn id="508" idx="0"/>
            </p:cNvCxnSpPr>
            <p:nvPr/>
          </p:nvCxnSpPr>
          <p:spPr>
            <a:xfrm rot="16200000" flipH="1">
              <a:off x="6830688" y="4572379"/>
              <a:ext cx="176462" cy="19426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8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96" y="204067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Information Governance Solutions Blueprint</a:t>
            </a:r>
            <a:endParaRPr lang="en-US" sz="3200" b="1" dirty="0">
              <a:hlinkClick r:id="rId2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30566AB-632E-4AD3-BCAD-81292CA44463}"/>
              </a:ext>
            </a:extLst>
          </p:cNvPr>
          <p:cNvGrpSpPr/>
          <p:nvPr/>
        </p:nvGrpSpPr>
        <p:grpSpPr>
          <a:xfrm>
            <a:off x="2916031" y="1218196"/>
            <a:ext cx="6615736" cy="4925745"/>
            <a:chOff x="2916031" y="1218196"/>
            <a:chExt cx="6615736" cy="4925745"/>
          </a:xfrm>
        </p:grpSpPr>
        <p:sp>
          <p:nvSpPr>
            <p:cNvPr id="7" name="Rectangle 20"/>
            <p:cNvSpPr/>
            <p:nvPr/>
          </p:nvSpPr>
          <p:spPr>
            <a:xfrm>
              <a:off x="3547555" y="2230433"/>
              <a:ext cx="1313756" cy="363370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"/>
            <p:cNvSpPr/>
            <p:nvPr/>
          </p:nvSpPr>
          <p:spPr bwMode="auto">
            <a:xfrm>
              <a:off x="3634927" y="2293452"/>
              <a:ext cx="1136614" cy="1270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  <a:p>
              <a:pPr algn="ctr">
                <a:defRPr/>
              </a:pPr>
              <a:endPara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Policy-Driven Collection from known sources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931104" y="1218196"/>
              <a:ext cx="6593568" cy="7184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Governance Services &amp; Management </a:t>
              </a:r>
              <a:b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 &amp; Retention Policy Syndication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Retention Policy, Schedule, Disposal  and eDiscovery Processes, IT Governance</a:t>
              </a: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7474062" y="1740884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3645893" y="5206710"/>
              <a:ext cx="1110880" cy="6345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3647955" y="3612838"/>
              <a:ext cx="1118225" cy="15480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Assessment</a:t>
              </a:r>
            </a:p>
            <a:p>
              <a:pPr algn="ctr"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Provenance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Integrity</a:t>
              </a:r>
            </a:p>
          </p:txBody>
        </p:sp>
        <p:sp>
          <p:nvSpPr>
            <p:cNvPr id="47" name="Striped Right Arrow 18"/>
            <p:cNvSpPr/>
            <p:nvPr/>
          </p:nvSpPr>
          <p:spPr>
            <a:xfrm>
              <a:off x="3374198" y="232262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3376079" y="269139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3368554" y="3060164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3370435" y="3438341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3362909" y="3825927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3374198" y="420410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3366672" y="4591689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3368554" y="498868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3370435" y="535745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3372316" y="571681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4855134" y="3463384"/>
              <a:ext cx="808471" cy="251903"/>
              <a:chOff x="5178268" y="4134486"/>
              <a:chExt cx="1109667" cy="308683"/>
            </a:xfrm>
          </p:grpSpPr>
          <p:sp>
            <p:nvSpPr>
              <p:cNvPr id="58" name="Notched Right Arrow 58"/>
              <p:cNvSpPr/>
              <p:nvPr/>
            </p:nvSpPr>
            <p:spPr>
              <a:xfrm>
                <a:off x="5178268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Notched Right Arrow 65"/>
              <p:cNvSpPr/>
              <p:nvPr/>
            </p:nvSpPr>
            <p:spPr>
              <a:xfrm>
                <a:off x="5565922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Notched Right Arrow 66"/>
              <p:cNvSpPr/>
              <p:nvPr/>
            </p:nvSpPr>
            <p:spPr>
              <a:xfrm>
                <a:off x="5940735" y="413448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Notched Right Arrow 64"/>
            <p:cNvSpPr/>
            <p:nvPr/>
          </p:nvSpPr>
          <p:spPr>
            <a:xfrm>
              <a:off x="4761058" y="4250437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Notched Right Arrow 67"/>
            <p:cNvSpPr/>
            <p:nvPr/>
          </p:nvSpPr>
          <p:spPr>
            <a:xfrm rot="5400000">
              <a:off x="4992063" y="4416014"/>
              <a:ext cx="365686" cy="353642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itle 1"/>
            <p:cNvSpPr txBox="1">
              <a:spLocks/>
            </p:cNvSpPr>
            <p:nvPr/>
          </p:nvSpPr>
          <p:spPr bwMode="auto">
            <a:xfrm>
              <a:off x="4779346" y="4109208"/>
              <a:ext cx="761675" cy="14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Dispose</a:t>
              </a: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 bwMode="auto">
            <a:xfrm>
              <a:off x="2937453" y="1938591"/>
              <a:ext cx="6594314" cy="2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Functions: Execute - Classify, Store &amp; Archive - Retain, Dispose &amp; Deliver</a:t>
              </a: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939928" y="2230432"/>
              <a:ext cx="411473" cy="176470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Known Data Sources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931103" y="4088156"/>
              <a:ext cx="430932" cy="175059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in the “Wild”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7148012" y="3269647"/>
              <a:ext cx="1996405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Management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/>
            <p:nvPr/>
          </p:nvSpPr>
          <p:spPr bwMode="auto">
            <a:xfrm>
              <a:off x="7128962" y="2355247"/>
              <a:ext cx="890707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 Records</a:t>
              </a:r>
            </a:p>
          </p:txBody>
        </p:sp>
        <p:sp>
          <p:nvSpPr>
            <p:cNvPr id="20" name="Rectangle 11"/>
            <p:cNvSpPr/>
            <p:nvPr/>
          </p:nvSpPr>
          <p:spPr bwMode="auto">
            <a:xfrm>
              <a:off x="8268289" y="4915884"/>
              <a:ext cx="876129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</a:t>
              </a: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7148012" y="4915884"/>
              <a:ext cx="912369" cy="42619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7634160" y="4641247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8630965" y="4651254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Can 29"/>
            <p:cNvSpPr/>
            <p:nvPr/>
          </p:nvSpPr>
          <p:spPr>
            <a:xfrm>
              <a:off x="7432294" y="4057047"/>
              <a:ext cx="463550" cy="3937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Index</a:t>
              </a:r>
            </a:p>
          </p:txBody>
        </p:sp>
        <p:sp>
          <p:nvSpPr>
            <p:cNvPr id="30" name="Can 30"/>
            <p:cNvSpPr/>
            <p:nvPr/>
          </p:nvSpPr>
          <p:spPr>
            <a:xfrm>
              <a:off x="7991094" y="4074509"/>
              <a:ext cx="1089025" cy="395288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- RDB</a:t>
              </a:r>
            </a:p>
          </p:txBody>
        </p:sp>
        <p:sp>
          <p:nvSpPr>
            <p:cNvPr id="37" name="Rectangle 56"/>
            <p:cNvSpPr/>
            <p:nvPr/>
          </p:nvSpPr>
          <p:spPr bwMode="auto">
            <a:xfrm>
              <a:off x="7136085" y="5430107"/>
              <a:ext cx="2008332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Analytics</a:t>
              </a:r>
            </a:p>
          </p:txBody>
        </p:sp>
        <p:cxnSp>
          <p:nvCxnSpPr>
            <p:cNvPr id="38" name="Straight Arrow Connector 58"/>
            <p:cNvCxnSpPr>
              <a:cxnSpLocks noChangeShapeType="1"/>
            </p:cNvCxnSpPr>
            <p:nvPr/>
          </p:nvCxnSpPr>
          <p:spPr bwMode="auto">
            <a:xfrm>
              <a:off x="8185428" y="4645964"/>
              <a:ext cx="985" cy="748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38"/>
            <p:cNvSpPr/>
            <p:nvPr/>
          </p:nvSpPr>
          <p:spPr bwMode="auto">
            <a:xfrm>
              <a:off x="8044887" y="2357129"/>
              <a:ext cx="1098760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Management</a:t>
              </a:r>
            </a:p>
          </p:txBody>
        </p: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>
              <a:off x="8550241" y="2974867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56"/>
            <p:cNvCxnSpPr>
              <a:cxnSpLocks noChangeShapeType="1"/>
            </p:cNvCxnSpPr>
            <p:nvPr/>
          </p:nvCxnSpPr>
          <p:spPr bwMode="auto">
            <a:xfrm>
              <a:off x="7653729" y="2977958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uppieren 85"/>
            <p:cNvGrpSpPr/>
            <p:nvPr/>
          </p:nvGrpSpPr>
          <p:grpSpPr>
            <a:xfrm>
              <a:off x="5840404" y="3118462"/>
              <a:ext cx="1296162" cy="2746604"/>
              <a:chOff x="8542358" y="3641989"/>
              <a:chExt cx="1296162" cy="2746604"/>
            </a:xfrm>
            <a:noFill/>
          </p:grpSpPr>
          <p:sp>
            <p:nvSpPr>
              <p:cNvPr id="18" name="Can 9"/>
              <p:cNvSpPr/>
              <p:nvPr/>
            </p:nvSpPr>
            <p:spPr>
              <a:xfrm>
                <a:off x="8592650" y="4536602"/>
                <a:ext cx="1005840" cy="931760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Storage for Database &amp; Text Index </a:t>
                </a:r>
              </a:p>
            </p:txBody>
          </p:sp>
          <p:sp>
            <p:nvSpPr>
              <p:cNvPr id="31" name="Can 31"/>
              <p:cNvSpPr/>
              <p:nvPr/>
            </p:nvSpPr>
            <p:spPr>
              <a:xfrm>
                <a:off x="8542358" y="3641989"/>
                <a:ext cx="1106424" cy="864599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Scaled-out Storage (e.g. GPFS, SAN)</a:t>
                </a:r>
              </a:p>
            </p:txBody>
          </p:sp>
          <p:cxnSp>
            <p:nvCxnSpPr>
              <p:cNvPr id="32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989" y="4074289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cxnSp>
            <p:nvCxnSpPr>
              <p:cNvPr id="75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64216" y="4787801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sp>
            <p:nvSpPr>
              <p:cNvPr id="83" name="Can 9"/>
              <p:cNvSpPr/>
              <p:nvPr/>
            </p:nvSpPr>
            <p:spPr>
              <a:xfrm>
                <a:off x="8626597" y="5688548"/>
                <a:ext cx="914400" cy="700045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Lakes</a:t>
                </a:r>
              </a:p>
            </p:txBody>
          </p:sp>
          <p:cxnSp>
            <p:nvCxnSpPr>
              <p:cNvPr id="84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508" y="6113973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</p:grpSp>
        <p:sp>
          <p:nvSpPr>
            <p:cNvPr id="90" name="Notched Right Arrow 64"/>
            <p:cNvSpPr/>
            <p:nvPr/>
          </p:nvSpPr>
          <p:spPr>
            <a:xfrm rot="10800000">
              <a:off x="5249423" y="4230561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71A2F1E-9530-4D02-8AA2-03DF98046C6C}"/>
                </a:ext>
              </a:extLst>
            </p:cNvPr>
            <p:cNvGrpSpPr/>
            <p:nvPr/>
          </p:nvGrpSpPr>
          <p:grpSpPr>
            <a:xfrm>
              <a:off x="4793943" y="2512027"/>
              <a:ext cx="1283020" cy="424145"/>
              <a:chOff x="5345671" y="2532940"/>
              <a:chExt cx="1283020" cy="424145"/>
            </a:xfrm>
          </p:grpSpPr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B413A7CE-B805-43B7-B80B-77598A1262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44114" y="2666941"/>
                <a:ext cx="1115168" cy="156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1pPr>
                <a:lvl2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2pPr>
                <a:lvl3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3pPr>
                <a:lvl4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4pPr>
                <a:lvl5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IG-Lifecycle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7FCCC5A-0E79-4254-A074-60320AF9972F}"/>
                  </a:ext>
                </a:extLst>
              </p:cNvPr>
              <p:cNvGrpSpPr/>
              <p:nvPr/>
            </p:nvGrpSpPr>
            <p:grpSpPr>
              <a:xfrm>
                <a:off x="5345671" y="2532940"/>
                <a:ext cx="1283020" cy="424145"/>
                <a:chOff x="10011027" y="2481132"/>
                <a:chExt cx="1140007" cy="1371281"/>
              </a:xfrm>
            </p:grpSpPr>
            <p:sp>
              <p:nvSpPr>
                <p:cNvPr id="4" name="Pfeil: nach rechts gekrümmt 3">
                  <a:extLst>
                    <a:ext uri="{FF2B5EF4-FFF2-40B4-BE49-F238E27FC236}">
                      <a16:creationId xmlns:a16="http://schemas.microsoft.com/office/drawing/2014/main" id="{2A4105DE-B1A1-4AD9-8643-9F0736965C17}"/>
                    </a:ext>
                  </a:extLst>
                </p:cNvPr>
                <p:cNvSpPr/>
                <p:nvPr/>
              </p:nvSpPr>
              <p:spPr>
                <a:xfrm rot="16200000" flipV="1">
                  <a:off x="10237347" y="2986332"/>
                  <a:ext cx="639761" cy="1092401"/>
                </a:xfrm>
                <a:prstGeom prst="curvedRight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Pfeil: nach unten gekrümmt 13">
                  <a:extLst>
                    <a:ext uri="{FF2B5EF4-FFF2-40B4-BE49-F238E27FC236}">
                      <a16:creationId xmlns:a16="http://schemas.microsoft.com/office/drawing/2014/main" id="{295B5FA5-A793-4319-B13E-25D15D21B659}"/>
                    </a:ext>
                  </a:extLst>
                </p:cNvPr>
                <p:cNvSpPr/>
                <p:nvPr/>
              </p:nvSpPr>
              <p:spPr>
                <a:xfrm>
                  <a:off x="10058633" y="2481132"/>
                  <a:ext cx="1092401" cy="731519"/>
                </a:xfrm>
                <a:prstGeom prst="curvedDown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2916031" y="5844095"/>
              <a:ext cx="718306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651369" y="5848378"/>
              <a:ext cx="11608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79FADE9-48EA-4D8E-9083-FC72368F2EEB}"/>
                </a:ext>
              </a:extLst>
            </p:cNvPr>
            <p:cNvGrpSpPr/>
            <p:nvPr/>
          </p:nvGrpSpPr>
          <p:grpSpPr>
            <a:xfrm>
              <a:off x="4783217" y="3036413"/>
              <a:ext cx="1013655" cy="363637"/>
              <a:chOff x="1001010" y="3236614"/>
              <a:chExt cx="1013655" cy="363637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66870CA-D757-4924-8740-E233FFCF0335}"/>
                  </a:ext>
                </a:extLst>
              </p:cNvPr>
              <p:cNvGrpSpPr/>
              <p:nvPr/>
            </p:nvGrpSpPr>
            <p:grpSpPr>
              <a:xfrm>
                <a:off x="1001010" y="3385531"/>
                <a:ext cx="578953" cy="200920"/>
                <a:chOff x="1001010" y="3364450"/>
                <a:chExt cx="578953" cy="243114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FC00D4D5-4A62-443D-BE4D-42DE290B068D}"/>
                    </a:ext>
                  </a:extLst>
                </p:cNvPr>
                <p:cNvSpPr/>
                <p:nvPr/>
              </p:nvSpPr>
              <p:spPr>
                <a:xfrm>
                  <a:off x="1032293" y="3364450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17FA9A3-E984-4961-A6A1-C3249FDACDF2}"/>
                    </a:ext>
                  </a:extLst>
                </p:cNvPr>
                <p:cNvSpPr/>
                <p:nvPr/>
              </p:nvSpPr>
              <p:spPr>
                <a:xfrm>
                  <a:off x="1001010" y="3384770"/>
                  <a:ext cx="558428" cy="17868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D66E106E-D5D5-4699-BFB1-08D8862B6551}"/>
                  </a:ext>
                </a:extLst>
              </p:cNvPr>
              <p:cNvGrpSpPr/>
              <p:nvPr/>
            </p:nvGrpSpPr>
            <p:grpSpPr>
              <a:xfrm>
                <a:off x="1454762" y="3399331"/>
                <a:ext cx="559903" cy="200920"/>
                <a:chOff x="924810" y="3364434"/>
                <a:chExt cx="559903" cy="243114"/>
              </a:xfrm>
            </p:grpSpPr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2DD709E2-A715-433F-B1D8-72B428F786A2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090B04E3-E366-4566-8147-937E19E9F0DC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5DECDC67-F0BE-40B0-BFCE-DCAFA2545CD0}"/>
                  </a:ext>
                </a:extLst>
              </p:cNvPr>
              <p:cNvGrpSpPr/>
              <p:nvPr/>
            </p:nvGrpSpPr>
            <p:grpSpPr>
              <a:xfrm>
                <a:off x="1208670" y="3236614"/>
                <a:ext cx="559903" cy="200920"/>
                <a:chOff x="924810" y="3364434"/>
                <a:chExt cx="559903" cy="243114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D665D59-2C0B-4D69-A0C9-A4380D949E9B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942FC8D-94DB-403B-938F-C913CAB28D01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82300" y="5860475"/>
              <a:ext cx="88678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395392" y="5866942"/>
              <a:ext cx="121058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6111813" y="5859356"/>
              <a:ext cx="8354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8D839FA-0AB3-4B4A-A455-AA78F750D79D}"/>
                </a:ext>
              </a:extLst>
            </p:cNvPr>
            <p:cNvGrpSpPr/>
            <p:nvPr/>
          </p:nvGrpSpPr>
          <p:grpSpPr>
            <a:xfrm>
              <a:off x="4928002" y="4783496"/>
              <a:ext cx="416501" cy="383842"/>
              <a:chOff x="1199745" y="2178996"/>
              <a:chExt cx="594403" cy="476288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A50CB27-269E-4E05-970E-10A230D6AF0B}"/>
                  </a:ext>
                </a:extLst>
              </p:cNvPr>
              <p:cNvSpPr/>
              <p:nvPr/>
            </p:nvSpPr>
            <p:spPr>
              <a:xfrm>
                <a:off x="1199745" y="2178996"/>
                <a:ext cx="594403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B01F55D8-D777-47A2-8258-B8AE8EA51FFD}"/>
                  </a:ext>
                </a:extLst>
              </p:cNvPr>
              <p:cNvSpPr/>
              <p:nvPr/>
            </p:nvSpPr>
            <p:spPr>
              <a:xfrm>
                <a:off x="1325607" y="2554106"/>
                <a:ext cx="324586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71EF7DE-C393-445F-ACE9-6AEA525D030C}"/>
                  </a:ext>
                </a:extLst>
              </p:cNvPr>
              <p:cNvCxnSpPr>
                <a:stCxn id="13" idx="2"/>
                <a:endCxn id="79" idx="2"/>
              </p:cNvCxnSpPr>
              <p:nvPr/>
            </p:nvCxnSpPr>
            <p:spPr>
              <a:xfrm>
                <a:off x="1199745" y="2229585"/>
                <a:ext cx="12586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A29FE7C-91DB-4568-A836-3569B358123E}"/>
                  </a:ext>
                </a:extLst>
              </p:cNvPr>
              <p:cNvCxnSpPr>
                <a:cxnSpLocks/>
                <a:stCxn id="13" idx="6"/>
                <a:endCxn id="79" idx="6"/>
              </p:cNvCxnSpPr>
              <p:nvPr/>
            </p:nvCxnSpPr>
            <p:spPr>
              <a:xfrm flipH="1">
                <a:off x="1650193" y="2229585"/>
                <a:ext cx="143955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679E4A9-2151-43FA-9E19-1ABA5F4BBD3E}"/>
                  </a:ext>
                </a:extLst>
              </p:cNvPr>
              <p:cNvCxnSpPr>
                <a:cxnSpLocks/>
                <a:stCxn id="13" idx="4"/>
                <a:endCxn id="79" idx="4"/>
              </p:cNvCxnSpPr>
              <p:nvPr/>
            </p:nvCxnSpPr>
            <p:spPr>
              <a:xfrm flipH="1">
                <a:off x="1487900" y="2280174"/>
                <a:ext cx="9047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F4D9D5D-9F5E-44F8-ABE4-4FF96D1A0755}"/>
                  </a:ext>
                </a:extLst>
              </p:cNvPr>
              <p:cNvCxnSpPr>
                <a:cxnSpLocks/>
                <a:stCxn id="13" idx="1"/>
                <a:endCxn id="79" idx="1"/>
              </p:cNvCxnSpPr>
              <p:nvPr/>
            </p:nvCxnSpPr>
            <p:spPr>
              <a:xfrm>
                <a:off x="1286793" y="2193813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2B62442-3FB4-44D8-8A47-2CF6B1CD5883}"/>
                  </a:ext>
                </a:extLst>
              </p:cNvPr>
              <p:cNvCxnSpPr>
                <a:cxnSpLocks/>
                <a:stCxn id="13" idx="7"/>
                <a:endCxn id="79" idx="7"/>
              </p:cNvCxnSpPr>
              <p:nvPr/>
            </p:nvCxnSpPr>
            <p:spPr>
              <a:xfrm flipH="1">
                <a:off x="1602658" y="2193813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83B8872D-3A6B-4E48-AD07-9E59AC250B22}"/>
                  </a:ext>
                </a:extLst>
              </p:cNvPr>
              <p:cNvCxnSpPr>
                <a:cxnSpLocks/>
                <a:stCxn id="13" idx="3"/>
                <a:endCxn id="79" idx="3"/>
              </p:cNvCxnSpPr>
              <p:nvPr/>
            </p:nvCxnSpPr>
            <p:spPr>
              <a:xfrm>
                <a:off x="1286793" y="2265357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63D7A703-E12E-45DD-9C60-DF0E3312F81E}"/>
                  </a:ext>
                </a:extLst>
              </p:cNvPr>
              <p:cNvCxnSpPr>
                <a:cxnSpLocks/>
                <a:stCxn id="13" idx="5"/>
                <a:endCxn id="79" idx="5"/>
              </p:cNvCxnSpPr>
              <p:nvPr/>
            </p:nvCxnSpPr>
            <p:spPr>
              <a:xfrm flipH="1">
                <a:off x="1602658" y="2265357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B264B84-01B9-4F69-85D1-D78BB37527AE}"/>
                </a:ext>
              </a:extLst>
            </p:cNvPr>
            <p:cNvSpPr/>
            <p:nvPr/>
          </p:nvSpPr>
          <p:spPr>
            <a:xfrm>
              <a:off x="3743760" y="3412424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ED6E35D-5111-44E1-AD7A-D207C5EB927D}"/>
                </a:ext>
              </a:extLst>
            </p:cNvPr>
            <p:cNvSpPr/>
            <p:nvPr/>
          </p:nvSpPr>
          <p:spPr>
            <a:xfrm>
              <a:off x="3768767" y="570845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DE196F6-647D-4615-97CB-C6B2CC05B0BC}"/>
                </a:ext>
              </a:extLst>
            </p:cNvPr>
            <p:cNvSpPr/>
            <p:nvPr/>
          </p:nvSpPr>
          <p:spPr>
            <a:xfrm>
              <a:off x="3735914" y="4997541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72505DD-FAE2-495A-B038-9BC528135D9E}"/>
                </a:ext>
              </a:extLst>
            </p:cNvPr>
            <p:cNvSpPr/>
            <p:nvPr/>
          </p:nvSpPr>
          <p:spPr>
            <a:xfrm>
              <a:off x="7675585" y="5727489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B65B696C-0EC5-4A7A-A217-454398D135A2}"/>
                </a:ext>
              </a:extLst>
            </p:cNvPr>
            <p:cNvSpPr/>
            <p:nvPr/>
          </p:nvSpPr>
          <p:spPr>
            <a:xfrm>
              <a:off x="7620508" y="4505142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E72B2A6E-3551-4B9D-8C49-869A2977B38D}"/>
                </a:ext>
              </a:extLst>
            </p:cNvPr>
            <p:cNvSpPr/>
            <p:nvPr/>
          </p:nvSpPr>
          <p:spPr bwMode="auto">
            <a:xfrm>
              <a:off x="9233230" y="2355246"/>
              <a:ext cx="291441" cy="350889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Services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EF9D39C-92C9-4964-92FA-D18DDEA46C40}"/>
                </a:ext>
              </a:extLst>
            </p:cNvPr>
            <p:cNvSpPr/>
            <p:nvPr/>
          </p:nvSpPr>
          <p:spPr>
            <a:xfrm>
              <a:off x="7159337" y="2854265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CE622B-F1E2-433C-BA6F-69ED0D1F1CA5}"/>
                </a:ext>
              </a:extLst>
            </p:cNvPr>
            <p:cNvSpPr/>
            <p:nvPr/>
          </p:nvSpPr>
          <p:spPr>
            <a:xfrm>
              <a:off x="8140251" y="285911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D680242-6CB6-465D-ACFE-9493D492BAB4}"/>
                </a:ext>
              </a:extLst>
            </p:cNvPr>
            <p:cNvSpPr/>
            <p:nvPr/>
          </p:nvSpPr>
          <p:spPr>
            <a:xfrm>
              <a:off x="8748861" y="5861925"/>
              <a:ext cx="77410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just"/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Breitbild</PresentationFormat>
  <Paragraphs>734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Times New Roman</vt:lpstr>
      <vt:lpstr>Verdana</vt:lpstr>
      <vt:lpstr>Office</vt:lpstr>
      <vt:lpstr>IGSO  - Governance Semantic Model</vt:lpstr>
      <vt:lpstr>PowerPoint-Präsentation</vt:lpstr>
      <vt:lpstr>PowerPoint-Präsentation</vt:lpstr>
      <vt:lpstr>PowerPoint-Präsentation</vt:lpstr>
      <vt:lpstr>IGSO - Semantic Data &amp; Policy Model</vt:lpstr>
      <vt:lpstr>IGSO - Organization Model</vt:lpstr>
      <vt:lpstr>IGSO - Information Governance Model</vt:lpstr>
      <vt:lpstr>IGSO  - Information Governance Model Details</vt:lpstr>
      <vt:lpstr>Information Governance Solutions Blueprint</vt:lpstr>
      <vt:lpstr>IGONTO Framework</vt:lpstr>
      <vt:lpstr>IGONTO Framework  Data Pipeline</vt:lpstr>
      <vt:lpstr>Information Governance Process Maturity Model and its Ontology</vt:lpstr>
      <vt:lpstr>IG-Program - Implementation Concept 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CMIS Domain Model</dc:title>
  <dc:creator>CMADMIN</dc:creator>
  <cp:lastModifiedBy>Cataldo Mega</cp:lastModifiedBy>
  <cp:revision>1243</cp:revision>
  <dcterms:created xsi:type="dcterms:W3CDTF">2022-01-20T17:29:50Z</dcterms:created>
  <dcterms:modified xsi:type="dcterms:W3CDTF">2023-11-15T14:42:53Z</dcterms:modified>
</cp:coreProperties>
</file>