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80" r:id="rId6"/>
    <p:sldId id="278" r:id="rId7"/>
    <p:sldId id="281" r:id="rId8"/>
    <p:sldId id="282" r:id="rId9"/>
    <p:sldId id="295" r:id="rId10"/>
    <p:sldId id="284" r:id="rId11"/>
    <p:sldId id="296" r:id="rId12"/>
    <p:sldId id="285" r:id="rId13"/>
    <p:sldId id="297" r:id="rId14"/>
    <p:sldId id="286" r:id="rId15"/>
    <p:sldId id="299" r:id="rId16"/>
    <p:sldId id="300" r:id="rId17"/>
    <p:sldId id="298" r:id="rId18"/>
    <p:sldId id="287" r:id="rId19"/>
    <p:sldId id="27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216" autoAdjust="0"/>
  </p:normalViewPr>
  <p:slideViewPr>
    <p:cSldViewPr snapToGrid="0">
      <p:cViewPr varScale="1">
        <p:scale>
          <a:sx n="57" d="100"/>
          <a:sy n="57" d="100"/>
        </p:scale>
        <p:origin x="84" y="930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F765-81DF-4CD4-A737-DDE62C84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7C45-8307-4F47-91BB-229B740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F83D-D593-4D91-ADFA-C49B837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0825"/>
            <a:ext cx="2971800" cy="32480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88" y="2790825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0134" y="2800350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anchor="b">
            <a:normAutofit/>
          </a:bodyPr>
          <a:lstStyle>
            <a:lvl1pPr algn="l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>
            <a:normAutofit/>
          </a:bodyPr>
          <a:lstStyle>
            <a:lvl1pPr marL="0" indent="0" algn="l">
              <a:buNone/>
              <a:defRPr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6E25-C828-48BC-8628-82D1E81A50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386C-9F0A-4DAC-822E-DEC8EA1DDE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59EB-A4AA-43EC-A853-BDDFB7AB3D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42BA18D-167B-42CD-8DD5-844A208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A9BF1-35FD-4BDE-9C59-E08CB7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2A2A47-BED9-43DF-8914-AD1EB274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2808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3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376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117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117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91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9175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7498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498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25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4077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97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97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1719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1718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9720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9719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4349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4349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3896D737-6139-4405-A7F2-E08C421815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730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721A36A5-FCF3-4EE8-B5F2-41805C3F6A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49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1630D673-CB21-40A3-A7BE-C996B20D681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97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0C83EF20-1DF8-43B4-B982-A382FF884E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6082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1FD09C98-5809-41AD-B215-493A3D741A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2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9E3214F0-FC83-402F-BAC5-ED48275327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02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9B0FB7F-A1FC-40D1-ACFC-C3C966F9B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1767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5EB3CBA-DD9B-449B-9B72-1917801771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1766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BA47B66D-8891-4AE7-98BE-3CFE9CDB57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9768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29AE99A-6054-4B2F-B99D-FE4F68261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99767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D1F32591-7BBD-4006-AEA0-29F43CDADC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6354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BC780CD-8E77-4D0E-A436-DCB2AA0C15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6354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82C-34E9-4F3B-9B0F-A3207161C41E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0" r:id="rId4"/>
    <p:sldLayoutId id="2147483672" r:id="rId5"/>
    <p:sldLayoutId id="2147483654" r:id="rId6"/>
    <p:sldLayoutId id="2147483658" r:id="rId7"/>
    <p:sldLayoutId id="2147483660" r:id="rId8"/>
    <p:sldLayoutId id="2147483671" r:id="rId9"/>
    <p:sldLayoutId id="2147483650" r:id="rId10"/>
    <p:sldLayoutId id="2147483667" r:id="rId11"/>
    <p:sldLayoutId id="2147483668" r:id="rId12"/>
    <p:sldLayoutId id="2147483662" r:id="rId13"/>
    <p:sldLayoutId id="214748366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3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frosty pine leaves&#10;">
            <a:extLst>
              <a:ext uri="{FF2B5EF4-FFF2-40B4-BE49-F238E27FC236}">
                <a16:creationId xmlns:a16="http://schemas.microsoft.com/office/drawing/2014/main" id="{E700099C-08E5-415B-A866-CD9A073DCD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Alpha Anywhere Q&amp;A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February 2, 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Ionic Appflow Project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Ionic Appflow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Create a new project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</a:rPr>
              <a:t>Link it to the GitHub repository</a:t>
            </a:r>
            <a:endParaRPr lang="en-US" sz="2800">
              <a:solidFill>
                <a:srgbClr val="0E101A"/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App Building Workflow in Ionic Appflow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5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Building and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0E101A"/>
                </a:solidFill>
                <a:effectLst/>
              </a:rPr>
              <a:t>Start a build on Ionic Appflow:</a:t>
            </a:r>
            <a:endParaRPr lang="en-US" sz="2800">
              <a:solidFill>
                <a:srgbClr val="0E101A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Choose the Commit to use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Choose target platform and type (debug, development)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Add Certificates (you only have to do this once)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Build the App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1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Certificates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 you need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1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iOS Certificate Genie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requires an Apple Developer Account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does NOT require a Mac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walks through creating the certificate from within Alpha Anywhere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Recommended iOS Certificate type: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Apple Development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Apple Distribution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0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A quick note on iOS Provisioning Profiles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iOS Provisioning Profiles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The Provisioning Profile needs to include the UDID of any devices you plan to use for testing.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If you add a UDID to the Provisioning Profile after building your app in Ionic, you must rebuild your app with the new Provisioning Profile.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8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Testing!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6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iOS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TestFlight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Daiwi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Android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solidFill>
                  <a:srgbClr val="0E101A"/>
                </a:solidFill>
                <a:effectLst/>
              </a:rPr>
              <a:t>Testing tracks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1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94E4F3-8754-484A-9B44-D5F8D02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Publishing Mobile Apps with Ionic Appflow</a:t>
            </a:r>
          </a:p>
        </p:txBody>
      </p:sp>
      <p:pic>
        <p:nvPicPr>
          <p:cNvPr id="1028" name="Picture 4" descr="Ionic Appflow: Accessible Mobile DevOps for All">
            <a:extLst>
              <a:ext uri="{FF2B5EF4-FFF2-40B4-BE49-F238E27FC236}">
                <a16:creationId xmlns:a16="http://schemas.microsoft.com/office/drawing/2014/main" id="{A1EEB3D9-8F01-47C4-94BF-985E4FD06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877F-1E30-4EB4-8B40-CD80FFCC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CE68-4F88-4B0B-BDB8-27854511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C1737-8B42-47ED-9843-404FE84A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Common Mistakes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Mostly just mistakes we've seen when building for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Common Mistakes and How to Avoid them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0E101A"/>
                </a:solidFill>
                <a:effectLst/>
              </a:rPr>
              <a:t>Error: Source path does not exist: resources/screen/ios/Default@2x~universal~anyany.png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>
              <a:solidFill>
                <a:srgbClr val="0E101A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0E101A"/>
                </a:solidFill>
                <a:effectLst/>
              </a:rPr>
              <a:t>Cause: iOS Storyboard images were not defined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0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Common Mistakes and How to Avoid them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0E101A"/>
                </a:solidFill>
                <a:effectLst/>
              </a:rPr>
              <a:t>Error: security: SecKeychainItemImport: MAC verification failed during PKCS12 import (wrong password?)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>
              <a:solidFill>
                <a:srgbClr val="0E101A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0E101A"/>
                </a:solidFill>
                <a:effectLst/>
              </a:rPr>
              <a:t>Cause</a:t>
            </a:r>
            <a:r>
              <a:rPr lang="en-US" sz="2800">
                <a:solidFill>
                  <a:srgbClr val="0E101A"/>
                </a:solidFill>
              </a:rPr>
              <a:t>: something is wrong with iOS Certificate (password, type, etc)</a:t>
            </a:r>
            <a:endParaRPr lang="en-US" sz="2800">
              <a:solidFill>
                <a:srgbClr val="0E101A"/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5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Common Mistakes and How to Avoid them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0E101A"/>
                </a:solidFill>
                <a:effectLst/>
              </a:rPr>
              <a:t>Error: Unable to Install, This app cannot be installed because its integrity could not be verified </a:t>
            </a:r>
            <a:br>
              <a:rPr lang="en-US" sz="2800">
                <a:solidFill>
                  <a:srgbClr val="0E101A"/>
                </a:solidFill>
                <a:effectLst/>
              </a:rPr>
            </a:br>
            <a:r>
              <a:rPr lang="en-US" sz="2800">
                <a:solidFill>
                  <a:srgbClr val="0E101A"/>
                </a:solidFill>
                <a:effectLst/>
              </a:rPr>
              <a:t>(</a:t>
            </a:r>
            <a:r>
              <a:rPr lang="en-US" sz="2800">
                <a:solidFill>
                  <a:srgbClr val="0E101A"/>
                </a:solidFill>
              </a:rPr>
              <a:t>Seen when installing an app using Diawi)</a:t>
            </a:r>
            <a:endParaRPr lang="en-US" sz="2800">
              <a:solidFill>
                <a:srgbClr val="0E101A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>
              <a:solidFill>
                <a:srgbClr val="0E101A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0E101A"/>
                </a:solidFill>
                <a:effectLst/>
              </a:rPr>
              <a:t>Cause</a:t>
            </a:r>
            <a:r>
              <a:rPr lang="en-US" sz="2800">
                <a:solidFill>
                  <a:srgbClr val="0E101A"/>
                </a:solidFill>
              </a:rPr>
              <a:t>: UDID missing from Provisioning Profile</a:t>
            </a:r>
            <a:endParaRPr lang="en-US" sz="2800">
              <a:solidFill>
                <a:srgbClr val="0E101A"/>
              </a:solidFill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8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1" name="Picture Placeholder 10" descr="A snowy field with snow covered trees and blue skies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 anchorCtr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E101A"/>
                </a:solidFill>
                <a:effectLst/>
              </a:rPr>
              <a:t>Overview &amp; Required Resources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E101A"/>
                </a:solidFill>
                <a:effectLst/>
              </a:rPr>
              <a:t>Cordova Builder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E101A"/>
                </a:solidFill>
                <a:effectLst/>
              </a:rPr>
              <a:t>Publishing to Ionic Appflow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E101A"/>
                </a:solidFill>
                <a:effectLst/>
              </a:rPr>
              <a:t>Building and Testing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E101A"/>
                </a:solidFill>
                <a:effectLst/>
              </a:rPr>
              <a:t>Common Mistakes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E91DA-1150-4461-94AB-8FAC463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Ionic Appflow is a cloud-based service that allows an Alpha mobile app developer to build Cordova apps for iOS or Android in the cloud.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4406-0012-4FA6-8218-E605D575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E101A"/>
                </a:solidFill>
                <a:effectLst/>
              </a:rPr>
              <a:t>Required 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A80A-EFC5-4B01-953A-F5DA0D0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E101A"/>
                </a:solidFill>
                <a:effectLst/>
              </a:rPr>
              <a:t>Paid Ionic Appflow Account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E101A"/>
                </a:solidFill>
                <a:effectLst/>
              </a:rPr>
              <a:t>GitHub Account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E101A"/>
                </a:solidFill>
                <a:effectLst/>
              </a:rPr>
              <a:t>GitHub Desktop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E101A"/>
                </a:solidFill>
                <a:effectLst/>
              </a:rPr>
              <a:t>Apple Developer Account - iOS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E101A"/>
                </a:solidFill>
                <a:effectLst/>
              </a:rPr>
              <a:t>Google Play Developer Account - Android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E101A"/>
                </a:solidFill>
              </a:rPr>
              <a:t>Application Server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E101A"/>
                </a:solidFill>
                <a:effectLst/>
              </a:rPr>
              <a:t>Database/Storage hosting (Alpha Cloud)</a:t>
            </a:r>
          </a:p>
          <a:p>
            <a:pPr>
              <a:lnSpc>
                <a:spcPct val="150000"/>
              </a:lnSpc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44B7-6B45-4411-8EDC-F6E5B1EA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CB83-0C0C-43E4-98AC-7ACE27A2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CBB3-48EA-4438-9DA4-66D16DAE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Alpha Anywhere Cordova Builder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0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Cordova Builder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Generates the assets required to build your app with Ionic Appflow.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43320-A9B5-4E19-878D-A89D1722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65" y="1706563"/>
            <a:ext cx="5892869" cy="39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8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/>
              <a:t>App Publish Workflow in Alpha Anywhere</a:t>
            </a:r>
            <a:endParaRPr lang="en-US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EEB5A-6205-483E-8536-03E98A0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E101A"/>
                </a:solidFill>
                <a:effectLst/>
              </a:rPr>
              <a:t>Publishing Your App Files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1AC4D-2AE6-4200-AF0D-A5720F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Publish your app to the Application Server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Configure the app info and assets, including icons, storyboard and 9-patch images, developer info, and required plugins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Generate the Ionic Appflow files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solidFill>
                  <a:srgbClr val="0E101A"/>
                </a:solidFill>
                <a:effectLst/>
              </a:rPr>
              <a:t>Commit generated files to GitHub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093-648A-4BBB-BD4F-D526613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2,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C646-179D-4E56-A35C-CEBF40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Publishing Moible Apps with Ionic Appflow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0DB0-7EF1-4675-87BF-64CB140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aa1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wscape_tm44613219_Win32_JB_SL_v3" id="{1C87AC08-773C-4510-A4A8-B1D3594C4029}" vid="{72F6DBE6-EDB8-4427-B790-8ECF5ED625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1B5A3C-8B2E-4B35-A109-4713D9D35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576AF5-45CB-4D7F-8506-5C2B8F7E0C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473F6E9-2FA5-4F36-A42B-ED7213C4A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597</Words>
  <Application>Microsoft Office PowerPoint</Application>
  <PresentationFormat>Widescreen</PresentationFormat>
  <Paragraphs>116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Open Sans</vt:lpstr>
      <vt:lpstr>Raleway</vt:lpstr>
      <vt:lpstr>Office Theme</vt:lpstr>
      <vt:lpstr>Alpha Anywhere Q&amp;A</vt:lpstr>
      <vt:lpstr>Publishing Mobile Apps with Ionic Appflow</vt:lpstr>
      <vt:lpstr>AGENDA</vt:lpstr>
      <vt:lpstr>Overview</vt:lpstr>
      <vt:lpstr>Required Resources</vt:lpstr>
      <vt:lpstr>Alpha Anywhere Cordova Builder</vt:lpstr>
      <vt:lpstr>Cordova Builder</vt:lpstr>
      <vt:lpstr>App Publish Workflow in Alpha Anywhere</vt:lpstr>
      <vt:lpstr>Publishing Your App Files</vt:lpstr>
      <vt:lpstr>Ionic Appflow Project</vt:lpstr>
      <vt:lpstr>Ionic Appflow Project</vt:lpstr>
      <vt:lpstr>App Building Workflow in Ionic Appflow</vt:lpstr>
      <vt:lpstr>Building and Testing</vt:lpstr>
      <vt:lpstr>Certificates</vt:lpstr>
      <vt:lpstr>iOS Certificate Genie</vt:lpstr>
      <vt:lpstr>A quick note on iOS Provisioning Profiles</vt:lpstr>
      <vt:lpstr>iOS Provisioning Profiles</vt:lpstr>
      <vt:lpstr>Testing!</vt:lpstr>
      <vt:lpstr>Testing</vt:lpstr>
      <vt:lpstr>Common Mistakes</vt:lpstr>
      <vt:lpstr>Common Mistakes and How to Avoid them</vt:lpstr>
      <vt:lpstr>Common Mistakes and How to Avoid them</vt:lpstr>
      <vt:lpstr>Common Mistakes and How to Avoid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Q&amp;A</dc:title>
  <dc:creator>Sarah Mitchell</dc:creator>
  <cp:lastModifiedBy>Sarah Mitchell</cp:lastModifiedBy>
  <cp:revision>2</cp:revision>
  <dcterms:created xsi:type="dcterms:W3CDTF">2022-02-02T14:54:49Z</dcterms:created>
  <dcterms:modified xsi:type="dcterms:W3CDTF">2022-02-02T17:54:46Z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