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7339FD-B963-489D-8AB4-721A88BEF826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B36E27-68B0-4D6C-AFAE-A146FD5D2ED1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/>
            <a:t>Data stored as a Geometry or Geography data type</a:t>
          </a:r>
        </a:p>
      </dgm:t>
    </dgm:pt>
    <dgm:pt modelId="{AA0D674C-5EC0-422F-B81B-CB540CB1798B}" type="parTrans" cxnId="{90222689-C91D-4347-BAEB-1660AC99B0C1}">
      <dgm:prSet/>
      <dgm:spPr/>
      <dgm:t>
        <a:bodyPr/>
        <a:lstStyle/>
        <a:p>
          <a:endParaRPr lang="en-US" sz="2400"/>
        </a:p>
      </dgm:t>
    </dgm:pt>
    <dgm:pt modelId="{07A4C3E0-6211-4072-9F68-F5349171875B}" type="sibTrans" cxnId="{90222689-C91D-4347-BAEB-1660AC99B0C1}">
      <dgm:prSet/>
      <dgm:spPr/>
      <dgm:t>
        <a:bodyPr/>
        <a:lstStyle/>
        <a:p>
          <a:endParaRPr lang="en-US" sz="2400"/>
        </a:p>
      </dgm:t>
    </dgm:pt>
    <dgm:pt modelId="{07FFCA7E-D072-4D44-AA87-8AFDD82D6B4A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/>
            <a:t>Database Support:</a:t>
          </a:r>
        </a:p>
      </dgm:t>
    </dgm:pt>
    <dgm:pt modelId="{850BCF43-286A-4D4A-B95D-691BBBA740C3}" type="parTrans" cxnId="{952060ED-1A03-4104-A4ED-42A4B142D456}">
      <dgm:prSet/>
      <dgm:spPr/>
      <dgm:t>
        <a:bodyPr/>
        <a:lstStyle/>
        <a:p>
          <a:endParaRPr lang="en-US" sz="2400"/>
        </a:p>
      </dgm:t>
    </dgm:pt>
    <dgm:pt modelId="{C20CCD9B-8F74-4A09-BB02-158F6D1F7847}" type="sibTrans" cxnId="{952060ED-1A03-4104-A4ED-42A4B142D456}">
      <dgm:prSet/>
      <dgm:spPr/>
      <dgm:t>
        <a:bodyPr/>
        <a:lstStyle/>
        <a:p>
          <a:endParaRPr lang="en-US" sz="2400"/>
        </a:p>
      </dgm:t>
    </dgm:pt>
    <dgm:pt modelId="{45ACD62F-47FE-448E-98C5-95088ED6327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SQL Server</a:t>
          </a:r>
        </a:p>
      </dgm:t>
    </dgm:pt>
    <dgm:pt modelId="{D0971370-8729-4196-A0D5-FA708B5E9F65}" type="parTrans" cxnId="{47CF0AC8-4323-4B5A-8F85-17AF50B33711}">
      <dgm:prSet/>
      <dgm:spPr/>
      <dgm:t>
        <a:bodyPr/>
        <a:lstStyle/>
        <a:p>
          <a:endParaRPr lang="en-US" sz="2400"/>
        </a:p>
      </dgm:t>
    </dgm:pt>
    <dgm:pt modelId="{EC857445-850D-4245-BE97-DDE5317AAF63}" type="sibTrans" cxnId="{47CF0AC8-4323-4B5A-8F85-17AF50B33711}">
      <dgm:prSet/>
      <dgm:spPr/>
      <dgm:t>
        <a:bodyPr/>
        <a:lstStyle/>
        <a:p>
          <a:endParaRPr lang="en-US" sz="2400"/>
        </a:p>
      </dgm:t>
    </dgm:pt>
    <dgm:pt modelId="{9967389A-D020-476F-9654-3A80B390355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Oracle</a:t>
          </a:r>
        </a:p>
      </dgm:t>
    </dgm:pt>
    <dgm:pt modelId="{A4B2EAC1-F57E-4955-8CF1-8F07BAFA5157}" type="parTrans" cxnId="{1CD7BF3F-732C-4164-875B-3191FED1AE32}">
      <dgm:prSet/>
      <dgm:spPr/>
      <dgm:t>
        <a:bodyPr/>
        <a:lstStyle/>
        <a:p>
          <a:endParaRPr lang="en-US" sz="2400"/>
        </a:p>
      </dgm:t>
    </dgm:pt>
    <dgm:pt modelId="{BA349DDC-3A79-4CF7-AE25-8C404101E3C2}" type="sibTrans" cxnId="{1CD7BF3F-732C-4164-875B-3191FED1AE32}">
      <dgm:prSet/>
      <dgm:spPr/>
      <dgm:t>
        <a:bodyPr/>
        <a:lstStyle/>
        <a:p>
          <a:endParaRPr lang="en-US" sz="2400"/>
        </a:p>
      </dgm:t>
    </dgm:pt>
    <dgm:pt modelId="{19EF3C77-3DD3-444A-9186-33EF08212A2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DB2</a:t>
          </a:r>
        </a:p>
      </dgm:t>
    </dgm:pt>
    <dgm:pt modelId="{918B642A-BF4F-432D-9690-EC4F48C17AC3}" type="parTrans" cxnId="{FD8DEC01-DCCE-4F78-B18B-DB3353939A5A}">
      <dgm:prSet/>
      <dgm:spPr/>
      <dgm:t>
        <a:bodyPr/>
        <a:lstStyle/>
        <a:p>
          <a:endParaRPr lang="en-US" sz="2400"/>
        </a:p>
      </dgm:t>
    </dgm:pt>
    <dgm:pt modelId="{B4F0B6CA-148A-45D6-8FF8-E92B5830DA53}" type="sibTrans" cxnId="{FD8DEC01-DCCE-4F78-B18B-DB3353939A5A}">
      <dgm:prSet/>
      <dgm:spPr/>
      <dgm:t>
        <a:bodyPr/>
        <a:lstStyle/>
        <a:p>
          <a:endParaRPr lang="en-US" sz="2400"/>
        </a:p>
      </dgm:t>
    </dgm:pt>
    <dgm:pt modelId="{740CC863-2CD4-42CD-9B50-01DF02DBF60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PostgreSQL</a:t>
          </a:r>
        </a:p>
      </dgm:t>
    </dgm:pt>
    <dgm:pt modelId="{B278C523-272F-41C7-8C0B-1D46F59A5EBF}" type="parTrans" cxnId="{59F8C594-2DD5-4216-99F1-55664CDDD126}">
      <dgm:prSet/>
      <dgm:spPr/>
      <dgm:t>
        <a:bodyPr/>
        <a:lstStyle/>
        <a:p>
          <a:endParaRPr lang="en-US" sz="2400"/>
        </a:p>
      </dgm:t>
    </dgm:pt>
    <dgm:pt modelId="{C3B41204-2C44-402E-9525-8DF723EA8F04}" type="sibTrans" cxnId="{59F8C594-2DD5-4216-99F1-55664CDDD126}">
      <dgm:prSet/>
      <dgm:spPr/>
      <dgm:t>
        <a:bodyPr/>
        <a:lstStyle/>
        <a:p>
          <a:endParaRPr lang="en-US" sz="2400"/>
        </a:p>
      </dgm:t>
    </dgm:pt>
    <dgm:pt modelId="{810E5311-BC4E-42F9-819C-8B24032146F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MySQL</a:t>
          </a:r>
        </a:p>
      </dgm:t>
    </dgm:pt>
    <dgm:pt modelId="{A27D3B52-4277-4786-AA01-2884D5BB3A28}" type="parTrans" cxnId="{C6E1B6DB-7EB5-4B95-892D-C01F65554C69}">
      <dgm:prSet/>
      <dgm:spPr/>
      <dgm:t>
        <a:bodyPr/>
        <a:lstStyle/>
        <a:p>
          <a:endParaRPr lang="en-US" sz="2400"/>
        </a:p>
      </dgm:t>
    </dgm:pt>
    <dgm:pt modelId="{C857FF41-E5D9-4F1B-91E8-3FBF48FE9E5D}" type="sibTrans" cxnId="{C6E1B6DB-7EB5-4B95-892D-C01F65554C69}">
      <dgm:prSet/>
      <dgm:spPr/>
      <dgm:t>
        <a:bodyPr/>
        <a:lstStyle/>
        <a:p>
          <a:endParaRPr lang="en-US" sz="2400"/>
        </a:p>
      </dgm:t>
    </dgm:pt>
    <dgm:pt modelId="{BE423AA4-A167-4886-99CF-04A6A5A20F1E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/>
            <a:t>Support varies significantly between different database systems</a:t>
          </a:r>
        </a:p>
      </dgm:t>
    </dgm:pt>
    <dgm:pt modelId="{0875538D-6DD3-428B-9A02-BB9A47AC5AC9}" type="parTrans" cxnId="{3117695E-D832-4CD9-A68D-D47D2A082CB8}">
      <dgm:prSet/>
      <dgm:spPr/>
      <dgm:t>
        <a:bodyPr/>
        <a:lstStyle/>
        <a:p>
          <a:endParaRPr lang="en-US" sz="2400"/>
        </a:p>
      </dgm:t>
    </dgm:pt>
    <dgm:pt modelId="{F94BF43F-9348-4C11-872D-4532424124CF}" type="sibTrans" cxnId="{3117695E-D832-4CD9-A68D-D47D2A082CB8}">
      <dgm:prSet/>
      <dgm:spPr/>
      <dgm:t>
        <a:bodyPr/>
        <a:lstStyle/>
        <a:p>
          <a:endParaRPr lang="en-US" sz="2400"/>
        </a:p>
      </dgm:t>
    </dgm:pt>
    <dgm:pt modelId="{7DFA9E01-F9FC-459E-9E32-CA96DA5436CD}" type="pres">
      <dgm:prSet presAssocID="{4E7339FD-B963-489D-8AB4-721A88BEF826}" presName="root" presStyleCnt="0">
        <dgm:presLayoutVars>
          <dgm:dir/>
          <dgm:resizeHandles val="exact"/>
        </dgm:presLayoutVars>
      </dgm:prSet>
      <dgm:spPr/>
    </dgm:pt>
    <dgm:pt modelId="{7CAB49DC-6742-480F-9383-A8CD8E269E28}" type="pres">
      <dgm:prSet presAssocID="{0EB36E27-68B0-4D6C-AFAE-A146FD5D2ED1}" presName="compNode" presStyleCnt="0"/>
      <dgm:spPr/>
    </dgm:pt>
    <dgm:pt modelId="{CB4633C8-F341-45FE-961F-CC4D43DD887A}" type="pres">
      <dgm:prSet presAssocID="{0EB36E27-68B0-4D6C-AFAE-A146FD5D2ED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0F5A7387-B855-4B01-83FA-4135F742B17F}" type="pres">
      <dgm:prSet presAssocID="{0EB36E27-68B0-4D6C-AFAE-A146FD5D2ED1}" presName="iconSpace" presStyleCnt="0"/>
      <dgm:spPr/>
    </dgm:pt>
    <dgm:pt modelId="{CFC91257-1B53-4356-9038-66FB182D0EA6}" type="pres">
      <dgm:prSet presAssocID="{0EB36E27-68B0-4D6C-AFAE-A146FD5D2ED1}" presName="parTx" presStyleLbl="revTx" presStyleIdx="0" presStyleCnt="6">
        <dgm:presLayoutVars>
          <dgm:chMax val="0"/>
          <dgm:chPref val="0"/>
        </dgm:presLayoutVars>
      </dgm:prSet>
      <dgm:spPr/>
    </dgm:pt>
    <dgm:pt modelId="{91BB3A15-F085-48E5-A343-BDF43D0D3BAA}" type="pres">
      <dgm:prSet presAssocID="{0EB36E27-68B0-4D6C-AFAE-A146FD5D2ED1}" presName="txSpace" presStyleCnt="0"/>
      <dgm:spPr/>
    </dgm:pt>
    <dgm:pt modelId="{62AE4B47-BACF-47E6-A161-7BC0C83F6CD1}" type="pres">
      <dgm:prSet presAssocID="{0EB36E27-68B0-4D6C-AFAE-A146FD5D2ED1}" presName="desTx" presStyleLbl="revTx" presStyleIdx="1" presStyleCnt="6">
        <dgm:presLayoutVars/>
      </dgm:prSet>
      <dgm:spPr/>
    </dgm:pt>
    <dgm:pt modelId="{7CE4A6FF-45A0-4522-8BB2-8A1BFAB140BD}" type="pres">
      <dgm:prSet presAssocID="{07A4C3E0-6211-4072-9F68-F5349171875B}" presName="sibTrans" presStyleCnt="0"/>
      <dgm:spPr/>
    </dgm:pt>
    <dgm:pt modelId="{E57AF481-98AA-4CBB-8207-6104A8081532}" type="pres">
      <dgm:prSet presAssocID="{07FFCA7E-D072-4D44-AA87-8AFDD82D6B4A}" presName="compNode" presStyleCnt="0"/>
      <dgm:spPr/>
    </dgm:pt>
    <dgm:pt modelId="{1CEE5940-1E69-4FF2-B25E-7C2CF1788D4F}" type="pres">
      <dgm:prSet presAssocID="{07FFCA7E-D072-4D44-AA87-8AFDD82D6B4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1D44F85-6DB5-4191-945E-7D7C0D461E16}" type="pres">
      <dgm:prSet presAssocID="{07FFCA7E-D072-4D44-AA87-8AFDD82D6B4A}" presName="iconSpace" presStyleCnt="0"/>
      <dgm:spPr/>
    </dgm:pt>
    <dgm:pt modelId="{AB06ACFD-BE60-46FD-BF99-AF5616054E77}" type="pres">
      <dgm:prSet presAssocID="{07FFCA7E-D072-4D44-AA87-8AFDD82D6B4A}" presName="parTx" presStyleLbl="revTx" presStyleIdx="2" presStyleCnt="6" custScaleY="56760">
        <dgm:presLayoutVars>
          <dgm:chMax val="0"/>
          <dgm:chPref val="0"/>
        </dgm:presLayoutVars>
      </dgm:prSet>
      <dgm:spPr/>
    </dgm:pt>
    <dgm:pt modelId="{C34E30E4-1AD1-4CDF-BFE9-8BBCF9625C46}" type="pres">
      <dgm:prSet presAssocID="{07FFCA7E-D072-4D44-AA87-8AFDD82D6B4A}" presName="txSpace" presStyleCnt="0"/>
      <dgm:spPr/>
    </dgm:pt>
    <dgm:pt modelId="{2CAC4FE1-87A6-431A-9A08-4910C316FC88}" type="pres">
      <dgm:prSet presAssocID="{07FFCA7E-D072-4D44-AA87-8AFDD82D6B4A}" presName="desTx" presStyleLbl="revTx" presStyleIdx="3" presStyleCnt="6">
        <dgm:presLayoutVars/>
      </dgm:prSet>
      <dgm:spPr/>
    </dgm:pt>
    <dgm:pt modelId="{B4512D4A-93B1-4FB2-9CCB-F56650ACFB81}" type="pres">
      <dgm:prSet presAssocID="{C20CCD9B-8F74-4A09-BB02-158F6D1F7847}" presName="sibTrans" presStyleCnt="0"/>
      <dgm:spPr/>
    </dgm:pt>
    <dgm:pt modelId="{0AACA622-AC75-4ACF-92CB-2404016E8A06}" type="pres">
      <dgm:prSet presAssocID="{BE423AA4-A167-4886-99CF-04A6A5A20F1E}" presName="compNode" presStyleCnt="0"/>
      <dgm:spPr/>
    </dgm:pt>
    <dgm:pt modelId="{353EC07F-51A3-4F0C-A4F3-C75F74585E85}" type="pres">
      <dgm:prSet presAssocID="{BE423AA4-A167-4886-99CF-04A6A5A20F1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 with solid fill"/>
        </a:ext>
      </dgm:extLst>
    </dgm:pt>
    <dgm:pt modelId="{21623F9E-5FE7-456A-84CF-3EE126491336}" type="pres">
      <dgm:prSet presAssocID="{BE423AA4-A167-4886-99CF-04A6A5A20F1E}" presName="iconSpace" presStyleCnt="0"/>
      <dgm:spPr/>
    </dgm:pt>
    <dgm:pt modelId="{68CFAF89-15E6-41A6-9297-D9C3F823D4AB}" type="pres">
      <dgm:prSet presAssocID="{BE423AA4-A167-4886-99CF-04A6A5A20F1E}" presName="parTx" presStyleLbl="revTx" presStyleIdx="4" presStyleCnt="6">
        <dgm:presLayoutVars>
          <dgm:chMax val="0"/>
          <dgm:chPref val="0"/>
        </dgm:presLayoutVars>
      </dgm:prSet>
      <dgm:spPr/>
    </dgm:pt>
    <dgm:pt modelId="{68F8486B-0B8B-4C51-AD0C-BA0259F7A8A6}" type="pres">
      <dgm:prSet presAssocID="{BE423AA4-A167-4886-99CF-04A6A5A20F1E}" presName="txSpace" presStyleCnt="0"/>
      <dgm:spPr/>
    </dgm:pt>
    <dgm:pt modelId="{6F4116D4-2E58-4A8E-84B8-8F5984A8BD84}" type="pres">
      <dgm:prSet presAssocID="{BE423AA4-A167-4886-99CF-04A6A5A20F1E}" presName="desTx" presStyleLbl="revTx" presStyleIdx="5" presStyleCnt="6">
        <dgm:presLayoutVars/>
      </dgm:prSet>
      <dgm:spPr/>
    </dgm:pt>
  </dgm:ptLst>
  <dgm:cxnLst>
    <dgm:cxn modelId="{FD8DEC01-DCCE-4F78-B18B-DB3353939A5A}" srcId="{07FFCA7E-D072-4D44-AA87-8AFDD82D6B4A}" destId="{19EF3C77-3DD3-444A-9186-33EF08212A21}" srcOrd="2" destOrd="0" parTransId="{918B642A-BF4F-432D-9690-EC4F48C17AC3}" sibTransId="{B4F0B6CA-148A-45D6-8FF8-E92B5830DA53}"/>
    <dgm:cxn modelId="{C21E3B06-A158-47B0-A8B7-7ECBC425AF63}" type="presOf" srcId="{45ACD62F-47FE-448E-98C5-95088ED63272}" destId="{2CAC4FE1-87A6-431A-9A08-4910C316FC88}" srcOrd="0" destOrd="0" presId="urn:microsoft.com/office/officeart/2018/2/layout/IconLabelDescriptionList"/>
    <dgm:cxn modelId="{05E2B22A-B8C6-4E85-ACEA-BBB9BB328625}" type="presOf" srcId="{740CC863-2CD4-42CD-9B50-01DF02DBF608}" destId="{2CAC4FE1-87A6-431A-9A08-4910C316FC88}" srcOrd="0" destOrd="3" presId="urn:microsoft.com/office/officeart/2018/2/layout/IconLabelDescriptionList"/>
    <dgm:cxn modelId="{1CD7BF3F-732C-4164-875B-3191FED1AE32}" srcId="{07FFCA7E-D072-4D44-AA87-8AFDD82D6B4A}" destId="{9967389A-D020-476F-9654-3A80B390355C}" srcOrd="1" destOrd="0" parTransId="{A4B2EAC1-F57E-4955-8CF1-8F07BAFA5157}" sibTransId="{BA349DDC-3A79-4CF7-AE25-8C404101E3C2}"/>
    <dgm:cxn modelId="{3117695E-D832-4CD9-A68D-D47D2A082CB8}" srcId="{4E7339FD-B963-489D-8AB4-721A88BEF826}" destId="{BE423AA4-A167-4886-99CF-04A6A5A20F1E}" srcOrd="2" destOrd="0" parTransId="{0875538D-6DD3-428B-9A02-BB9A47AC5AC9}" sibTransId="{F94BF43F-9348-4C11-872D-4532424124CF}"/>
    <dgm:cxn modelId="{71400D4D-2A6A-41C7-83A5-9CAE4099EEA7}" type="presOf" srcId="{810E5311-BC4E-42F9-819C-8B24032146F3}" destId="{2CAC4FE1-87A6-431A-9A08-4910C316FC88}" srcOrd="0" destOrd="4" presId="urn:microsoft.com/office/officeart/2018/2/layout/IconLabelDescriptionList"/>
    <dgm:cxn modelId="{C46C3380-F757-42E1-BAA6-4455CE53841D}" type="presOf" srcId="{19EF3C77-3DD3-444A-9186-33EF08212A21}" destId="{2CAC4FE1-87A6-431A-9A08-4910C316FC88}" srcOrd="0" destOrd="2" presId="urn:microsoft.com/office/officeart/2018/2/layout/IconLabelDescriptionList"/>
    <dgm:cxn modelId="{90222689-C91D-4347-BAEB-1660AC99B0C1}" srcId="{4E7339FD-B963-489D-8AB4-721A88BEF826}" destId="{0EB36E27-68B0-4D6C-AFAE-A146FD5D2ED1}" srcOrd="0" destOrd="0" parTransId="{AA0D674C-5EC0-422F-B81B-CB540CB1798B}" sibTransId="{07A4C3E0-6211-4072-9F68-F5349171875B}"/>
    <dgm:cxn modelId="{0C0F578A-F785-4F9B-995A-5760C0EC59C7}" type="presOf" srcId="{4E7339FD-B963-489D-8AB4-721A88BEF826}" destId="{7DFA9E01-F9FC-459E-9E32-CA96DA5436CD}" srcOrd="0" destOrd="0" presId="urn:microsoft.com/office/officeart/2018/2/layout/IconLabelDescriptionList"/>
    <dgm:cxn modelId="{59F8C594-2DD5-4216-99F1-55664CDDD126}" srcId="{07FFCA7E-D072-4D44-AA87-8AFDD82D6B4A}" destId="{740CC863-2CD4-42CD-9B50-01DF02DBF608}" srcOrd="3" destOrd="0" parTransId="{B278C523-272F-41C7-8C0B-1D46F59A5EBF}" sibTransId="{C3B41204-2C44-402E-9525-8DF723EA8F04}"/>
    <dgm:cxn modelId="{0B3445B4-DE37-4B25-AAFD-D55C4F10561C}" type="presOf" srcId="{BE423AA4-A167-4886-99CF-04A6A5A20F1E}" destId="{68CFAF89-15E6-41A6-9297-D9C3F823D4AB}" srcOrd="0" destOrd="0" presId="urn:microsoft.com/office/officeart/2018/2/layout/IconLabelDescriptionList"/>
    <dgm:cxn modelId="{388760B7-53ED-469C-9C63-B73C72DBFA88}" type="presOf" srcId="{0EB36E27-68B0-4D6C-AFAE-A146FD5D2ED1}" destId="{CFC91257-1B53-4356-9038-66FB182D0EA6}" srcOrd="0" destOrd="0" presId="urn:microsoft.com/office/officeart/2018/2/layout/IconLabelDescriptionList"/>
    <dgm:cxn modelId="{47CF0AC8-4323-4B5A-8F85-17AF50B33711}" srcId="{07FFCA7E-D072-4D44-AA87-8AFDD82D6B4A}" destId="{45ACD62F-47FE-448E-98C5-95088ED63272}" srcOrd="0" destOrd="0" parTransId="{D0971370-8729-4196-A0D5-FA708B5E9F65}" sibTransId="{EC857445-850D-4245-BE97-DDE5317AAF63}"/>
    <dgm:cxn modelId="{B05A78C9-6E17-44E0-8556-661500273D21}" type="presOf" srcId="{9967389A-D020-476F-9654-3A80B390355C}" destId="{2CAC4FE1-87A6-431A-9A08-4910C316FC88}" srcOrd="0" destOrd="1" presId="urn:microsoft.com/office/officeart/2018/2/layout/IconLabelDescriptionList"/>
    <dgm:cxn modelId="{C6E1B6DB-7EB5-4B95-892D-C01F65554C69}" srcId="{07FFCA7E-D072-4D44-AA87-8AFDD82D6B4A}" destId="{810E5311-BC4E-42F9-819C-8B24032146F3}" srcOrd="4" destOrd="0" parTransId="{A27D3B52-4277-4786-AA01-2884D5BB3A28}" sibTransId="{C857FF41-E5D9-4F1B-91E8-3FBF48FE9E5D}"/>
    <dgm:cxn modelId="{658277E0-D863-45CE-AD9D-39B9EB36D848}" type="presOf" srcId="{07FFCA7E-D072-4D44-AA87-8AFDD82D6B4A}" destId="{AB06ACFD-BE60-46FD-BF99-AF5616054E77}" srcOrd="0" destOrd="0" presId="urn:microsoft.com/office/officeart/2018/2/layout/IconLabelDescriptionList"/>
    <dgm:cxn modelId="{952060ED-1A03-4104-A4ED-42A4B142D456}" srcId="{4E7339FD-B963-489D-8AB4-721A88BEF826}" destId="{07FFCA7E-D072-4D44-AA87-8AFDD82D6B4A}" srcOrd="1" destOrd="0" parTransId="{850BCF43-286A-4D4A-B95D-691BBBA740C3}" sibTransId="{C20CCD9B-8F74-4A09-BB02-158F6D1F7847}"/>
    <dgm:cxn modelId="{829F7479-F979-433A-AE11-E11E118BDF0D}" type="presParOf" srcId="{7DFA9E01-F9FC-459E-9E32-CA96DA5436CD}" destId="{7CAB49DC-6742-480F-9383-A8CD8E269E28}" srcOrd="0" destOrd="0" presId="urn:microsoft.com/office/officeart/2018/2/layout/IconLabelDescriptionList"/>
    <dgm:cxn modelId="{F24D9AC5-53D2-4DD3-850C-F9642F28DF44}" type="presParOf" srcId="{7CAB49DC-6742-480F-9383-A8CD8E269E28}" destId="{CB4633C8-F341-45FE-961F-CC4D43DD887A}" srcOrd="0" destOrd="0" presId="urn:microsoft.com/office/officeart/2018/2/layout/IconLabelDescriptionList"/>
    <dgm:cxn modelId="{5587AC9C-0E92-47EF-B069-3CA854BB2F9B}" type="presParOf" srcId="{7CAB49DC-6742-480F-9383-A8CD8E269E28}" destId="{0F5A7387-B855-4B01-83FA-4135F742B17F}" srcOrd="1" destOrd="0" presId="urn:microsoft.com/office/officeart/2018/2/layout/IconLabelDescriptionList"/>
    <dgm:cxn modelId="{5866E465-EC97-467C-A50F-2DA9F4C9EED9}" type="presParOf" srcId="{7CAB49DC-6742-480F-9383-A8CD8E269E28}" destId="{CFC91257-1B53-4356-9038-66FB182D0EA6}" srcOrd="2" destOrd="0" presId="urn:microsoft.com/office/officeart/2018/2/layout/IconLabelDescriptionList"/>
    <dgm:cxn modelId="{49445FE2-40B4-406D-BF9E-051B07106358}" type="presParOf" srcId="{7CAB49DC-6742-480F-9383-A8CD8E269E28}" destId="{91BB3A15-F085-48E5-A343-BDF43D0D3BAA}" srcOrd="3" destOrd="0" presId="urn:microsoft.com/office/officeart/2018/2/layout/IconLabelDescriptionList"/>
    <dgm:cxn modelId="{F25037F3-BD43-44F3-9D9E-97A49C2D5C9D}" type="presParOf" srcId="{7CAB49DC-6742-480F-9383-A8CD8E269E28}" destId="{62AE4B47-BACF-47E6-A161-7BC0C83F6CD1}" srcOrd="4" destOrd="0" presId="urn:microsoft.com/office/officeart/2018/2/layout/IconLabelDescriptionList"/>
    <dgm:cxn modelId="{EF9FD78A-8463-4D74-AE6B-BA6C3CA961AE}" type="presParOf" srcId="{7DFA9E01-F9FC-459E-9E32-CA96DA5436CD}" destId="{7CE4A6FF-45A0-4522-8BB2-8A1BFAB140BD}" srcOrd="1" destOrd="0" presId="urn:microsoft.com/office/officeart/2018/2/layout/IconLabelDescriptionList"/>
    <dgm:cxn modelId="{3CE74966-97B7-4A63-BF60-3CE2ED0749D3}" type="presParOf" srcId="{7DFA9E01-F9FC-459E-9E32-CA96DA5436CD}" destId="{E57AF481-98AA-4CBB-8207-6104A8081532}" srcOrd="2" destOrd="0" presId="urn:microsoft.com/office/officeart/2018/2/layout/IconLabelDescriptionList"/>
    <dgm:cxn modelId="{7BBB1E3F-F8B7-486C-B5E8-132619019027}" type="presParOf" srcId="{E57AF481-98AA-4CBB-8207-6104A8081532}" destId="{1CEE5940-1E69-4FF2-B25E-7C2CF1788D4F}" srcOrd="0" destOrd="0" presId="urn:microsoft.com/office/officeart/2018/2/layout/IconLabelDescriptionList"/>
    <dgm:cxn modelId="{DF244ED5-0126-4A17-9490-308C20490696}" type="presParOf" srcId="{E57AF481-98AA-4CBB-8207-6104A8081532}" destId="{41D44F85-6DB5-4191-945E-7D7C0D461E16}" srcOrd="1" destOrd="0" presId="urn:microsoft.com/office/officeart/2018/2/layout/IconLabelDescriptionList"/>
    <dgm:cxn modelId="{FDDA400E-1269-484D-A18F-D5D9B14C0AAB}" type="presParOf" srcId="{E57AF481-98AA-4CBB-8207-6104A8081532}" destId="{AB06ACFD-BE60-46FD-BF99-AF5616054E77}" srcOrd="2" destOrd="0" presId="urn:microsoft.com/office/officeart/2018/2/layout/IconLabelDescriptionList"/>
    <dgm:cxn modelId="{73B4CE06-ECEE-482A-A7DE-0A39B9A60013}" type="presParOf" srcId="{E57AF481-98AA-4CBB-8207-6104A8081532}" destId="{C34E30E4-1AD1-4CDF-BFE9-8BBCF9625C46}" srcOrd="3" destOrd="0" presId="urn:microsoft.com/office/officeart/2018/2/layout/IconLabelDescriptionList"/>
    <dgm:cxn modelId="{48AB2E8F-2E24-479F-920E-ECA8659387A2}" type="presParOf" srcId="{E57AF481-98AA-4CBB-8207-6104A8081532}" destId="{2CAC4FE1-87A6-431A-9A08-4910C316FC88}" srcOrd="4" destOrd="0" presId="urn:microsoft.com/office/officeart/2018/2/layout/IconLabelDescriptionList"/>
    <dgm:cxn modelId="{84FB0D33-68B8-461F-81AB-6AB6071A3653}" type="presParOf" srcId="{7DFA9E01-F9FC-459E-9E32-CA96DA5436CD}" destId="{B4512D4A-93B1-4FB2-9CCB-F56650ACFB81}" srcOrd="3" destOrd="0" presId="urn:microsoft.com/office/officeart/2018/2/layout/IconLabelDescriptionList"/>
    <dgm:cxn modelId="{5F9E1EEC-0793-49B7-AAD7-E9E8D3465147}" type="presParOf" srcId="{7DFA9E01-F9FC-459E-9E32-CA96DA5436CD}" destId="{0AACA622-AC75-4ACF-92CB-2404016E8A06}" srcOrd="4" destOrd="0" presId="urn:microsoft.com/office/officeart/2018/2/layout/IconLabelDescriptionList"/>
    <dgm:cxn modelId="{2D85CEBA-8C46-4317-A193-4394FB2A8C7E}" type="presParOf" srcId="{0AACA622-AC75-4ACF-92CB-2404016E8A06}" destId="{353EC07F-51A3-4F0C-A4F3-C75F74585E85}" srcOrd="0" destOrd="0" presId="urn:microsoft.com/office/officeart/2018/2/layout/IconLabelDescriptionList"/>
    <dgm:cxn modelId="{19B3F80D-AA1D-458B-9EEE-73144A1CB313}" type="presParOf" srcId="{0AACA622-AC75-4ACF-92CB-2404016E8A06}" destId="{21623F9E-5FE7-456A-84CF-3EE126491336}" srcOrd="1" destOrd="0" presId="urn:microsoft.com/office/officeart/2018/2/layout/IconLabelDescriptionList"/>
    <dgm:cxn modelId="{2A92F401-F574-43A5-B81D-BAECF79D00A2}" type="presParOf" srcId="{0AACA622-AC75-4ACF-92CB-2404016E8A06}" destId="{68CFAF89-15E6-41A6-9297-D9C3F823D4AB}" srcOrd="2" destOrd="0" presId="urn:microsoft.com/office/officeart/2018/2/layout/IconLabelDescriptionList"/>
    <dgm:cxn modelId="{4F5A9689-D0CD-4F72-97C0-B77E5C6EEF4A}" type="presParOf" srcId="{0AACA622-AC75-4ACF-92CB-2404016E8A06}" destId="{68F8486B-0B8B-4C51-AD0C-BA0259F7A8A6}" srcOrd="3" destOrd="0" presId="urn:microsoft.com/office/officeart/2018/2/layout/IconLabelDescriptionList"/>
    <dgm:cxn modelId="{4073BCF2-4797-41FE-8FE1-0BE641F5976A}" type="presParOf" srcId="{0AACA622-AC75-4ACF-92CB-2404016E8A06}" destId="{6F4116D4-2E58-4A8E-84B8-8F5984A8BD8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633C8-F341-45FE-961F-CC4D43DD887A}">
      <dsp:nvSpPr>
        <dsp:cNvPr id="0" name=""/>
        <dsp:cNvSpPr/>
      </dsp:nvSpPr>
      <dsp:spPr>
        <a:xfrm>
          <a:off x="5527" y="2067799"/>
          <a:ext cx="1097489" cy="10974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91257-1B53-4356-9038-66FB182D0EA6}">
      <dsp:nvSpPr>
        <dsp:cNvPr id="0" name=""/>
        <dsp:cNvSpPr/>
      </dsp:nvSpPr>
      <dsp:spPr>
        <a:xfrm>
          <a:off x="5527" y="3297991"/>
          <a:ext cx="3135684" cy="476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Data stored as a Geometry or Geography data type</a:t>
          </a:r>
        </a:p>
      </dsp:txBody>
      <dsp:txXfrm>
        <a:off x="5527" y="3297991"/>
        <a:ext cx="3135684" cy="476009"/>
      </dsp:txXfrm>
    </dsp:sp>
    <dsp:sp modelId="{62AE4B47-BACF-47E6-A161-7BC0C83F6CD1}">
      <dsp:nvSpPr>
        <dsp:cNvPr id="0" name=""/>
        <dsp:cNvSpPr/>
      </dsp:nvSpPr>
      <dsp:spPr>
        <a:xfrm>
          <a:off x="5527" y="3835722"/>
          <a:ext cx="3135684" cy="954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E5940-1E69-4FF2-B25E-7C2CF1788D4F}">
      <dsp:nvSpPr>
        <dsp:cNvPr id="0" name=""/>
        <dsp:cNvSpPr/>
      </dsp:nvSpPr>
      <dsp:spPr>
        <a:xfrm>
          <a:off x="3689957" y="2067799"/>
          <a:ext cx="1097489" cy="10974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6ACFD-BE60-46FD-BF99-AF5616054E77}">
      <dsp:nvSpPr>
        <dsp:cNvPr id="0" name=""/>
        <dsp:cNvSpPr/>
      </dsp:nvSpPr>
      <dsp:spPr>
        <a:xfrm>
          <a:off x="3689957" y="3400904"/>
          <a:ext cx="3135684" cy="270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Database Support:</a:t>
          </a:r>
        </a:p>
      </dsp:txBody>
      <dsp:txXfrm>
        <a:off x="3689957" y="3400904"/>
        <a:ext cx="3135684" cy="270182"/>
      </dsp:txXfrm>
    </dsp:sp>
    <dsp:sp modelId="{2CAC4FE1-87A6-431A-9A08-4910C316FC88}">
      <dsp:nvSpPr>
        <dsp:cNvPr id="0" name=""/>
        <dsp:cNvSpPr/>
      </dsp:nvSpPr>
      <dsp:spPr>
        <a:xfrm>
          <a:off x="3689957" y="3835722"/>
          <a:ext cx="3135684" cy="954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SQL Server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Oracle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DB2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PostgreSQL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MySQL</a:t>
          </a:r>
        </a:p>
      </dsp:txBody>
      <dsp:txXfrm>
        <a:off x="3689957" y="3835722"/>
        <a:ext cx="3135684" cy="954478"/>
      </dsp:txXfrm>
    </dsp:sp>
    <dsp:sp modelId="{353EC07F-51A3-4F0C-A4F3-C75F74585E85}">
      <dsp:nvSpPr>
        <dsp:cNvPr id="0" name=""/>
        <dsp:cNvSpPr/>
      </dsp:nvSpPr>
      <dsp:spPr>
        <a:xfrm>
          <a:off x="7374387" y="2067799"/>
          <a:ext cx="1097489" cy="10974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CFAF89-15E6-41A6-9297-D9C3F823D4AB}">
      <dsp:nvSpPr>
        <dsp:cNvPr id="0" name=""/>
        <dsp:cNvSpPr/>
      </dsp:nvSpPr>
      <dsp:spPr>
        <a:xfrm>
          <a:off x="7374387" y="3297991"/>
          <a:ext cx="3135684" cy="476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Support varies significantly between different database systems</a:t>
          </a:r>
        </a:p>
      </dsp:txBody>
      <dsp:txXfrm>
        <a:off x="7374387" y="3297991"/>
        <a:ext cx="3135684" cy="476009"/>
      </dsp:txXfrm>
    </dsp:sp>
    <dsp:sp modelId="{6F4116D4-2E58-4A8E-84B8-8F5984A8BD84}">
      <dsp:nvSpPr>
        <dsp:cNvPr id="0" name=""/>
        <dsp:cNvSpPr/>
      </dsp:nvSpPr>
      <dsp:spPr>
        <a:xfrm>
          <a:off x="7374387" y="3835722"/>
          <a:ext cx="3135684" cy="954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055A-487D-4B93-A68E-894FF136B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580C6-34E7-463E-A1AC-AC8370307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CB6ED-00E3-45CD-9C73-2D2CF7B3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3B13-09C8-40D4-9C53-C150F1084E3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C1F4E-2129-4035-9981-ECEDAEC53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2E6D1-4F09-4D5C-BE9E-80E2BA2D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4DA9-A699-4B1D-B0E0-9D33B0341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9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3119-DA67-42B6-AF09-CAA45FE05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CF59F-CA5B-43DB-86E2-9FEF42BB7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B162F-BFAF-4F65-A1C1-E09E787D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3B13-09C8-40D4-9C53-C150F1084E3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FDAC9-BFDE-4DAE-AF68-938B57D27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751C2-77B5-45EC-BC54-2C5B1C8B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4DA9-A699-4B1D-B0E0-9D33B0341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5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B33C2-9474-4380-A2E7-A80B8780B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4D028-45F9-4456-A200-EAE76AC28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0C772-7340-4CD2-959A-A6E33FFF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3B13-09C8-40D4-9C53-C150F1084E3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D4BCB-C1EF-45B1-A8A8-A35363A1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16A0F-9F46-4A5D-8519-39DF290F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4DA9-A699-4B1D-B0E0-9D33B0341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7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277F-5A44-49DD-8BAE-3626B887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B31EB-4455-43CD-B135-E8B0712B2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7E0DB-9D77-4BCE-BF67-6F2E273DD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3B13-09C8-40D4-9C53-C150F1084E3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0D5E1-86DE-40E9-8469-874242561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278FF-8081-41C0-94E8-3C428531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4DA9-A699-4B1D-B0E0-9D33B0341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2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1428-4D65-4587-8E2A-F376E2A47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BFC53-D6F0-4649-BE80-83BAA3049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35E49-FAEF-443A-A418-45B1DDCD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3B13-09C8-40D4-9C53-C150F1084E3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3E56B-D84F-4A13-965B-9993FB80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5A248-BAD4-4F0E-BF9E-43D996C01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4DA9-A699-4B1D-B0E0-9D33B0341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8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C6955-5883-47C8-AD6C-6BD3F1660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5C5B-5C42-4A57-B962-12947A916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7F703-965B-4F54-89A6-C3CD9996B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889B3-E5C2-4DE8-94F9-E476A46B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3B13-09C8-40D4-9C53-C150F1084E3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D0264-97C4-4CAD-B642-6A9DDCAE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7B191-01C5-40CF-B790-912AA5E5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4DA9-A699-4B1D-B0E0-9D33B0341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7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DB25-D6F9-4AEB-96ED-9B903CC3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1CBB7-AC82-4A79-B786-675EBBA22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6CAF6-13AB-45D8-A3DB-7B60EAF7E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959336-FF8B-4470-89FA-F40EAF339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51CF27-435A-4B0E-921A-32BB9F29D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90844-654E-484D-A991-C72F52D5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3B13-09C8-40D4-9C53-C150F1084E3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164A3-DB80-4A11-83CE-B9EC4362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9B752E-4E89-45EB-B36A-0F85569C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4DA9-A699-4B1D-B0E0-9D33B0341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0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0253-07D0-443D-94A7-4BB5F721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C87F87-DCE5-4AA5-9721-472FC5FF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3B13-09C8-40D4-9C53-C150F1084E3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E4A1B-9DCD-4A09-A318-F472186D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DFAB4-2FD1-4CB4-8ED3-8984ED86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4DA9-A699-4B1D-B0E0-9D33B0341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6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0CAE61-A685-4F65-BB67-FF4E26715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3B13-09C8-40D4-9C53-C150F1084E3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66C04-70F2-454C-8D8F-4CBCD425F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DDF66-C687-4B27-800B-299DA8C7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4DA9-A699-4B1D-B0E0-9D33B0341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0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5D99-43BA-4F31-8BB3-54CBDECA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F25BB-0053-4613-99A2-E08382CB9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F873A-374A-4EB0-8290-5C570A3B6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16FE0-75DF-4AA6-8FFC-82B613CE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3B13-09C8-40D4-9C53-C150F1084E3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A776C-B075-41ED-82A9-C7015FE3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24C84-F892-4868-8E4B-971DF4DD2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4DA9-A699-4B1D-B0E0-9D33B0341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1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F0D0D-14D2-4B35-A9EF-7ABA592F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58C26-CA05-489D-8197-73D0229F3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36595-7EFB-4E80-98E4-19B07764C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C85D0-114F-45CD-9DB8-53E5FF5A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3B13-09C8-40D4-9C53-C150F1084E3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F37E9-3D0A-46E6-A594-3AFA426E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60569-B04D-464D-8733-C48C3679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4DA9-A699-4B1D-B0E0-9D33B0341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9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54CD93-EB5E-449E-9014-ABFBE107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BFB32-56AB-4171-90D5-38FDD5E61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C2AED-FBA7-4F43-8021-25F5A9B9F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13B13-09C8-40D4-9C53-C150F1084E3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BF364-F2DB-44D4-B6CB-F3A812ED3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3870A-9FA4-47AA-92D8-AE601A5B4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C4DA9-A699-4B1D-B0E0-9D33B0341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4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s in a line and one question mark is lit">
            <a:extLst>
              <a:ext uri="{FF2B5EF4-FFF2-40B4-BE49-F238E27FC236}">
                <a16:creationId xmlns:a16="http://schemas.microsoft.com/office/drawing/2014/main" id="{B47EE354-4BCE-40C9-84BA-B9F4088879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056" b="13674"/>
          <a:stretch/>
        </p:blipFill>
        <p:spPr>
          <a:xfrm>
            <a:off x="2" y="10"/>
            <a:ext cx="1219199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D2BC55-0916-4491-B911-53E5D0D4F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0991" y="1680291"/>
            <a:ext cx="7010018" cy="2288225"/>
          </a:xfrm>
        </p:spPr>
        <p:txBody>
          <a:bodyPr>
            <a:normAutofit/>
          </a:bodyPr>
          <a:lstStyle/>
          <a:p>
            <a:pPr algn="l"/>
            <a:r>
              <a:rPr lang="en-US" sz="7200"/>
              <a:t>Alpha Anywhere Q&amp;A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3655B-0949-4C3F-9C51-8FBCFB85D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0991" y="3968516"/>
            <a:ext cx="7010018" cy="785251"/>
          </a:xfrm>
        </p:spPr>
        <p:txBody>
          <a:bodyPr>
            <a:normAutofit/>
          </a:bodyPr>
          <a:lstStyle/>
          <a:p>
            <a:pPr algn="l"/>
            <a:r>
              <a:rPr lang="en-US"/>
              <a:t>February 9, 2022</a:t>
            </a: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69EB637-CEDE-43AD-8B65-DDD63C08F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0870" y="2245586"/>
            <a:ext cx="1262906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DD7DB09-290B-4A1F-BFC1-51ED7C978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3975" y="911082"/>
            <a:ext cx="2048530" cy="1797684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alpha val="6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62936" y="1825453"/>
            <a:ext cx="79909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7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lourful pins connected with a thread">
            <a:extLst>
              <a:ext uri="{FF2B5EF4-FFF2-40B4-BE49-F238E27FC236}">
                <a16:creationId xmlns:a16="http://schemas.microsoft.com/office/drawing/2014/main" id="{B1384773-D21A-49BA-BB16-95D2DE083A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913BCA2-ACEF-469A-8894-81199E8F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Geography Search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9B599-D278-4759-BDB4-4F74E9E7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Querying geospatial data to gain insights and drive better decisions</a:t>
            </a:r>
          </a:p>
        </p:txBody>
      </p:sp>
    </p:spTree>
    <p:extLst>
      <p:ext uri="{BB962C8B-B14F-4D97-AF65-F5344CB8AC3E}">
        <p14:creationId xmlns:p14="http://schemas.microsoft.com/office/powerpoint/2010/main" val="345547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3BCF9-16F0-49CB-A57B-888AEDE34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Geospatial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B2249-482E-4949-8DF8-EE0F728D4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>
                <a:latin typeface="Roboto" panose="02000000000000000000" pitchFamily="2" charset="0"/>
              </a:rPr>
              <a:t>I</a:t>
            </a:r>
            <a:r>
              <a:rPr lang="en-US" sz="2000" b="0" i="0">
                <a:effectLst/>
                <a:latin typeface="Roboto" panose="02000000000000000000" pitchFamily="2" charset="0"/>
              </a:rPr>
              <a:t>nformation that describes objects, events, or other features with a location on or near the Earth's surface.</a:t>
            </a:r>
          </a:p>
          <a:p>
            <a:r>
              <a:rPr lang="en-US" sz="2000" b="0" i="0">
                <a:effectLst/>
                <a:latin typeface="Roboto" panose="02000000000000000000" pitchFamily="2" charset="0"/>
              </a:rPr>
              <a:t>Geospatial Data includes locations, line segments, and polygon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D9BFB6-F8CA-44A5-9AA2-398255D146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19" r="2198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77B5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55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0CB4D4-D5AA-4EFE-9F70-0E291CA9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Storing Geospatial Data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7532432-BF88-4C34-975A-C1B029BE0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21676"/>
              </p:ext>
            </p:extLst>
          </p:nvPr>
        </p:nvGraphicFramePr>
        <p:xfrm>
          <a:off x="838200" y="0"/>
          <a:ext cx="105156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773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nes and dots connected representing a network">
            <a:extLst>
              <a:ext uri="{FF2B5EF4-FFF2-40B4-BE49-F238E27FC236}">
                <a16:creationId xmlns:a16="http://schemas.microsoft.com/office/drawing/2014/main" id="{A20703A1-1ABC-4F11-AC27-DB7B68DC38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4FD283-1685-437C-9E0C-A8C3A478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Geography Search - Grids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3613F-7CDF-4662-8CD4-A4CB96D6F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latin typeface="Roboto" panose="02000000000000000000" pitchFamily="2" charset="0"/>
              </a:rPr>
              <a:t>Built-in support for performing Search against Geometry/Geography fields in a database</a:t>
            </a:r>
          </a:p>
          <a:p>
            <a:r>
              <a:rPr lang="en-US" sz="2000">
                <a:solidFill>
                  <a:srgbClr val="FFFFFF"/>
                </a:solidFill>
                <a:latin typeface="Roboto" panose="02000000000000000000" pitchFamily="2" charset="0"/>
              </a:rPr>
              <a:t>Two search types supported: Polygon and Radius</a:t>
            </a:r>
          </a:p>
          <a:p>
            <a:r>
              <a:rPr lang="en-US" sz="2000">
                <a:solidFill>
                  <a:srgbClr val="FFFFFF"/>
                </a:solidFill>
                <a:latin typeface="Roboto" panose="02000000000000000000" pitchFamily="2" charset="0"/>
              </a:rPr>
              <a:t>Search Field defined as a Map</a:t>
            </a:r>
          </a:p>
        </p:txBody>
      </p:sp>
    </p:spTree>
    <p:extLst>
      <p:ext uri="{BB962C8B-B14F-4D97-AF65-F5344CB8AC3E}">
        <p14:creationId xmlns:p14="http://schemas.microsoft.com/office/powerpoint/2010/main" val="2675804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DA0CDC-305B-4F86-A777-79A46D350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How is the Search Query implemented?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C3C5C4AA-2D37-4DC5-93D1-4E54C55BC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8" r="4722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A243A-8BA2-4C8C-805F-85B0F691E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latin typeface="Roboto" panose="02000000000000000000" pitchFamily="2" charset="0"/>
                <a:ea typeface="Roboto" panose="02000000000000000000" pitchFamily="2" charset="0"/>
              </a:rPr>
              <a:t>Portable SQL Geography Functions:</a:t>
            </a:r>
          </a:p>
          <a:p>
            <a:pPr lvl="1"/>
            <a:r>
              <a:rPr lang="en-US" sz="2200">
                <a:latin typeface="Source Code Pro" panose="020B0509030403020204" pitchFamily="49" charset="0"/>
                <a:ea typeface="Source Code Pro" panose="020B0509030403020204" pitchFamily="49" charset="0"/>
              </a:rPr>
              <a:t>GeogLocationIsWithinRadius()</a:t>
            </a:r>
          </a:p>
          <a:p>
            <a:pPr lvl="1"/>
            <a:r>
              <a:rPr lang="en-US" sz="2200">
                <a:latin typeface="Source Code Pro" panose="020B0509030403020204" pitchFamily="49" charset="0"/>
                <a:ea typeface="Source Code Pro" panose="020B0509030403020204" pitchFamily="49" charset="0"/>
              </a:rPr>
              <a:t>GeogLocationIsWithinPolygon()</a:t>
            </a:r>
          </a:p>
          <a:p>
            <a:pPr lvl="1"/>
            <a:endParaRPr lang="en-US" sz="22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200">
                <a:latin typeface="Roboto" panose="02000000000000000000" pitchFamily="2" charset="0"/>
                <a:ea typeface="Roboto" panose="02000000000000000000" pitchFamily="2" charset="0"/>
              </a:rPr>
              <a:t>Supporting Functions:</a:t>
            </a:r>
          </a:p>
          <a:p>
            <a:pPr lvl="1"/>
            <a:r>
              <a:rPr lang="en-US" sz="2200">
                <a:latin typeface="Source Code Pro" panose="020B0509030403020204" pitchFamily="49" charset="0"/>
                <a:ea typeface="Source Code Pro" panose="020B0509030403020204" pitchFamily="49" charset="0"/>
              </a:rPr>
              <a:t>GeogCreateLocation()</a:t>
            </a:r>
          </a:p>
          <a:p>
            <a:pPr lvl="1"/>
            <a:r>
              <a:rPr lang="en-US" sz="2200">
                <a:latin typeface="Source Code Pro" panose="020B0509030403020204" pitchFamily="49" charset="0"/>
                <a:ea typeface="Source Code Pro" panose="020B0509030403020204" pitchFamily="49" charset="0"/>
              </a:rPr>
              <a:t>GeogCreatePolygon()</a:t>
            </a:r>
          </a:p>
        </p:txBody>
      </p:sp>
    </p:spTree>
    <p:extLst>
      <p:ext uri="{BB962C8B-B14F-4D97-AF65-F5344CB8AC3E}">
        <p14:creationId xmlns:p14="http://schemas.microsoft.com/office/powerpoint/2010/main" val="874029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3844</TotalTime>
  <Words>136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Source Code Pro</vt:lpstr>
      <vt:lpstr>Office Theme</vt:lpstr>
      <vt:lpstr>Alpha Anywhere Q&amp;A</vt:lpstr>
      <vt:lpstr>Geography Search</vt:lpstr>
      <vt:lpstr>Geospatial Data</vt:lpstr>
      <vt:lpstr>Storing Geospatial Data</vt:lpstr>
      <vt:lpstr>Geography Search - Grids</vt:lpstr>
      <vt:lpstr>How is the Search Query implemented?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 Anywhere Q&amp;A</dc:title>
  <dc:creator>Sarah Mitchell</dc:creator>
  <cp:lastModifiedBy>Sarah Mitchell</cp:lastModifiedBy>
  <cp:revision>1</cp:revision>
  <dcterms:created xsi:type="dcterms:W3CDTF">2022-02-08T16:00:54Z</dcterms:created>
  <dcterms:modified xsi:type="dcterms:W3CDTF">2022-02-12T03:00:30Z</dcterms:modified>
</cp:coreProperties>
</file>