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2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339FD-B963-489D-8AB4-721A88BEF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B36E27-68B0-4D6C-AFAE-A146FD5D2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stored as a Geometry or Geography data type</a:t>
          </a:r>
        </a:p>
      </dgm:t>
    </dgm:pt>
    <dgm:pt modelId="{AA0D674C-5EC0-422F-B81B-CB540CB1798B}" type="parTrans" cxnId="{90222689-C91D-4347-BAEB-1660AC99B0C1}">
      <dgm:prSet/>
      <dgm:spPr/>
      <dgm:t>
        <a:bodyPr/>
        <a:lstStyle/>
        <a:p>
          <a:endParaRPr lang="en-US" sz="2400"/>
        </a:p>
      </dgm:t>
    </dgm:pt>
    <dgm:pt modelId="{07A4C3E0-6211-4072-9F68-F5349171875B}" type="sibTrans" cxnId="{90222689-C91D-4347-BAEB-1660AC99B0C1}">
      <dgm:prSet/>
      <dgm:spPr/>
      <dgm:t>
        <a:bodyPr/>
        <a:lstStyle/>
        <a:p>
          <a:endParaRPr lang="en-US"/>
        </a:p>
      </dgm:t>
    </dgm:pt>
    <dgm:pt modelId="{07FFCA7E-D072-4D44-AA87-8AFDD82D6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Support: SQL Server, Oracle, DB2, PostgreSQL, MySQL</a:t>
          </a:r>
        </a:p>
      </dgm:t>
    </dgm:pt>
    <dgm:pt modelId="{850BCF43-286A-4D4A-B95D-691BBBA740C3}" type="parTrans" cxnId="{952060ED-1A03-4104-A4ED-42A4B142D456}">
      <dgm:prSet/>
      <dgm:spPr/>
      <dgm:t>
        <a:bodyPr/>
        <a:lstStyle/>
        <a:p>
          <a:endParaRPr lang="en-US" sz="2400"/>
        </a:p>
      </dgm:t>
    </dgm:pt>
    <dgm:pt modelId="{C20CCD9B-8F74-4A09-BB02-158F6D1F7847}" type="sibTrans" cxnId="{952060ED-1A03-4104-A4ED-42A4B142D456}">
      <dgm:prSet/>
      <dgm:spPr/>
      <dgm:t>
        <a:bodyPr/>
        <a:lstStyle/>
        <a:p>
          <a:endParaRPr lang="en-US"/>
        </a:p>
      </dgm:t>
    </dgm:pt>
    <dgm:pt modelId="{BE423AA4-A167-4886-99CF-04A6A5A20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varies significantly between different database systems</a:t>
          </a:r>
        </a:p>
      </dgm:t>
    </dgm:pt>
    <dgm:pt modelId="{0875538D-6DD3-428B-9A02-BB9A47AC5AC9}" type="parTrans" cxnId="{3117695E-D832-4CD9-A68D-D47D2A082CB8}">
      <dgm:prSet/>
      <dgm:spPr/>
      <dgm:t>
        <a:bodyPr/>
        <a:lstStyle/>
        <a:p>
          <a:endParaRPr lang="en-US" sz="2400"/>
        </a:p>
      </dgm:t>
    </dgm:pt>
    <dgm:pt modelId="{F94BF43F-9348-4C11-872D-4532424124CF}" type="sibTrans" cxnId="{3117695E-D832-4CD9-A68D-D47D2A082CB8}">
      <dgm:prSet/>
      <dgm:spPr/>
      <dgm:t>
        <a:bodyPr/>
        <a:lstStyle/>
        <a:p>
          <a:endParaRPr lang="en-US"/>
        </a:p>
      </dgm:t>
    </dgm:pt>
    <dgm:pt modelId="{AF2415D9-0432-4F40-B20D-2F50D0F9B907}" type="pres">
      <dgm:prSet presAssocID="{4E7339FD-B963-489D-8AB4-721A88BEF826}" presName="root" presStyleCnt="0">
        <dgm:presLayoutVars>
          <dgm:dir/>
          <dgm:resizeHandles val="exact"/>
        </dgm:presLayoutVars>
      </dgm:prSet>
      <dgm:spPr/>
    </dgm:pt>
    <dgm:pt modelId="{F0508DA6-E415-4593-BE69-4A79EB7614C5}" type="pres">
      <dgm:prSet presAssocID="{0EB36E27-68B0-4D6C-AFAE-A146FD5D2ED1}" presName="compNode" presStyleCnt="0"/>
      <dgm:spPr/>
    </dgm:pt>
    <dgm:pt modelId="{D638796A-2C71-41EC-9F48-6F7F61DBC819}" type="pres">
      <dgm:prSet presAssocID="{0EB36E27-68B0-4D6C-AFAE-A146FD5D2ED1}" presName="bgRect" presStyleLbl="bgShp" presStyleIdx="0" presStyleCnt="3"/>
      <dgm:spPr/>
    </dgm:pt>
    <dgm:pt modelId="{24F303B8-B4C2-4EAD-B22D-09BB77C61471}" type="pres">
      <dgm:prSet presAssocID="{0EB36E27-68B0-4D6C-AFAE-A146FD5D2E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272C5A41-BE66-4C95-B9EE-868D146795AB}" type="pres">
      <dgm:prSet presAssocID="{0EB36E27-68B0-4D6C-AFAE-A146FD5D2ED1}" presName="spaceRect" presStyleCnt="0"/>
      <dgm:spPr/>
    </dgm:pt>
    <dgm:pt modelId="{5C3F9EE9-9B39-4D5B-A400-E41567C9E7F2}" type="pres">
      <dgm:prSet presAssocID="{0EB36E27-68B0-4D6C-AFAE-A146FD5D2ED1}" presName="parTx" presStyleLbl="revTx" presStyleIdx="0" presStyleCnt="3">
        <dgm:presLayoutVars>
          <dgm:chMax val="0"/>
          <dgm:chPref val="0"/>
        </dgm:presLayoutVars>
      </dgm:prSet>
      <dgm:spPr/>
    </dgm:pt>
    <dgm:pt modelId="{B0AD004C-0205-443A-96DF-71C9D473628D}" type="pres">
      <dgm:prSet presAssocID="{07A4C3E0-6211-4072-9F68-F5349171875B}" presName="sibTrans" presStyleCnt="0"/>
      <dgm:spPr/>
    </dgm:pt>
    <dgm:pt modelId="{9BB7388A-B677-477C-A588-374E360BA24A}" type="pres">
      <dgm:prSet presAssocID="{07FFCA7E-D072-4D44-AA87-8AFDD82D6B4A}" presName="compNode" presStyleCnt="0"/>
      <dgm:spPr/>
    </dgm:pt>
    <dgm:pt modelId="{ABAFF995-C2E7-4648-9AC0-6A9ABBF1657B}" type="pres">
      <dgm:prSet presAssocID="{07FFCA7E-D072-4D44-AA87-8AFDD82D6B4A}" presName="bgRect" presStyleLbl="bgShp" presStyleIdx="1" presStyleCnt="3" custLinFactNeighborX="1487" custLinFactNeighborY="792"/>
      <dgm:spPr/>
    </dgm:pt>
    <dgm:pt modelId="{4FD46780-822A-4B69-9CA4-576E5E0B5E48}" type="pres">
      <dgm:prSet presAssocID="{07FFCA7E-D072-4D44-AA87-8AFDD82D6B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67B769-B926-429E-AAD1-57698813FF5C}" type="pres">
      <dgm:prSet presAssocID="{07FFCA7E-D072-4D44-AA87-8AFDD82D6B4A}" presName="spaceRect" presStyleCnt="0"/>
      <dgm:spPr/>
    </dgm:pt>
    <dgm:pt modelId="{99649C46-351F-49C4-8C0E-5118F202535A}" type="pres">
      <dgm:prSet presAssocID="{07FFCA7E-D072-4D44-AA87-8AFDD82D6B4A}" presName="parTx" presStyleLbl="revTx" presStyleIdx="1" presStyleCnt="3">
        <dgm:presLayoutVars>
          <dgm:chMax val="0"/>
          <dgm:chPref val="0"/>
        </dgm:presLayoutVars>
      </dgm:prSet>
      <dgm:spPr/>
    </dgm:pt>
    <dgm:pt modelId="{68F588EC-5C91-47FC-B3C3-A7534F443E12}" type="pres">
      <dgm:prSet presAssocID="{C20CCD9B-8F74-4A09-BB02-158F6D1F7847}" presName="sibTrans" presStyleCnt="0"/>
      <dgm:spPr/>
    </dgm:pt>
    <dgm:pt modelId="{F635616B-5B71-451C-9585-53DCB39EB860}" type="pres">
      <dgm:prSet presAssocID="{BE423AA4-A167-4886-99CF-04A6A5A20F1E}" presName="compNode" presStyleCnt="0"/>
      <dgm:spPr/>
    </dgm:pt>
    <dgm:pt modelId="{5A09752F-551B-4DF8-B522-5F592251D1D4}" type="pres">
      <dgm:prSet presAssocID="{BE423AA4-A167-4886-99CF-04A6A5A20F1E}" presName="bgRect" presStyleLbl="bgShp" presStyleIdx="2" presStyleCnt="3"/>
      <dgm:spPr/>
    </dgm:pt>
    <dgm:pt modelId="{889A1A6B-0D75-45FC-ADAC-AA6F871C4FDC}" type="pres">
      <dgm:prSet presAssocID="{BE423AA4-A167-4886-99CF-04A6A5A20F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CE1A0799-54F4-418A-9173-68BA80E42818}" type="pres">
      <dgm:prSet presAssocID="{BE423AA4-A167-4886-99CF-04A6A5A20F1E}" presName="spaceRect" presStyleCnt="0"/>
      <dgm:spPr/>
    </dgm:pt>
    <dgm:pt modelId="{5CF98C7A-D040-4010-B059-41D8AD0A723A}" type="pres">
      <dgm:prSet presAssocID="{BE423AA4-A167-4886-99CF-04A6A5A20F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4BB309-BADC-450D-9FD0-D5F22C1EF98A}" type="presOf" srcId="{0EB36E27-68B0-4D6C-AFAE-A146FD5D2ED1}" destId="{5C3F9EE9-9B39-4D5B-A400-E41567C9E7F2}" srcOrd="0" destOrd="0" presId="urn:microsoft.com/office/officeart/2018/2/layout/IconVerticalSolidList"/>
    <dgm:cxn modelId="{8B007216-A633-4F32-9EFB-5F27BA2B4537}" type="presOf" srcId="{BE423AA4-A167-4886-99CF-04A6A5A20F1E}" destId="{5CF98C7A-D040-4010-B059-41D8AD0A723A}" srcOrd="0" destOrd="0" presId="urn:microsoft.com/office/officeart/2018/2/layout/IconVerticalSolidList"/>
    <dgm:cxn modelId="{3117695E-D832-4CD9-A68D-D47D2A082CB8}" srcId="{4E7339FD-B963-489D-8AB4-721A88BEF826}" destId="{BE423AA4-A167-4886-99CF-04A6A5A20F1E}" srcOrd="2" destOrd="0" parTransId="{0875538D-6DD3-428B-9A02-BB9A47AC5AC9}" sibTransId="{F94BF43F-9348-4C11-872D-4532424124CF}"/>
    <dgm:cxn modelId="{8C26E870-AD89-4A1A-B2DD-66F0A1DA960E}" type="presOf" srcId="{07FFCA7E-D072-4D44-AA87-8AFDD82D6B4A}" destId="{99649C46-351F-49C4-8C0E-5118F202535A}" srcOrd="0" destOrd="0" presId="urn:microsoft.com/office/officeart/2018/2/layout/IconVerticalSolidList"/>
    <dgm:cxn modelId="{90222689-C91D-4347-BAEB-1660AC99B0C1}" srcId="{4E7339FD-B963-489D-8AB4-721A88BEF826}" destId="{0EB36E27-68B0-4D6C-AFAE-A146FD5D2ED1}" srcOrd="0" destOrd="0" parTransId="{AA0D674C-5EC0-422F-B81B-CB540CB1798B}" sibTransId="{07A4C3E0-6211-4072-9F68-F5349171875B}"/>
    <dgm:cxn modelId="{578EFBE3-957B-401C-B94B-EFD044031908}" type="presOf" srcId="{4E7339FD-B963-489D-8AB4-721A88BEF826}" destId="{AF2415D9-0432-4F40-B20D-2F50D0F9B907}" srcOrd="0" destOrd="0" presId="urn:microsoft.com/office/officeart/2018/2/layout/IconVerticalSolidList"/>
    <dgm:cxn modelId="{952060ED-1A03-4104-A4ED-42A4B142D456}" srcId="{4E7339FD-B963-489D-8AB4-721A88BEF826}" destId="{07FFCA7E-D072-4D44-AA87-8AFDD82D6B4A}" srcOrd="1" destOrd="0" parTransId="{850BCF43-286A-4D4A-B95D-691BBBA740C3}" sibTransId="{C20CCD9B-8F74-4A09-BB02-158F6D1F7847}"/>
    <dgm:cxn modelId="{7AB5EC7D-A2AE-4AB2-9247-8315C3FE93E7}" type="presParOf" srcId="{AF2415D9-0432-4F40-B20D-2F50D0F9B907}" destId="{F0508DA6-E415-4593-BE69-4A79EB7614C5}" srcOrd="0" destOrd="0" presId="urn:microsoft.com/office/officeart/2018/2/layout/IconVerticalSolidList"/>
    <dgm:cxn modelId="{A27F3F0D-9C02-4F43-93CF-9B9825E34F13}" type="presParOf" srcId="{F0508DA6-E415-4593-BE69-4A79EB7614C5}" destId="{D638796A-2C71-41EC-9F48-6F7F61DBC819}" srcOrd="0" destOrd="0" presId="urn:microsoft.com/office/officeart/2018/2/layout/IconVerticalSolidList"/>
    <dgm:cxn modelId="{ECE6EE55-0260-42E0-B4A8-F8B056C7A25F}" type="presParOf" srcId="{F0508DA6-E415-4593-BE69-4A79EB7614C5}" destId="{24F303B8-B4C2-4EAD-B22D-09BB77C61471}" srcOrd="1" destOrd="0" presId="urn:microsoft.com/office/officeart/2018/2/layout/IconVerticalSolidList"/>
    <dgm:cxn modelId="{F25B7C77-96DA-4482-B674-F8D8D191522A}" type="presParOf" srcId="{F0508DA6-E415-4593-BE69-4A79EB7614C5}" destId="{272C5A41-BE66-4C95-B9EE-868D146795AB}" srcOrd="2" destOrd="0" presId="urn:microsoft.com/office/officeart/2018/2/layout/IconVerticalSolidList"/>
    <dgm:cxn modelId="{DCA18EC6-FB31-415A-B257-93B3E2F07379}" type="presParOf" srcId="{F0508DA6-E415-4593-BE69-4A79EB7614C5}" destId="{5C3F9EE9-9B39-4D5B-A400-E41567C9E7F2}" srcOrd="3" destOrd="0" presId="urn:microsoft.com/office/officeart/2018/2/layout/IconVerticalSolidList"/>
    <dgm:cxn modelId="{33EEA5C2-2AB0-45D2-A965-423567FEECF5}" type="presParOf" srcId="{AF2415D9-0432-4F40-B20D-2F50D0F9B907}" destId="{B0AD004C-0205-443A-96DF-71C9D473628D}" srcOrd="1" destOrd="0" presId="urn:microsoft.com/office/officeart/2018/2/layout/IconVerticalSolidList"/>
    <dgm:cxn modelId="{D0BE22C6-4011-46E5-8DB0-1820FC78759A}" type="presParOf" srcId="{AF2415D9-0432-4F40-B20D-2F50D0F9B907}" destId="{9BB7388A-B677-477C-A588-374E360BA24A}" srcOrd="2" destOrd="0" presId="urn:microsoft.com/office/officeart/2018/2/layout/IconVerticalSolidList"/>
    <dgm:cxn modelId="{67992B34-95F8-4320-B693-DB4794F969C1}" type="presParOf" srcId="{9BB7388A-B677-477C-A588-374E360BA24A}" destId="{ABAFF995-C2E7-4648-9AC0-6A9ABBF1657B}" srcOrd="0" destOrd="0" presId="urn:microsoft.com/office/officeart/2018/2/layout/IconVerticalSolidList"/>
    <dgm:cxn modelId="{60EFE7A9-8570-48CC-8C5C-89AE80D98D61}" type="presParOf" srcId="{9BB7388A-B677-477C-A588-374E360BA24A}" destId="{4FD46780-822A-4B69-9CA4-576E5E0B5E48}" srcOrd="1" destOrd="0" presId="urn:microsoft.com/office/officeart/2018/2/layout/IconVerticalSolidList"/>
    <dgm:cxn modelId="{FF9E7DE3-B848-4DE8-A56E-764099E8CEB6}" type="presParOf" srcId="{9BB7388A-B677-477C-A588-374E360BA24A}" destId="{A267B769-B926-429E-AAD1-57698813FF5C}" srcOrd="2" destOrd="0" presId="urn:microsoft.com/office/officeart/2018/2/layout/IconVerticalSolidList"/>
    <dgm:cxn modelId="{07D65083-9DE0-4323-B0B7-D984514B3432}" type="presParOf" srcId="{9BB7388A-B677-477C-A588-374E360BA24A}" destId="{99649C46-351F-49C4-8C0E-5118F202535A}" srcOrd="3" destOrd="0" presId="urn:microsoft.com/office/officeart/2018/2/layout/IconVerticalSolidList"/>
    <dgm:cxn modelId="{B5CE0BBF-E1DE-4E71-B3A0-A75272C937EF}" type="presParOf" srcId="{AF2415D9-0432-4F40-B20D-2F50D0F9B907}" destId="{68F588EC-5C91-47FC-B3C3-A7534F443E12}" srcOrd="3" destOrd="0" presId="urn:microsoft.com/office/officeart/2018/2/layout/IconVerticalSolidList"/>
    <dgm:cxn modelId="{7FA50ADA-8756-4D92-80F9-95B1319B279F}" type="presParOf" srcId="{AF2415D9-0432-4F40-B20D-2F50D0F9B907}" destId="{F635616B-5B71-451C-9585-53DCB39EB860}" srcOrd="4" destOrd="0" presId="urn:microsoft.com/office/officeart/2018/2/layout/IconVerticalSolidList"/>
    <dgm:cxn modelId="{9C058F37-735A-4382-AAF5-9E94EE54AB5A}" type="presParOf" srcId="{F635616B-5B71-451C-9585-53DCB39EB860}" destId="{5A09752F-551B-4DF8-B522-5F592251D1D4}" srcOrd="0" destOrd="0" presId="urn:microsoft.com/office/officeart/2018/2/layout/IconVerticalSolidList"/>
    <dgm:cxn modelId="{93AB74FF-A7C8-47E8-8DE0-2CAE510B8A1B}" type="presParOf" srcId="{F635616B-5B71-451C-9585-53DCB39EB860}" destId="{889A1A6B-0D75-45FC-ADAC-AA6F871C4FDC}" srcOrd="1" destOrd="0" presId="urn:microsoft.com/office/officeart/2018/2/layout/IconVerticalSolidList"/>
    <dgm:cxn modelId="{30039C3C-460C-44CB-A217-8CD488E559F6}" type="presParOf" srcId="{F635616B-5B71-451C-9585-53DCB39EB860}" destId="{CE1A0799-54F4-418A-9173-68BA80E42818}" srcOrd="2" destOrd="0" presId="urn:microsoft.com/office/officeart/2018/2/layout/IconVerticalSolidList"/>
    <dgm:cxn modelId="{2BEE3DBF-126F-47FF-A17F-AA5AD0C59653}" type="presParOf" srcId="{F635616B-5B71-451C-9585-53DCB39EB860}" destId="{5CF98C7A-D040-4010-B059-41D8AD0A72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796A-2C71-41EC-9F48-6F7F61DBC819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303B8-B4C2-4EAD-B22D-09BB77C61471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F9EE9-9B39-4D5B-A400-E41567C9E7F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stored as a Geometry or Geography data type</a:t>
          </a:r>
        </a:p>
      </dsp:txBody>
      <dsp:txXfrm>
        <a:off x="1945450" y="719"/>
        <a:ext cx="4643240" cy="1684372"/>
      </dsp:txXfrm>
    </dsp:sp>
    <dsp:sp modelId="{ABAFF995-C2E7-4648-9AC0-6A9ABBF1657B}">
      <dsp:nvSpPr>
        <dsp:cNvPr id="0" name=""/>
        <dsp:cNvSpPr/>
      </dsp:nvSpPr>
      <dsp:spPr>
        <a:xfrm>
          <a:off x="0" y="211952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46780-822A-4B69-9CA4-576E5E0B5E48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49C46-351F-49C4-8C0E-5118F202535A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Support: SQL Server, Oracle, DB2, PostgreSQL, MySQL</a:t>
          </a:r>
        </a:p>
      </dsp:txBody>
      <dsp:txXfrm>
        <a:off x="1945450" y="2106185"/>
        <a:ext cx="4643240" cy="1684372"/>
      </dsp:txXfrm>
    </dsp:sp>
    <dsp:sp modelId="{5A09752F-551B-4DF8-B522-5F592251D1D4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A1A6B-0D75-45FC-ADAC-AA6F871C4FDC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98C7A-D040-4010-B059-41D8AD0A723A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 varies significantly between different database systems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055A-487D-4B93-A68E-894FF136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80C6-34E7-463E-A1AC-AC8370307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B6ED-00E3-45CD-9C73-2D2CF7B3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1F4E-2129-4035-9981-ECEDAEC5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E6D1-4F09-4D5C-BE9E-80E2BA2D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119-DA67-42B6-AF09-CAA45FE0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F59F-CA5B-43DB-86E2-9FEF42BB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162F-BFAF-4F65-A1C1-E09E787D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DAC9-BFDE-4DAE-AF68-938B57D2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51C2-77B5-45EC-BC54-2C5B1C8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B33C2-9474-4380-A2E7-A80B8780B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D028-45F9-4456-A200-EAE76AC2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C772-7340-4CD2-959A-A6E33FFF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4BCB-C1EF-45B1-A8A8-A35363A1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6A0F-9F46-4A5D-8519-39DF290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277F-5A44-49DD-8BAE-3626B887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31EB-4455-43CD-B135-E8B0712B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E0DB-9D77-4BCE-BF67-6F2E273D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D5E1-86DE-40E9-8469-87424256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78FF-8081-41C0-94E8-3C428531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1428-4D65-4587-8E2A-F376E2A4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BFC53-D6F0-4649-BE80-83BAA304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5E49-FAEF-443A-A418-45B1DDC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E56B-D84F-4A13-965B-9993FB80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A248-BAD4-4F0E-BF9E-43D996C0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6955-5883-47C8-AD6C-6BD3F166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C5B-5C42-4A57-B962-12947A916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7F703-965B-4F54-89A6-C3CD9996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89B3-E5C2-4DE8-94F9-E476A46B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D0264-97C4-4CAD-B642-6A9DDCAE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B191-01C5-40CF-B790-912AA5E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25-D6F9-4AEB-96ED-9B903CC3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CBB7-AC82-4A79-B786-675EBBA2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6CAF6-13AB-45D8-A3DB-7B60EAF7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59336-FF8B-4470-89FA-F40EAF33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1CF27-435A-4B0E-921A-32BB9F29D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90844-654E-484D-A991-C72F52D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64A3-DB80-4A11-83CE-B9EC4362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B752E-4E89-45EB-B36A-0F85569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0253-07D0-443D-94A7-4BB5F721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87F87-DCE5-4AA5-9721-472FC5FF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4A1B-9DCD-4A09-A318-F472186D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FAB4-2FD1-4CB4-8ED3-8984ED86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CAE61-A685-4F65-BB67-FF4E2671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6C04-70F2-454C-8D8F-4CBCD425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DDF66-C687-4B27-800B-299DA8C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5D99-43BA-4F31-8BB3-54CBDECA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25BB-0053-4613-99A2-E08382CB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F873A-374A-4EB0-8290-5C570A3B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6FE0-75DF-4AA6-8FFC-82B613CE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776C-B075-41ED-82A9-C7015FE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4C84-F892-4868-8E4B-971DF4D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0D0D-14D2-4B35-A9EF-7ABA592F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58C26-CA05-489D-8197-73D0229F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6595-7EFB-4E80-98E4-19B07764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D0-114F-45CD-9DB8-53E5FF5A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37E9-3D0A-46E6-A594-3AFA426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60569-B04D-464D-8733-C48C3679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4CD93-EB5E-449E-9014-ABFBE10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FB32-56AB-4171-90D5-38FDD5E6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2AED-FBA7-4F43-8021-25F5A9B9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3B13-09C8-40D4-9C53-C150F1084E3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F364-F2DB-44D4-B6CB-F3A812ED3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870A-9FA4-47AA-92D8-AE601A5B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4DA9-A699-4B1D-B0E0-9D33B034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BC55-0916-4491-B911-53E5D0D4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Alpha Anywhere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3655B-0949-4C3F-9C51-8FBCFB85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5551200"/>
            <a:ext cx="6583362" cy="107595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February 23, 2022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FFDBF11-124C-4E03-A6CB-EDE17AE32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5" b="12332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9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0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A2A8-2310-4F21-A9DE-A73AB8B8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5" r="1" b="4368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cator flag on a city map">
            <a:extLst>
              <a:ext uri="{FF2B5EF4-FFF2-40B4-BE49-F238E27FC236}">
                <a16:creationId xmlns:a16="http://schemas.microsoft.com/office/drawing/2014/main" id="{7D9DF356-3DD8-4AA7-89B2-DC3C128A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0" b="1220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EF70D-FD2F-4CF6-B351-7CBFD00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Register at www.alphasoftware.com/devcon2022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lourful pins connected with a thread">
            <a:extLst>
              <a:ext uri="{FF2B5EF4-FFF2-40B4-BE49-F238E27FC236}">
                <a16:creationId xmlns:a16="http://schemas.microsoft.com/office/drawing/2014/main" id="{B1384773-D21A-49BA-BB16-95D2DE08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3BCA2-ACEF-469A-8894-81199E8F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>
                <a:ln w="22225">
                  <a:solidFill>
                    <a:schemeClr val="tx1"/>
                  </a:solidFill>
                  <a:miter lim="800000"/>
                </a:ln>
              </a:rPr>
              <a:t>Geography Search 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B599-D278-4759-BDB4-4F74E9E7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Querying geospatial data to gain insights and drive better decisions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4554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BCF9-16F0-49CB-A57B-888AEDE3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Geospatial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2249-482E-4949-8DF8-EE0F728D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>
                <a:latin typeface="Roboto" panose="02000000000000000000" pitchFamily="2" charset="0"/>
              </a:rPr>
              <a:t>I</a:t>
            </a:r>
            <a:r>
              <a:rPr lang="en-US" sz="1800" b="0" i="0">
                <a:effectLst/>
                <a:latin typeface="Roboto" panose="02000000000000000000" pitchFamily="2" charset="0"/>
              </a:rPr>
              <a:t>nformation that describes objects, events, or other features with a location on or near the Earth's surface.</a:t>
            </a:r>
          </a:p>
          <a:p>
            <a:r>
              <a:rPr lang="en-US" sz="1800" b="0" i="0">
                <a:effectLst/>
                <a:latin typeface="Roboto" panose="02000000000000000000" pitchFamily="2" charset="0"/>
              </a:rPr>
              <a:t>Geospatial Data includes locations, line segments, and polygon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9BFB6-F8CA-44A5-9AA2-398255D14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3553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0CB4D4-D5AA-4EFE-9F70-0E291CA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Storing Geospatial Data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7532432-BF88-4C34-975A-C1B029BE0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0940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7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s and dots connected representing a network">
            <a:extLst>
              <a:ext uri="{FF2B5EF4-FFF2-40B4-BE49-F238E27FC236}">
                <a16:creationId xmlns:a16="http://schemas.microsoft.com/office/drawing/2014/main" id="{A20703A1-1ABC-4F11-AC27-DB7B68DC3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D283-1685-437C-9E0C-A8C3A47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Geography Search - 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613F-7CDF-4662-8CD4-A4CB96D6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Roboto" panose="02000000000000000000" pitchFamily="2" charset="0"/>
              </a:rPr>
              <a:t>Built-in support for encoding locations as Geography Data</a:t>
            </a:r>
          </a:p>
          <a:p>
            <a:r>
              <a:rPr lang="en-US" sz="2000">
                <a:latin typeface="Roboto" panose="02000000000000000000" pitchFamily="2" charset="0"/>
              </a:rPr>
              <a:t>Need to build your own Search UI</a:t>
            </a:r>
          </a:p>
          <a:p>
            <a:pPr lvl="1"/>
            <a:r>
              <a:rPr lang="en-US" sz="2000">
                <a:latin typeface="Roboto" panose="02000000000000000000" pitchFamily="2" charset="0"/>
              </a:rPr>
              <a:t>Portable SQL Geography Functions</a:t>
            </a:r>
          </a:p>
          <a:p>
            <a:pPr marL="457200" lvl="1" indent="0">
              <a:buNone/>
            </a:pPr>
            <a:endParaRPr lang="en-US" sz="2000">
              <a:latin typeface="Roboto" panose="02000000000000000000" pitchFamily="2" charset="0"/>
            </a:endParaRPr>
          </a:p>
          <a:p>
            <a:r>
              <a:rPr lang="en-US" sz="2000">
                <a:latin typeface="Roboto" panose="02000000000000000000" pitchFamily="2" charset="0"/>
              </a:rPr>
              <a:t>Demo: Radius Search</a:t>
            </a:r>
          </a:p>
        </p:txBody>
      </p:sp>
    </p:spTree>
    <p:extLst>
      <p:ext uri="{BB962C8B-B14F-4D97-AF65-F5344CB8AC3E}">
        <p14:creationId xmlns:p14="http://schemas.microsoft.com/office/powerpoint/2010/main" val="267580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A0CDC-305B-4F86-A777-79A46D35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Portable SQL Geography Functions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243A-8BA2-4C8C-805F-85B0F691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GeogLocationIsWithinRadius()</a:t>
            </a:r>
          </a:p>
          <a:p>
            <a:pPr lvl="1"/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Matches all records with a Location within X meters of a Location</a:t>
            </a:r>
          </a:p>
          <a:p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GeogLocationIsWithinPolygon()</a:t>
            </a:r>
          </a:p>
          <a:p>
            <a:pPr lvl="1"/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Matches all records with a Location within a Polygon defined as 3 or more Locations</a:t>
            </a:r>
          </a:p>
          <a:p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GeogCreateLocation()</a:t>
            </a:r>
          </a:p>
          <a:p>
            <a:pPr lvl="1"/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Creates a Location from a Longitude and Latitude value</a:t>
            </a:r>
          </a:p>
          <a:p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GeogCreatePolygon()</a:t>
            </a:r>
          </a:p>
          <a:p>
            <a:pPr lvl="1"/>
            <a:r>
              <a:rPr lang="en-US" sz="1700">
                <a:solidFill>
                  <a:schemeClr val="bg1"/>
                </a:solidFill>
                <a:ea typeface="Source Code Pro" panose="020B0509030403020204" pitchFamily="49" charset="0"/>
              </a:rPr>
              <a:t>Creates a Polygon from a list of Longitude and Latitude values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3C5C4AA-2D37-4DC5-93D1-4E54C55BC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" r="42635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183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Roboto</vt:lpstr>
      <vt:lpstr>Office Theme</vt:lpstr>
      <vt:lpstr>Alpha Anywhere Q&amp;A</vt:lpstr>
      <vt:lpstr>PowerPoint Presentation</vt:lpstr>
      <vt:lpstr>Register at www.alphasoftware.com/devcon2022</vt:lpstr>
      <vt:lpstr>Geography Search Part 2</vt:lpstr>
      <vt:lpstr>Geospatial Data</vt:lpstr>
      <vt:lpstr>Storing Geospatial Data</vt:lpstr>
      <vt:lpstr>Geography Search - Lists</vt:lpstr>
      <vt:lpstr>Portable SQL Geography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Q&amp;A</dc:title>
  <dc:creator>Sarah Mitchell</dc:creator>
  <cp:lastModifiedBy>Sarah Mitchell</cp:lastModifiedBy>
  <cp:revision>3</cp:revision>
  <dcterms:created xsi:type="dcterms:W3CDTF">2022-02-08T16:00:54Z</dcterms:created>
  <dcterms:modified xsi:type="dcterms:W3CDTF">2022-02-24T13:52:39Z</dcterms:modified>
</cp:coreProperties>
</file>