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57" r:id="rId8"/>
    <p:sldId id="265" r:id="rId9"/>
    <p:sldId id="266" r:id="rId10"/>
    <p:sldId id="267" r:id="rId11"/>
    <p:sldId id="28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02CF9-40D8-444F-8B76-DDB4153095C3}" type="doc">
      <dgm:prSet loTypeId="urn:microsoft.com/office/officeart/2005/8/layout/hList7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0C3046-D2F0-4528-8576-B71F176AFA50}">
      <dgm:prSet/>
      <dgm:spPr/>
      <dgm:t>
        <a:bodyPr/>
        <a:lstStyle/>
        <a:p>
          <a:r>
            <a:rPr lang="en-US"/>
            <a:t>Global</a:t>
          </a:r>
        </a:p>
      </dgm:t>
    </dgm:pt>
    <dgm:pt modelId="{A1606652-C0BB-46A1-8DEF-AF5FE0E3C995}" type="parTrans" cxnId="{247ADD9F-EDFA-4B91-B1D5-F32458E27F09}">
      <dgm:prSet/>
      <dgm:spPr/>
      <dgm:t>
        <a:bodyPr/>
        <a:lstStyle/>
        <a:p>
          <a:endParaRPr lang="en-US"/>
        </a:p>
      </dgm:t>
    </dgm:pt>
    <dgm:pt modelId="{6192F2D7-F715-4C34-B0DA-E37669BB2A88}" type="sibTrans" cxnId="{247ADD9F-EDFA-4B91-B1D5-F32458E27F09}">
      <dgm:prSet/>
      <dgm:spPr/>
      <dgm:t>
        <a:bodyPr/>
        <a:lstStyle/>
        <a:p>
          <a:endParaRPr lang="en-US"/>
        </a:p>
      </dgm:t>
    </dgm:pt>
    <dgm:pt modelId="{FA7DA5B6-9FF5-49C8-B79F-86DF4CA6A1EB}">
      <dgm:prSet/>
      <dgm:spPr/>
      <dgm:t>
        <a:bodyPr/>
        <a:lstStyle/>
        <a:p>
          <a:r>
            <a:rPr lang="en-US"/>
            <a:t>Web Theme Builder</a:t>
          </a:r>
        </a:p>
      </dgm:t>
    </dgm:pt>
    <dgm:pt modelId="{097D5B74-62EE-4187-A72F-D1B9178170B8}" type="parTrans" cxnId="{2F3FFAF4-772D-41B6-AD5A-BB6184B096F6}">
      <dgm:prSet/>
      <dgm:spPr/>
      <dgm:t>
        <a:bodyPr/>
        <a:lstStyle/>
        <a:p>
          <a:endParaRPr lang="en-US"/>
        </a:p>
      </dgm:t>
    </dgm:pt>
    <dgm:pt modelId="{B9E28404-1A5F-4D90-AA38-252EBF4730D3}" type="sibTrans" cxnId="{2F3FFAF4-772D-41B6-AD5A-BB6184B096F6}">
      <dgm:prSet/>
      <dgm:spPr/>
      <dgm:t>
        <a:bodyPr/>
        <a:lstStyle/>
        <a:p>
          <a:endParaRPr lang="en-US"/>
        </a:p>
      </dgm:t>
    </dgm:pt>
    <dgm:pt modelId="{FE9704C3-D6F0-4840-877C-96CFFE963805}">
      <dgm:prSet/>
      <dgm:spPr/>
      <dgm:t>
        <a:bodyPr/>
        <a:lstStyle/>
        <a:p>
          <a:r>
            <a:rPr lang="en-US"/>
            <a:t>Inherited Styles</a:t>
          </a:r>
        </a:p>
      </dgm:t>
    </dgm:pt>
    <dgm:pt modelId="{AA3880AE-C038-46FC-B638-66A67E2464F5}" type="parTrans" cxnId="{7AEB14BE-1ECA-4B8C-AA88-502809C3994E}">
      <dgm:prSet/>
      <dgm:spPr/>
      <dgm:t>
        <a:bodyPr/>
        <a:lstStyle/>
        <a:p>
          <a:endParaRPr lang="en-US"/>
        </a:p>
      </dgm:t>
    </dgm:pt>
    <dgm:pt modelId="{6CC52DE0-6ED0-4F19-A08C-84A3D4A0BD96}" type="sibTrans" cxnId="{7AEB14BE-1ECA-4B8C-AA88-502809C3994E}">
      <dgm:prSet/>
      <dgm:spPr/>
      <dgm:t>
        <a:bodyPr/>
        <a:lstStyle/>
        <a:p>
          <a:endParaRPr lang="en-US"/>
        </a:p>
      </dgm:t>
    </dgm:pt>
    <dgm:pt modelId="{25D25966-EF8D-4D8B-ACED-9E0E13884ADF}">
      <dgm:prSet/>
      <dgm:spPr/>
      <dgm:t>
        <a:bodyPr/>
        <a:lstStyle/>
        <a:p>
          <a:r>
            <a:rPr lang="en-US"/>
            <a:t>Style Tweaks</a:t>
          </a:r>
        </a:p>
      </dgm:t>
    </dgm:pt>
    <dgm:pt modelId="{AC56C69C-D8A3-47D5-A068-6C39B2D4872F}" type="parTrans" cxnId="{EF53EC11-72A6-4B9A-8340-E58A2F1478BF}">
      <dgm:prSet/>
      <dgm:spPr/>
      <dgm:t>
        <a:bodyPr/>
        <a:lstStyle/>
        <a:p>
          <a:endParaRPr lang="en-US"/>
        </a:p>
      </dgm:t>
    </dgm:pt>
    <dgm:pt modelId="{813620C8-851D-4FF9-9135-ACD3AC0A0F7B}" type="sibTrans" cxnId="{EF53EC11-72A6-4B9A-8340-E58A2F1478BF}">
      <dgm:prSet/>
      <dgm:spPr/>
      <dgm:t>
        <a:bodyPr/>
        <a:lstStyle/>
        <a:p>
          <a:endParaRPr lang="en-US"/>
        </a:p>
      </dgm:t>
    </dgm:pt>
    <dgm:pt modelId="{E5F88996-8867-490F-84FD-BEEC597CC533}">
      <dgm:prSet/>
      <dgm:spPr/>
      <dgm:t>
        <a:bodyPr/>
        <a:lstStyle/>
        <a:p>
          <a:r>
            <a:rPr lang="en-US"/>
            <a:t>Color Palettes</a:t>
          </a:r>
        </a:p>
      </dgm:t>
    </dgm:pt>
    <dgm:pt modelId="{727D7390-E429-416C-8B9E-37167DB6B56E}" type="parTrans" cxnId="{A47298C6-CCFA-4F44-AF96-8CC3BE1E2005}">
      <dgm:prSet/>
      <dgm:spPr/>
      <dgm:t>
        <a:bodyPr/>
        <a:lstStyle/>
        <a:p>
          <a:endParaRPr lang="en-US"/>
        </a:p>
      </dgm:t>
    </dgm:pt>
    <dgm:pt modelId="{0DCA4A3D-D1C9-44C0-9F31-6005670C3341}" type="sibTrans" cxnId="{A47298C6-CCFA-4F44-AF96-8CC3BE1E2005}">
      <dgm:prSet/>
      <dgm:spPr/>
      <dgm:t>
        <a:bodyPr/>
        <a:lstStyle/>
        <a:p>
          <a:endParaRPr lang="en-US"/>
        </a:p>
      </dgm:t>
    </dgm:pt>
    <dgm:pt modelId="{73D32377-7EAF-4E1B-8998-E07862464D90}">
      <dgm:prSet/>
      <dgm:spPr/>
      <dgm:t>
        <a:bodyPr/>
        <a:lstStyle/>
        <a:p>
          <a:r>
            <a:rPr lang="en-US"/>
            <a:t>Component</a:t>
          </a:r>
        </a:p>
      </dgm:t>
    </dgm:pt>
    <dgm:pt modelId="{F9FFEAF1-3CAF-43DD-80B5-7B2A63BFDF0F}" type="parTrans" cxnId="{3A9AB7D5-B022-4427-A9B2-A7E781B17BF9}">
      <dgm:prSet/>
      <dgm:spPr/>
      <dgm:t>
        <a:bodyPr/>
        <a:lstStyle/>
        <a:p>
          <a:endParaRPr lang="en-US"/>
        </a:p>
      </dgm:t>
    </dgm:pt>
    <dgm:pt modelId="{97ADBCB7-CD14-41B1-8967-316AF0701552}" type="sibTrans" cxnId="{3A9AB7D5-B022-4427-A9B2-A7E781B17BF9}">
      <dgm:prSet/>
      <dgm:spPr/>
      <dgm:t>
        <a:bodyPr/>
        <a:lstStyle/>
        <a:p>
          <a:endParaRPr lang="en-US"/>
        </a:p>
      </dgm:t>
    </dgm:pt>
    <dgm:pt modelId="{B6A14E0F-46F3-4B78-A3B3-8129FCEB4BFF}">
      <dgm:prSet/>
      <dgm:spPr/>
      <dgm:t>
        <a:bodyPr/>
        <a:lstStyle/>
        <a:p>
          <a:r>
            <a:rPr lang="en-US"/>
            <a:t>Sub-themes</a:t>
          </a:r>
        </a:p>
      </dgm:t>
    </dgm:pt>
    <dgm:pt modelId="{216A5B67-1C8B-4585-B7CB-6B4EF08208C8}" type="parTrans" cxnId="{47266316-81A7-42DB-BBDB-60381D55244F}">
      <dgm:prSet/>
      <dgm:spPr/>
      <dgm:t>
        <a:bodyPr/>
        <a:lstStyle/>
        <a:p>
          <a:endParaRPr lang="en-US"/>
        </a:p>
      </dgm:t>
    </dgm:pt>
    <dgm:pt modelId="{9291F5B7-520C-4A90-B846-53FCEBB43F45}" type="sibTrans" cxnId="{47266316-81A7-42DB-BBDB-60381D55244F}">
      <dgm:prSet/>
      <dgm:spPr/>
      <dgm:t>
        <a:bodyPr/>
        <a:lstStyle/>
        <a:p>
          <a:endParaRPr lang="en-US"/>
        </a:p>
      </dgm:t>
    </dgm:pt>
    <dgm:pt modelId="{2869117C-0EEA-4713-8610-E215E0B6FB71}">
      <dgm:prSet/>
      <dgm:spPr/>
      <dgm:t>
        <a:bodyPr/>
        <a:lstStyle/>
        <a:p>
          <a:r>
            <a:rPr lang="en-US"/>
            <a:t>Component CSS</a:t>
          </a:r>
        </a:p>
      </dgm:t>
    </dgm:pt>
    <dgm:pt modelId="{5E02D8BF-4C95-42AD-99AD-BF76CCE46ACE}" type="parTrans" cxnId="{2B5E3BE0-8509-431B-B52C-1AF64D38C5D4}">
      <dgm:prSet/>
      <dgm:spPr/>
      <dgm:t>
        <a:bodyPr/>
        <a:lstStyle/>
        <a:p>
          <a:endParaRPr lang="en-US"/>
        </a:p>
      </dgm:t>
    </dgm:pt>
    <dgm:pt modelId="{B43A4E66-398E-40CC-9C36-462394F571DE}" type="sibTrans" cxnId="{2B5E3BE0-8509-431B-B52C-1AF64D38C5D4}">
      <dgm:prSet/>
      <dgm:spPr/>
      <dgm:t>
        <a:bodyPr/>
        <a:lstStyle/>
        <a:p>
          <a:endParaRPr lang="en-US"/>
        </a:p>
      </dgm:t>
    </dgm:pt>
    <dgm:pt modelId="{420119FD-A2D9-43C6-8F09-EE9F893EA3B0}">
      <dgm:prSet/>
      <dgm:spPr/>
      <dgm:t>
        <a:bodyPr/>
        <a:lstStyle/>
        <a:p>
          <a:r>
            <a:rPr lang="en-US"/>
            <a:t>Local</a:t>
          </a:r>
        </a:p>
      </dgm:t>
    </dgm:pt>
    <dgm:pt modelId="{F1757081-CEDD-4A1D-9C87-B75A22E0C5DA}" type="parTrans" cxnId="{2E9B391F-6A94-467A-B97A-B186E74C7189}">
      <dgm:prSet/>
      <dgm:spPr/>
      <dgm:t>
        <a:bodyPr/>
        <a:lstStyle/>
        <a:p>
          <a:endParaRPr lang="en-US"/>
        </a:p>
      </dgm:t>
    </dgm:pt>
    <dgm:pt modelId="{F941B39B-D204-48B1-A973-2FFE3B89C310}" type="sibTrans" cxnId="{2E9B391F-6A94-467A-B97A-B186E74C7189}">
      <dgm:prSet/>
      <dgm:spPr/>
      <dgm:t>
        <a:bodyPr/>
        <a:lstStyle/>
        <a:p>
          <a:endParaRPr lang="en-US"/>
        </a:p>
      </dgm:t>
    </dgm:pt>
    <dgm:pt modelId="{6635C591-022C-4EE4-B2EF-74BA7F1B2BFB}">
      <dgm:prSet/>
      <dgm:spPr/>
      <dgm:t>
        <a:bodyPr/>
        <a:lstStyle/>
        <a:p>
          <a:r>
            <a:rPr lang="en-US"/>
            <a:t>Control Properties</a:t>
          </a:r>
        </a:p>
      </dgm:t>
    </dgm:pt>
    <dgm:pt modelId="{BE82089A-ACE0-49E5-AA81-01661AB6BF20}" type="parTrans" cxnId="{E5DFFE67-CE29-4D35-B110-9FDAA99FBEDD}">
      <dgm:prSet/>
      <dgm:spPr/>
      <dgm:t>
        <a:bodyPr/>
        <a:lstStyle/>
        <a:p>
          <a:endParaRPr lang="en-US"/>
        </a:p>
      </dgm:t>
    </dgm:pt>
    <dgm:pt modelId="{3F327346-0791-4DFB-A12A-39EBECC9E517}" type="sibTrans" cxnId="{E5DFFE67-CE29-4D35-B110-9FDAA99FBEDD}">
      <dgm:prSet/>
      <dgm:spPr/>
      <dgm:t>
        <a:bodyPr/>
        <a:lstStyle/>
        <a:p>
          <a:endParaRPr lang="en-US"/>
        </a:p>
      </dgm:t>
    </dgm:pt>
    <dgm:pt modelId="{D3425CE3-389E-4CA3-B53C-40C10CAD6515}">
      <dgm:prSet/>
      <dgm:spPr/>
      <dgm:t>
        <a:bodyPr/>
        <a:lstStyle/>
        <a:p>
          <a:r>
            <a:rPr lang="en-US"/>
            <a:t>Control CSS</a:t>
          </a:r>
        </a:p>
      </dgm:t>
    </dgm:pt>
    <dgm:pt modelId="{C7AE7E78-A6CF-4BCB-8FFA-9D03717638A9}" type="parTrans" cxnId="{752D6961-A9C3-4F05-8961-A5D84ADC1225}">
      <dgm:prSet/>
      <dgm:spPr/>
      <dgm:t>
        <a:bodyPr/>
        <a:lstStyle/>
        <a:p>
          <a:endParaRPr lang="en-US"/>
        </a:p>
      </dgm:t>
    </dgm:pt>
    <dgm:pt modelId="{5853F32C-3242-4FB2-8881-AAA4C19777CF}" type="sibTrans" cxnId="{752D6961-A9C3-4F05-8961-A5D84ADC1225}">
      <dgm:prSet/>
      <dgm:spPr/>
      <dgm:t>
        <a:bodyPr/>
        <a:lstStyle/>
        <a:p>
          <a:endParaRPr lang="en-US"/>
        </a:p>
      </dgm:t>
    </dgm:pt>
    <dgm:pt modelId="{47830012-81AF-4206-88FB-EB0D908D91C3}">
      <dgm:prSet/>
      <dgm:spPr/>
      <dgm:t>
        <a:bodyPr/>
        <a:lstStyle/>
        <a:p>
          <a:r>
            <a:rPr lang="en-US"/>
            <a:t>In-line CSS</a:t>
          </a:r>
        </a:p>
      </dgm:t>
    </dgm:pt>
    <dgm:pt modelId="{89BDDA87-C741-46C7-B064-194910AEFCAB}" type="parTrans" cxnId="{94F563D4-D10F-4353-8FFE-7AD0730736BF}">
      <dgm:prSet/>
      <dgm:spPr/>
      <dgm:t>
        <a:bodyPr/>
        <a:lstStyle/>
        <a:p>
          <a:endParaRPr lang="en-US"/>
        </a:p>
      </dgm:t>
    </dgm:pt>
    <dgm:pt modelId="{23D93048-77BA-4F6C-BAE0-65F94EE9C1B2}" type="sibTrans" cxnId="{94F563D4-D10F-4353-8FFE-7AD0730736BF}">
      <dgm:prSet/>
      <dgm:spPr/>
      <dgm:t>
        <a:bodyPr/>
        <a:lstStyle/>
        <a:p>
          <a:endParaRPr lang="en-US"/>
        </a:p>
      </dgm:t>
    </dgm:pt>
    <dgm:pt modelId="{4D92EBE1-9858-4631-81F1-81302535AE15}" type="pres">
      <dgm:prSet presAssocID="{1EA02CF9-40D8-444F-8B76-DDB4153095C3}" presName="Name0" presStyleCnt="0">
        <dgm:presLayoutVars>
          <dgm:dir/>
          <dgm:resizeHandles val="exact"/>
        </dgm:presLayoutVars>
      </dgm:prSet>
      <dgm:spPr/>
    </dgm:pt>
    <dgm:pt modelId="{FD3A95CB-DF41-41D4-B84F-E4C07132260C}" type="pres">
      <dgm:prSet presAssocID="{1EA02CF9-40D8-444F-8B76-DDB4153095C3}" presName="fgShape" presStyleLbl="fgShp" presStyleIdx="0" presStyleCnt="1"/>
      <dgm:spPr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</dgm:pt>
    <dgm:pt modelId="{D5350232-4411-401A-94B9-B415D0FE6C8E}" type="pres">
      <dgm:prSet presAssocID="{1EA02CF9-40D8-444F-8B76-DDB4153095C3}" presName="linComp" presStyleCnt="0"/>
      <dgm:spPr/>
    </dgm:pt>
    <dgm:pt modelId="{2F2DEADA-8483-4BBE-848B-E39CAC48092F}" type="pres">
      <dgm:prSet presAssocID="{D00C3046-D2F0-4528-8576-B71F176AFA50}" presName="compNode" presStyleCnt="0"/>
      <dgm:spPr/>
    </dgm:pt>
    <dgm:pt modelId="{0CC473D2-66FA-4B25-914B-00994B07029E}" type="pres">
      <dgm:prSet presAssocID="{D00C3046-D2F0-4528-8576-B71F176AFA50}" presName="bkgdShape" presStyleLbl="node1" presStyleIdx="0" presStyleCnt="3"/>
      <dgm:spPr/>
    </dgm:pt>
    <dgm:pt modelId="{BE5D7A37-EC33-4544-9897-9FE970DB4562}" type="pres">
      <dgm:prSet presAssocID="{D00C3046-D2F0-4528-8576-B71F176AFA50}" presName="nodeTx" presStyleLbl="node1" presStyleIdx="0" presStyleCnt="3">
        <dgm:presLayoutVars>
          <dgm:bulletEnabled val="1"/>
        </dgm:presLayoutVars>
      </dgm:prSet>
      <dgm:spPr/>
    </dgm:pt>
    <dgm:pt modelId="{AF13A754-745A-4FB7-8310-0C73B024028A}" type="pres">
      <dgm:prSet presAssocID="{D00C3046-D2F0-4528-8576-B71F176AFA50}" presName="invisiNode" presStyleLbl="node1" presStyleIdx="0" presStyleCnt="3"/>
      <dgm:spPr/>
    </dgm:pt>
    <dgm:pt modelId="{22AE7612-FCA8-40E0-B934-246C2F877781}" type="pres">
      <dgm:prSet presAssocID="{D00C3046-D2F0-4528-8576-B71F176AFA50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et Saturn"/>
        </a:ext>
      </dgm:extLst>
    </dgm:pt>
    <dgm:pt modelId="{CFB53A76-1437-45F5-B1BF-A6469C900C34}" type="pres">
      <dgm:prSet presAssocID="{6192F2D7-F715-4C34-B0DA-E37669BB2A88}" presName="sibTrans" presStyleLbl="sibTrans2D1" presStyleIdx="0" presStyleCnt="0"/>
      <dgm:spPr/>
    </dgm:pt>
    <dgm:pt modelId="{B176DD8A-C6A4-481C-B6EA-D8B311B6AEE4}" type="pres">
      <dgm:prSet presAssocID="{73D32377-7EAF-4E1B-8998-E07862464D90}" presName="compNode" presStyleCnt="0"/>
      <dgm:spPr/>
    </dgm:pt>
    <dgm:pt modelId="{91F8F361-7357-4CE8-B7E7-4D445F7DDB79}" type="pres">
      <dgm:prSet presAssocID="{73D32377-7EAF-4E1B-8998-E07862464D90}" presName="bkgdShape" presStyleLbl="node1" presStyleIdx="1" presStyleCnt="3"/>
      <dgm:spPr/>
    </dgm:pt>
    <dgm:pt modelId="{6F8841A2-D84E-49E6-80B4-48A222ED13D1}" type="pres">
      <dgm:prSet presAssocID="{73D32377-7EAF-4E1B-8998-E07862464D90}" presName="nodeTx" presStyleLbl="node1" presStyleIdx="1" presStyleCnt="3">
        <dgm:presLayoutVars>
          <dgm:bulletEnabled val="1"/>
        </dgm:presLayoutVars>
      </dgm:prSet>
      <dgm:spPr/>
    </dgm:pt>
    <dgm:pt modelId="{F0DC9F6B-35ED-4BDE-A8AF-B11EB78EB8DA}" type="pres">
      <dgm:prSet presAssocID="{73D32377-7EAF-4E1B-8998-E07862464D90}" presName="invisiNode" presStyleLbl="node1" presStyleIdx="1" presStyleCnt="3"/>
      <dgm:spPr/>
    </dgm:pt>
    <dgm:pt modelId="{AAB3D851-3107-4EC9-9F72-3784477940C2}" type="pres">
      <dgm:prSet presAssocID="{73D32377-7EAF-4E1B-8998-E07862464D90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 cozy cabin in the woods covered in snow"/>
        </a:ext>
      </dgm:extLst>
    </dgm:pt>
    <dgm:pt modelId="{E4189011-E606-45DA-B37F-C4052BF7DFA4}" type="pres">
      <dgm:prSet presAssocID="{97ADBCB7-CD14-41B1-8967-316AF0701552}" presName="sibTrans" presStyleLbl="sibTrans2D1" presStyleIdx="0" presStyleCnt="0"/>
      <dgm:spPr/>
    </dgm:pt>
    <dgm:pt modelId="{817B81BF-9714-4993-BC93-3909915EB33E}" type="pres">
      <dgm:prSet presAssocID="{420119FD-A2D9-43C6-8F09-EE9F893EA3B0}" presName="compNode" presStyleCnt="0"/>
      <dgm:spPr/>
    </dgm:pt>
    <dgm:pt modelId="{74341D5C-D132-4DEA-8638-792EF8D4A457}" type="pres">
      <dgm:prSet presAssocID="{420119FD-A2D9-43C6-8F09-EE9F893EA3B0}" presName="bkgdShape" presStyleLbl="node1" presStyleIdx="2" presStyleCnt="3"/>
      <dgm:spPr/>
    </dgm:pt>
    <dgm:pt modelId="{CA32BA0B-599B-480D-B5AC-466F9EE8890F}" type="pres">
      <dgm:prSet presAssocID="{420119FD-A2D9-43C6-8F09-EE9F893EA3B0}" presName="nodeTx" presStyleLbl="node1" presStyleIdx="2" presStyleCnt="3">
        <dgm:presLayoutVars>
          <dgm:bulletEnabled val="1"/>
        </dgm:presLayoutVars>
      </dgm:prSet>
      <dgm:spPr/>
    </dgm:pt>
    <dgm:pt modelId="{ED82C102-0326-4C6B-85AE-853FF21989CB}" type="pres">
      <dgm:prSet presAssocID="{420119FD-A2D9-43C6-8F09-EE9F893EA3B0}" presName="invisiNode" presStyleLbl="node1" presStyleIdx="2" presStyleCnt="3"/>
      <dgm:spPr/>
    </dgm:pt>
    <dgm:pt modelId="{5D955F6C-733B-48E5-805E-DE289A14BC00}" type="pres">
      <dgm:prSet presAssocID="{420119FD-A2D9-43C6-8F09-EE9F893EA3B0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 dandelion plant"/>
        </a:ext>
      </dgm:extLst>
    </dgm:pt>
  </dgm:ptLst>
  <dgm:cxnLst>
    <dgm:cxn modelId="{0BEA3C08-0F7E-4D34-84C6-48BFD1CC6464}" type="presOf" srcId="{6635C591-022C-4EE4-B2EF-74BA7F1B2BFB}" destId="{74341D5C-D132-4DEA-8638-792EF8D4A457}" srcOrd="0" destOrd="1" presId="urn:microsoft.com/office/officeart/2005/8/layout/hList7"/>
    <dgm:cxn modelId="{81E36910-979B-43F8-98E3-4E0212C08BB7}" type="presOf" srcId="{25D25966-EF8D-4D8B-ACED-9E0E13884ADF}" destId="{BE5D7A37-EC33-4544-9897-9FE970DB4562}" srcOrd="1" destOrd="3" presId="urn:microsoft.com/office/officeart/2005/8/layout/hList7"/>
    <dgm:cxn modelId="{EF53EC11-72A6-4B9A-8340-E58A2F1478BF}" srcId="{D00C3046-D2F0-4528-8576-B71F176AFA50}" destId="{25D25966-EF8D-4D8B-ACED-9E0E13884ADF}" srcOrd="2" destOrd="0" parTransId="{AC56C69C-D8A3-47D5-A068-6C39B2D4872F}" sibTransId="{813620C8-851D-4FF9-9135-ACD3AC0A0F7B}"/>
    <dgm:cxn modelId="{47266316-81A7-42DB-BBDB-60381D55244F}" srcId="{73D32377-7EAF-4E1B-8998-E07862464D90}" destId="{B6A14E0F-46F3-4B78-A3B3-8129FCEB4BFF}" srcOrd="0" destOrd="0" parTransId="{216A5B67-1C8B-4585-B7CB-6B4EF08208C8}" sibTransId="{9291F5B7-520C-4A90-B846-53FCEBB43F45}"/>
    <dgm:cxn modelId="{2E9B391F-6A94-467A-B97A-B186E74C7189}" srcId="{1EA02CF9-40D8-444F-8B76-DDB4153095C3}" destId="{420119FD-A2D9-43C6-8F09-EE9F893EA3B0}" srcOrd="2" destOrd="0" parTransId="{F1757081-CEDD-4A1D-9C87-B75A22E0C5DA}" sibTransId="{F941B39B-D204-48B1-A973-2FFE3B89C310}"/>
    <dgm:cxn modelId="{8EBF612C-017A-4A53-BDFA-87378DE3F457}" type="presOf" srcId="{B6A14E0F-46F3-4B78-A3B3-8129FCEB4BFF}" destId="{91F8F361-7357-4CE8-B7E7-4D445F7DDB79}" srcOrd="0" destOrd="1" presId="urn:microsoft.com/office/officeart/2005/8/layout/hList7"/>
    <dgm:cxn modelId="{03FFA833-BFFA-4E26-A85F-BF5B527A400D}" type="presOf" srcId="{6635C591-022C-4EE4-B2EF-74BA7F1B2BFB}" destId="{CA32BA0B-599B-480D-B5AC-466F9EE8890F}" srcOrd="1" destOrd="1" presId="urn:microsoft.com/office/officeart/2005/8/layout/hList7"/>
    <dgm:cxn modelId="{B03DC238-3CA9-49F5-8ABC-74EC189EAD17}" type="presOf" srcId="{2869117C-0EEA-4713-8610-E215E0B6FB71}" destId="{91F8F361-7357-4CE8-B7E7-4D445F7DDB79}" srcOrd="0" destOrd="2" presId="urn:microsoft.com/office/officeart/2005/8/layout/hList7"/>
    <dgm:cxn modelId="{752D6961-A9C3-4F05-8961-A5D84ADC1225}" srcId="{420119FD-A2D9-43C6-8F09-EE9F893EA3B0}" destId="{D3425CE3-389E-4CA3-B53C-40C10CAD6515}" srcOrd="1" destOrd="0" parTransId="{C7AE7E78-A6CF-4BCB-8FFA-9D03717638A9}" sibTransId="{5853F32C-3242-4FB2-8881-AAA4C19777CF}"/>
    <dgm:cxn modelId="{4137B541-5657-4ABC-AE46-BA75F7A52F1A}" type="presOf" srcId="{FE9704C3-D6F0-4840-877C-96CFFE963805}" destId="{0CC473D2-66FA-4B25-914B-00994B07029E}" srcOrd="0" destOrd="2" presId="urn:microsoft.com/office/officeart/2005/8/layout/hList7"/>
    <dgm:cxn modelId="{1B6C1044-FDEE-402F-9C37-EC9B27B2731E}" type="presOf" srcId="{D3425CE3-389E-4CA3-B53C-40C10CAD6515}" destId="{74341D5C-D132-4DEA-8638-792EF8D4A457}" srcOrd="0" destOrd="2" presId="urn:microsoft.com/office/officeart/2005/8/layout/hList7"/>
    <dgm:cxn modelId="{1902B865-B992-47C5-A339-F31373ABFA80}" type="presOf" srcId="{73D32377-7EAF-4E1B-8998-E07862464D90}" destId="{6F8841A2-D84E-49E6-80B4-48A222ED13D1}" srcOrd="1" destOrd="0" presId="urn:microsoft.com/office/officeart/2005/8/layout/hList7"/>
    <dgm:cxn modelId="{EABFF065-F07F-4DD0-AC94-80BF740C165A}" type="presOf" srcId="{1EA02CF9-40D8-444F-8B76-DDB4153095C3}" destId="{4D92EBE1-9858-4631-81F1-81302535AE15}" srcOrd="0" destOrd="0" presId="urn:microsoft.com/office/officeart/2005/8/layout/hList7"/>
    <dgm:cxn modelId="{B09FF566-F4B5-465F-9391-3193B1BF2479}" type="presOf" srcId="{6192F2D7-F715-4C34-B0DA-E37669BB2A88}" destId="{CFB53A76-1437-45F5-B1BF-A6469C900C34}" srcOrd="0" destOrd="0" presId="urn:microsoft.com/office/officeart/2005/8/layout/hList7"/>
    <dgm:cxn modelId="{E5DFFE67-CE29-4D35-B110-9FDAA99FBEDD}" srcId="{420119FD-A2D9-43C6-8F09-EE9F893EA3B0}" destId="{6635C591-022C-4EE4-B2EF-74BA7F1B2BFB}" srcOrd="0" destOrd="0" parTransId="{BE82089A-ACE0-49E5-AA81-01661AB6BF20}" sibTransId="{3F327346-0791-4DFB-A12A-39EBECC9E517}"/>
    <dgm:cxn modelId="{78EB986E-ADD8-4C5F-9CB3-27BA26F0BB9C}" type="presOf" srcId="{2869117C-0EEA-4713-8610-E215E0B6FB71}" destId="{6F8841A2-D84E-49E6-80B4-48A222ED13D1}" srcOrd="1" destOrd="2" presId="urn:microsoft.com/office/officeart/2005/8/layout/hList7"/>
    <dgm:cxn modelId="{8349DC4F-27E2-4C24-AD61-6A9A55B62523}" type="presOf" srcId="{B6A14E0F-46F3-4B78-A3B3-8129FCEB4BFF}" destId="{6F8841A2-D84E-49E6-80B4-48A222ED13D1}" srcOrd="1" destOrd="1" presId="urn:microsoft.com/office/officeart/2005/8/layout/hList7"/>
    <dgm:cxn modelId="{0238D451-7738-44C2-993F-85B5A01699FE}" type="presOf" srcId="{97ADBCB7-CD14-41B1-8967-316AF0701552}" destId="{E4189011-E606-45DA-B37F-C4052BF7DFA4}" srcOrd="0" destOrd="0" presId="urn:microsoft.com/office/officeart/2005/8/layout/hList7"/>
    <dgm:cxn modelId="{2CFEDE89-F14B-4018-94BA-DE642E04B459}" type="presOf" srcId="{D3425CE3-389E-4CA3-B53C-40C10CAD6515}" destId="{CA32BA0B-599B-480D-B5AC-466F9EE8890F}" srcOrd="1" destOrd="2" presId="urn:microsoft.com/office/officeart/2005/8/layout/hList7"/>
    <dgm:cxn modelId="{C89CA494-487A-4F9F-96AD-33B1113AA2B0}" type="presOf" srcId="{E5F88996-8867-490F-84FD-BEEC597CC533}" destId="{0CC473D2-66FA-4B25-914B-00994B07029E}" srcOrd="0" destOrd="4" presId="urn:microsoft.com/office/officeart/2005/8/layout/hList7"/>
    <dgm:cxn modelId="{247ADD9F-EDFA-4B91-B1D5-F32458E27F09}" srcId="{1EA02CF9-40D8-444F-8B76-DDB4153095C3}" destId="{D00C3046-D2F0-4528-8576-B71F176AFA50}" srcOrd="0" destOrd="0" parTransId="{A1606652-C0BB-46A1-8DEF-AF5FE0E3C995}" sibTransId="{6192F2D7-F715-4C34-B0DA-E37669BB2A88}"/>
    <dgm:cxn modelId="{7864CCAB-DAC2-4A79-A57D-A517FC95E353}" type="presOf" srcId="{E5F88996-8867-490F-84FD-BEEC597CC533}" destId="{BE5D7A37-EC33-4544-9897-9FE970DB4562}" srcOrd="1" destOrd="4" presId="urn:microsoft.com/office/officeart/2005/8/layout/hList7"/>
    <dgm:cxn modelId="{A875A2B3-F4C9-4363-88EA-9C46DE93A3F7}" type="presOf" srcId="{420119FD-A2D9-43C6-8F09-EE9F893EA3B0}" destId="{74341D5C-D132-4DEA-8638-792EF8D4A457}" srcOrd="0" destOrd="0" presId="urn:microsoft.com/office/officeart/2005/8/layout/hList7"/>
    <dgm:cxn modelId="{DEE734B9-4D0D-440E-8FE2-C6E8A76C3760}" type="presOf" srcId="{25D25966-EF8D-4D8B-ACED-9E0E13884ADF}" destId="{0CC473D2-66FA-4B25-914B-00994B07029E}" srcOrd="0" destOrd="3" presId="urn:microsoft.com/office/officeart/2005/8/layout/hList7"/>
    <dgm:cxn modelId="{7AEB14BE-1ECA-4B8C-AA88-502809C3994E}" srcId="{D00C3046-D2F0-4528-8576-B71F176AFA50}" destId="{FE9704C3-D6F0-4840-877C-96CFFE963805}" srcOrd="1" destOrd="0" parTransId="{AA3880AE-C038-46FC-B638-66A67E2464F5}" sibTransId="{6CC52DE0-6ED0-4F19-A08C-84A3D4A0BD96}"/>
    <dgm:cxn modelId="{7F1A9DC1-D576-4138-BE06-45DD82B8905B}" type="presOf" srcId="{47830012-81AF-4206-88FB-EB0D908D91C3}" destId="{CA32BA0B-599B-480D-B5AC-466F9EE8890F}" srcOrd="1" destOrd="3" presId="urn:microsoft.com/office/officeart/2005/8/layout/hList7"/>
    <dgm:cxn modelId="{A47298C6-CCFA-4F44-AF96-8CC3BE1E2005}" srcId="{D00C3046-D2F0-4528-8576-B71F176AFA50}" destId="{E5F88996-8867-490F-84FD-BEEC597CC533}" srcOrd="3" destOrd="0" parTransId="{727D7390-E429-416C-8B9E-37167DB6B56E}" sibTransId="{0DCA4A3D-D1C9-44C0-9F31-6005670C3341}"/>
    <dgm:cxn modelId="{4435A0C6-9DFE-4A0F-A4E0-03DA35EFD796}" type="presOf" srcId="{D00C3046-D2F0-4528-8576-B71F176AFA50}" destId="{BE5D7A37-EC33-4544-9897-9FE970DB4562}" srcOrd="1" destOrd="0" presId="urn:microsoft.com/office/officeart/2005/8/layout/hList7"/>
    <dgm:cxn modelId="{7A2B7FCB-C6C8-4428-A639-284A68D22040}" type="presOf" srcId="{D00C3046-D2F0-4528-8576-B71F176AFA50}" destId="{0CC473D2-66FA-4B25-914B-00994B07029E}" srcOrd="0" destOrd="0" presId="urn:microsoft.com/office/officeart/2005/8/layout/hList7"/>
    <dgm:cxn modelId="{8E4F3FCE-8BD4-40D9-BA4C-21279CA55247}" type="presOf" srcId="{FA7DA5B6-9FF5-49C8-B79F-86DF4CA6A1EB}" destId="{BE5D7A37-EC33-4544-9897-9FE970DB4562}" srcOrd="1" destOrd="1" presId="urn:microsoft.com/office/officeart/2005/8/layout/hList7"/>
    <dgm:cxn modelId="{94F563D4-D10F-4353-8FFE-7AD0730736BF}" srcId="{420119FD-A2D9-43C6-8F09-EE9F893EA3B0}" destId="{47830012-81AF-4206-88FB-EB0D908D91C3}" srcOrd="2" destOrd="0" parTransId="{89BDDA87-C741-46C7-B064-194910AEFCAB}" sibTransId="{23D93048-77BA-4F6C-BAE0-65F94EE9C1B2}"/>
    <dgm:cxn modelId="{3A9AB7D5-B022-4427-A9B2-A7E781B17BF9}" srcId="{1EA02CF9-40D8-444F-8B76-DDB4153095C3}" destId="{73D32377-7EAF-4E1B-8998-E07862464D90}" srcOrd="1" destOrd="0" parTransId="{F9FFEAF1-3CAF-43DD-80B5-7B2A63BFDF0F}" sibTransId="{97ADBCB7-CD14-41B1-8967-316AF0701552}"/>
    <dgm:cxn modelId="{5EDD67D6-0423-48DA-AA5C-9629B475B974}" type="presOf" srcId="{73D32377-7EAF-4E1B-8998-E07862464D90}" destId="{91F8F361-7357-4CE8-B7E7-4D445F7DDB79}" srcOrd="0" destOrd="0" presId="urn:microsoft.com/office/officeart/2005/8/layout/hList7"/>
    <dgm:cxn modelId="{29C448D6-C17D-4BA4-BF50-55D74FA71B41}" type="presOf" srcId="{FA7DA5B6-9FF5-49C8-B79F-86DF4CA6A1EB}" destId="{0CC473D2-66FA-4B25-914B-00994B07029E}" srcOrd="0" destOrd="1" presId="urn:microsoft.com/office/officeart/2005/8/layout/hList7"/>
    <dgm:cxn modelId="{2B5E3BE0-8509-431B-B52C-1AF64D38C5D4}" srcId="{73D32377-7EAF-4E1B-8998-E07862464D90}" destId="{2869117C-0EEA-4713-8610-E215E0B6FB71}" srcOrd="1" destOrd="0" parTransId="{5E02D8BF-4C95-42AD-99AD-BF76CCE46ACE}" sibTransId="{B43A4E66-398E-40CC-9C36-462394F571DE}"/>
    <dgm:cxn modelId="{5D5DDAE2-33AD-480F-B211-4310473F0665}" type="presOf" srcId="{FE9704C3-D6F0-4840-877C-96CFFE963805}" destId="{BE5D7A37-EC33-4544-9897-9FE970DB4562}" srcOrd="1" destOrd="2" presId="urn:microsoft.com/office/officeart/2005/8/layout/hList7"/>
    <dgm:cxn modelId="{77401DE4-9BFE-42A8-90A4-F788010C3857}" type="presOf" srcId="{47830012-81AF-4206-88FB-EB0D908D91C3}" destId="{74341D5C-D132-4DEA-8638-792EF8D4A457}" srcOrd="0" destOrd="3" presId="urn:microsoft.com/office/officeart/2005/8/layout/hList7"/>
    <dgm:cxn modelId="{3BE264ED-CFEE-42A0-ADC8-B342837964CC}" type="presOf" srcId="{420119FD-A2D9-43C6-8F09-EE9F893EA3B0}" destId="{CA32BA0B-599B-480D-B5AC-466F9EE8890F}" srcOrd="1" destOrd="0" presId="urn:microsoft.com/office/officeart/2005/8/layout/hList7"/>
    <dgm:cxn modelId="{2F3FFAF4-772D-41B6-AD5A-BB6184B096F6}" srcId="{D00C3046-D2F0-4528-8576-B71F176AFA50}" destId="{FA7DA5B6-9FF5-49C8-B79F-86DF4CA6A1EB}" srcOrd="0" destOrd="0" parTransId="{097D5B74-62EE-4187-A72F-D1B9178170B8}" sibTransId="{B9E28404-1A5F-4D90-AA38-252EBF4730D3}"/>
    <dgm:cxn modelId="{23388A59-62AA-496D-9CB3-A3E7CDB858EF}" type="presParOf" srcId="{4D92EBE1-9858-4631-81F1-81302535AE15}" destId="{FD3A95CB-DF41-41D4-B84F-E4C07132260C}" srcOrd="0" destOrd="0" presId="urn:microsoft.com/office/officeart/2005/8/layout/hList7"/>
    <dgm:cxn modelId="{2E961720-9205-427C-A03D-59801632600F}" type="presParOf" srcId="{4D92EBE1-9858-4631-81F1-81302535AE15}" destId="{D5350232-4411-401A-94B9-B415D0FE6C8E}" srcOrd="1" destOrd="0" presId="urn:microsoft.com/office/officeart/2005/8/layout/hList7"/>
    <dgm:cxn modelId="{4A19711C-27BB-4CA6-B62D-F303639BDD80}" type="presParOf" srcId="{D5350232-4411-401A-94B9-B415D0FE6C8E}" destId="{2F2DEADA-8483-4BBE-848B-E39CAC48092F}" srcOrd="0" destOrd="0" presId="urn:microsoft.com/office/officeart/2005/8/layout/hList7"/>
    <dgm:cxn modelId="{40CAEE75-EFCE-4B59-9F0A-65197BED6F3B}" type="presParOf" srcId="{2F2DEADA-8483-4BBE-848B-E39CAC48092F}" destId="{0CC473D2-66FA-4B25-914B-00994B07029E}" srcOrd="0" destOrd="0" presId="urn:microsoft.com/office/officeart/2005/8/layout/hList7"/>
    <dgm:cxn modelId="{9028158E-2D65-40AC-B42A-3C7AB1EA3469}" type="presParOf" srcId="{2F2DEADA-8483-4BBE-848B-E39CAC48092F}" destId="{BE5D7A37-EC33-4544-9897-9FE970DB4562}" srcOrd="1" destOrd="0" presId="urn:microsoft.com/office/officeart/2005/8/layout/hList7"/>
    <dgm:cxn modelId="{DDEC672A-C975-440A-9555-048C1FB26A07}" type="presParOf" srcId="{2F2DEADA-8483-4BBE-848B-E39CAC48092F}" destId="{AF13A754-745A-4FB7-8310-0C73B024028A}" srcOrd="2" destOrd="0" presId="urn:microsoft.com/office/officeart/2005/8/layout/hList7"/>
    <dgm:cxn modelId="{E17E7EED-53AF-4EFC-9129-7377BBBB6C39}" type="presParOf" srcId="{2F2DEADA-8483-4BBE-848B-E39CAC48092F}" destId="{22AE7612-FCA8-40E0-B934-246C2F877781}" srcOrd="3" destOrd="0" presId="urn:microsoft.com/office/officeart/2005/8/layout/hList7"/>
    <dgm:cxn modelId="{AAAF28EF-19AF-462A-9459-D1DB919B09E4}" type="presParOf" srcId="{D5350232-4411-401A-94B9-B415D0FE6C8E}" destId="{CFB53A76-1437-45F5-B1BF-A6469C900C34}" srcOrd="1" destOrd="0" presId="urn:microsoft.com/office/officeart/2005/8/layout/hList7"/>
    <dgm:cxn modelId="{58D8745D-4BAA-4ED1-B02B-706597A6189F}" type="presParOf" srcId="{D5350232-4411-401A-94B9-B415D0FE6C8E}" destId="{B176DD8A-C6A4-481C-B6EA-D8B311B6AEE4}" srcOrd="2" destOrd="0" presId="urn:microsoft.com/office/officeart/2005/8/layout/hList7"/>
    <dgm:cxn modelId="{1A8E8182-6A20-4FD1-82CC-BEF18E0C0641}" type="presParOf" srcId="{B176DD8A-C6A4-481C-B6EA-D8B311B6AEE4}" destId="{91F8F361-7357-4CE8-B7E7-4D445F7DDB79}" srcOrd="0" destOrd="0" presId="urn:microsoft.com/office/officeart/2005/8/layout/hList7"/>
    <dgm:cxn modelId="{C485E44E-ABDB-49F6-8D54-6AA419BB261B}" type="presParOf" srcId="{B176DD8A-C6A4-481C-B6EA-D8B311B6AEE4}" destId="{6F8841A2-D84E-49E6-80B4-48A222ED13D1}" srcOrd="1" destOrd="0" presId="urn:microsoft.com/office/officeart/2005/8/layout/hList7"/>
    <dgm:cxn modelId="{860C5B17-5E63-4903-9DD1-455A23F9CCF3}" type="presParOf" srcId="{B176DD8A-C6A4-481C-B6EA-D8B311B6AEE4}" destId="{F0DC9F6B-35ED-4BDE-A8AF-B11EB78EB8DA}" srcOrd="2" destOrd="0" presId="urn:microsoft.com/office/officeart/2005/8/layout/hList7"/>
    <dgm:cxn modelId="{2F69A647-CE4E-436D-8746-8468DD4F8C8E}" type="presParOf" srcId="{B176DD8A-C6A4-481C-B6EA-D8B311B6AEE4}" destId="{AAB3D851-3107-4EC9-9F72-3784477940C2}" srcOrd="3" destOrd="0" presId="urn:microsoft.com/office/officeart/2005/8/layout/hList7"/>
    <dgm:cxn modelId="{23552B93-BC12-48C5-A915-177BF6030E47}" type="presParOf" srcId="{D5350232-4411-401A-94B9-B415D0FE6C8E}" destId="{E4189011-E606-45DA-B37F-C4052BF7DFA4}" srcOrd="3" destOrd="0" presId="urn:microsoft.com/office/officeart/2005/8/layout/hList7"/>
    <dgm:cxn modelId="{00414B77-C58B-408E-8296-26F29E781B67}" type="presParOf" srcId="{D5350232-4411-401A-94B9-B415D0FE6C8E}" destId="{817B81BF-9714-4993-BC93-3909915EB33E}" srcOrd="4" destOrd="0" presId="urn:microsoft.com/office/officeart/2005/8/layout/hList7"/>
    <dgm:cxn modelId="{D2DC5C2C-A71C-4F2D-AFEF-32F82C30F5F4}" type="presParOf" srcId="{817B81BF-9714-4993-BC93-3909915EB33E}" destId="{74341D5C-D132-4DEA-8638-792EF8D4A457}" srcOrd="0" destOrd="0" presId="urn:microsoft.com/office/officeart/2005/8/layout/hList7"/>
    <dgm:cxn modelId="{E1E4EBA4-4D69-41DC-9DDF-9027D949EC3D}" type="presParOf" srcId="{817B81BF-9714-4993-BC93-3909915EB33E}" destId="{CA32BA0B-599B-480D-B5AC-466F9EE8890F}" srcOrd="1" destOrd="0" presId="urn:microsoft.com/office/officeart/2005/8/layout/hList7"/>
    <dgm:cxn modelId="{3A95FF82-A83E-43E9-91B5-D0CF60D6709F}" type="presParOf" srcId="{817B81BF-9714-4993-BC93-3909915EB33E}" destId="{ED82C102-0326-4C6B-85AE-853FF21989CB}" srcOrd="2" destOrd="0" presId="urn:microsoft.com/office/officeart/2005/8/layout/hList7"/>
    <dgm:cxn modelId="{6CDEDB3F-6556-4809-9DBF-526DE0A58F12}" type="presParOf" srcId="{817B81BF-9714-4993-BC93-3909915EB33E}" destId="{5D955F6C-733B-48E5-805E-DE289A14BC0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473D2-66FA-4B25-914B-00994B07029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Global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Web Theme Builder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Inherited 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Style Tweaks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Color Palettes</a:t>
          </a:r>
        </a:p>
      </dsp:txBody>
      <dsp:txXfrm>
        <a:off x="2207" y="1740535"/>
        <a:ext cx="3435027" cy="1740535"/>
      </dsp:txXfrm>
    </dsp:sp>
    <dsp:sp modelId="{22AE7612-FCA8-40E0-B934-246C2F877781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F8F361-7357-4CE8-B7E7-4D445F7DDB79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Component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Sub-themes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Component CSS</a:t>
          </a:r>
        </a:p>
      </dsp:txBody>
      <dsp:txXfrm>
        <a:off x="3540286" y="1740535"/>
        <a:ext cx="3435027" cy="1740535"/>
      </dsp:txXfrm>
    </dsp:sp>
    <dsp:sp modelId="{AAB3D851-3107-4EC9-9F72-3784477940C2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341D5C-D132-4DEA-8638-792EF8D4A457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Control Properties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Control 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In-line CSS</a:t>
          </a:r>
        </a:p>
      </dsp:txBody>
      <dsp:txXfrm>
        <a:off x="7078364" y="1740535"/>
        <a:ext cx="3435027" cy="1740535"/>
      </dsp:txXfrm>
    </dsp:sp>
    <dsp:sp modelId="{5D955F6C-733B-48E5-805E-DE289A14BC0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D3A95CB-DF41-41D4-B84F-E4C07132260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9C60-7A97-4574-9AC6-6E7BDA4A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EC62-2513-49E5-8F93-CA7294C7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172D-FF63-460A-9E2F-80F3CB8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D99A-C27B-411D-B8C5-EF8672CB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9028-CA25-4D7E-A600-66F41BB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C92-39AB-4128-9802-CCF926C4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315B6-E509-485E-8A3C-05D787DE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2CAE-394D-4C5C-BCCC-34368555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E7DB-15A2-43CB-9B32-680FBFFD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318A-638E-4ED6-9362-CDB04CF2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3F623-B03B-407E-BA3C-FD51FC149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3DD2-33EF-4C39-967A-7C1A54C2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DA82-4A56-4D2D-A1AB-30DBEEE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9F5B-5DD0-473B-9F36-659F83E2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B828-459C-4B00-A496-7DEB3AD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B5C4-FD53-40B1-8BE1-EAF19367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795B-55B6-47AD-9DD3-04FCD81A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59B9-8F1A-4DE4-A0A9-F8F99294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BF27-E7F3-41E5-9429-65EB6AF3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73F3-3AF8-4BA5-91E2-282E42F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8AD-18A1-4DBA-954F-C05DE63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85FCC-0EAC-452E-9359-9989E098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40C-2C22-4798-A68E-38084344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60DF-CF40-4CEB-B4DC-529F3A35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816E7-23CE-4F81-84E1-126E254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6BEB-028D-4EBC-B076-1A25F625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4969-912A-406F-83FB-56DA909FD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E08D4-848F-47EB-8130-345EA9E7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79E85-0E80-4285-A188-52A52783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D420-1D5F-4D4E-8863-B1621E0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12F8A-61F1-44FD-89D5-B3E6063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45ED-B928-4E6C-B061-8131F520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369F-9F7E-4C3B-B244-7BAFFA46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71CA-4418-47A2-9A45-CD3A1858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529D8-F476-45FB-8A60-A8BF011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F07D-5E65-430A-99CC-A4D8157D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48721-6BEF-48B3-B05F-BEA3E4B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F6E14-A4B2-464E-B43E-E008940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28005-AB1D-4CCA-98D5-88736E03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67DF-75F0-4636-B453-40B6924D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0FF3D-6A3B-495F-AB60-56B51048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8F380-BA6E-4724-A8E5-3E1EFD50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4B75-0EF3-4D23-BDEF-447D4EEF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567A1-E184-4376-A4EA-E68A5A0B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23EAE-7C54-42E5-8746-43EE6306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088A1-C5E1-43E9-A3B4-CA5923B6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583D-6FD4-428E-8531-0054A237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0DC8-47F2-4B5C-AFAE-551E9D89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220E-3DC8-4C4D-BB88-0833B888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6760-51A9-4CCF-B3F4-1B666B3C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B17DD-B86D-474C-84C4-F8A266E5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D3AE-F96C-4976-8D68-2E9578F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D0F-6BCB-430E-81E0-C8F836FD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7A753-F7E8-4C3C-B6FA-F71B0F92C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E900-7C00-4C48-8F42-9E58C778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0392-8BD4-44AE-9762-B69DB767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4C54-EABA-48B0-83D5-CCEDD8FF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1F3A-6BCF-47CC-889D-1C9F1564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3335-0492-41E8-ADAE-3A2C273E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EA8B-1DEB-418C-949E-41244A71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5EBC-7435-4D9F-AD53-7C7B75042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905A-CB2E-46D9-9F17-54E99BB6AA1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ED6A-2F31-4E54-AA42-77207A92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FC3C-0164-4169-A4BC-F0FEEB34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8823-6AD6-449E-AED1-F55A014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alphasoftware.com/documentation/pages/HowTo/Styling%20Applications/Preview%20themes%20in%20other%20contexts.xml" TargetMode="External"/><Relationship Id="rId13" Type="http://schemas.openxmlformats.org/officeDocument/2006/relationships/hyperlink" Target="https://documentation.alphasoftware.com/index?search=adding%20pulse%20effects" TargetMode="External"/><Relationship Id="rId3" Type="http://schemas.openxmlformats.org/officeDocument/2006/relationships/hyperlink" Target="https://documentation.alphasoftware.com/documentation/pages/HowTo/Styling%20Applications/Add%20a%20shared%20style.xml" TargetMode="External"/><Relationship Id="rId7" Type="http://schemas.openxmlformats.org/officeDocument/2006/relationships/hyperlink" Target="https://documentation.alphasoftware.com/documentation/pages/HowTo/Styling%20Applications/Define%20style%20tweaks.xml" TargetMode="External"/><Relationship Id="rId12" Type="http://schemas.openxmlformats.org/officeDocument/2006/relationships/hyperlink" Target="https://documentation.alphasoftware.com/index?search=sass%20inherited%20styles" TargetMode="External"/><Relationship Id="rId2" Type="http://schemas.openxmlformats.org/officeDocument/2006/relationships/hyperlink" Target="https://documentation.alphasoftware.com/documentation/pages/HowTo/Styling%20Applications/Add%20a%20class%20to%20a%20control.x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umentation.alphasoftware.com/documentation/pages/HowTo/Styling%20Applications/Configure%20Project%20Style.xml" TargetMode="External"/><Relationship Id="rId11" Type="http://schemas.openxmlformats.org/officeDocument/2006/relationships/hyperlink" Target="https://documentation.alphasoftware.com/index?search=customizing%20style%20colors%20and%20fonts" TargetMode="External"/><Relationship Id="rId5" Type="http://schemas.openxmlformats.org/officeDocument/2006/relationships/hyperlink" Target="https://documentation.alphasoftware.com/documentation/pages/HowTo/Styling%20Applications/Add%20a%20webfont.xml" TargetMode="External"/><Relationship Id="rId10" Type="http://schemas.openxmlformats.org/officeDocument/2006/relationships/hyperlink" Target="https://documentation.alphasoftware.com/index?search=stylesheet%20builder" TargetMode="External"/><Relationship Id="rId4" Type="http://schemas.openxmlformats.org/officeDocument/2006/relationships/hyperlink" Target="https://documentation.alphasoftware.com/documentation/pages/HowTo/Styling%20Applications/Add%20a%20subtheme.xml" TargetMode="External"/><Relationship Id="rId9" Type="http://schemas.openxmlformats.org/officeDocument/2006/relationships/hyperlink" Target="https://documentation.alphasoftware.com/documentation/pages/HowTo/Styling%20Applications/Set%20height%20to%20screen%20height.xml" TargetMode="External"/><Relationship Id="rId14" Type="http://schemas.openxmlformats.org/officeDocument/2006/relationships/hyperlink" Target="https://documentation.alphasoftware.com/index?search=subthemes%20in%20alph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B4B697-95F9-4A6A-9986-5BAF4EC3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Alpha Anywhere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8DC7-B7DF-4A9D-BD5C-3C195096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March 2, 2022</a:t>
            </a:r>
          </a:p>
        </p:txBody>
      </p:sp>
    </p:spTree>
    <p:extLst>
      <p:ext uri="{BB962C8B-B14F-4D97-AF65-F5344CB8AC3E}">
        <p14:creationId xmlns:p14="http://schemas.microsoft.com/office/powerpoint/2010/main" val="28952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D37BC-734D-4FEF-AF1D-7242EF23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Anatomy of a Web Theme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736F30-BDEE-4AA5-9CBC-0C04A0947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Parts</a:t>
            </a:r>
          </a:p>
          <a:p>
            <a:pPr lvl="1"/>
            <a:r>
              <a:rPr lang="en-US" sz="2000"/>
              <a:t>Set of Properties</a:t>
            </a:r>
          </a:p>
          <a:p>
            <a:pPr lvl="1"/>
            <a:r>
              <a:rPr lang="en-US" sz="2000"/>
              <a:t>Colors, Fonts, Spacing, Images, etc</a:t>
            </a:r>
          </a:p>
          <a:p>
            <a:pPr lvl="1"/>
            <a:r>
              <a:rPr lang="en-US" sz="2000"/>
              <a:t>A control or component</a:t>
            </a:r>
          </a:p>
          <a:p>
            <a:pPr lvl="1"/>
            <a:r>
              <a:rPr lang="en-US" sz="2000"/>
              <a:t>One or more Sub-themes</a:t>
            </a:r>
          </a:p>
          <a:p>
            <a:pPr lvl="1"/>
            <a:r>
              <a:rPr lang="en-US" sz="2000"/>
              <a:t>Can be Nested in other Parts</a:t>
            </a:r>
          </a:p>
          <a:p>
            <a:pPr lvl="1"/>
            <a:r>
              <a:rPr lang="en-US" sz="2000"/>
              <a:t>Defined on the Code Tab</a:t>
            </a:r>
          </a:p>
          <a:p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842B7-E2AE-4990-A0A5-84FEAD88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Variables</a:t>
            </a:r>
          </a:p>
          <a:p>
            <a:pPr lvl="1"/>
            <a:r>
              <a:rPr lang="en-US" sz="2000"/>
              <a:t>SASS variables that define global properties</a:t>
            </a:r>
          </a:p>
          <a:p>
            <a:pPr lvl="1"/>
            <a:r>
              <a:rPr lang="en-US" sz="2000"/>
              <a:t>Colors, Fonts, Spacing</a:t>
            </a:r>
          </a:p>
          <a:p>
            <a:pPr lvl="1"/>
            <a:r>
              <a:rPr lang="en-US" sz="2000"/>
              <a:t>Defined on the Adjust Tab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393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297A33-3AF4-4F3C-A562-A4B946D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Theme Builder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EC00C68-942B-4B2E-8C0E-DB991BBD00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847" y="1675227"/>
            <a:ext cx="67603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60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297A33-3AF4-4F3C-A562-A4B946D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Theme Builder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56E8BA9-FB5F-44B2-973A-2DC4002A2C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847" y="1675227"/>
            <a:ext cx="67603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7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F62AC-28F1-4D7B-93E4-F41F60FE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Sub-Themes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2290F-C113-4666-A6C6-46484832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Reusable Variation on a Web Theme Part</a:t>
            </a:r>
          </a:p>
          <a:p>
            <a:r>
              <a:rPr lang="en-US" sz="2000"/>
              <a:t>All Parts have a “base” Sub-Theme – Default</a:t>
            </a:r>
          </a:p>
          <a:p>
            <a:r>
              <a:rPr lang="en-US" sz="2000"/>
              <a:t>Can be part of the Web Theme or a Style Tweak</a:t>
            </a:r>
          </a:p>
          <a:p>
            <a:endParaRPr lang="en-US" sz="2000"/>
          </a:p>
        </p:txBody>
      </p:sp>
      <p:pic>
        <p:nvPicPr>
          <p:cNvPr id="7" name="Picture 6" descr="http://localhost:3002/documentation/pages/Guides/Workspaces/CSS_SVG/Stylesheets/images/buttonRaisedSubtle.png">
            <a:extLst>
              <a:ext uri="{FF2B5EF4-FFF2-40B4-BE49-F238E27FC236}">
                <a16:creationId xmlns:a16="http://schemas.microsoft.com/office/drawing/2014/main" id="{42304AA3-78FD-4F52-AEFE-B918D750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508805"/>
            <a:ext cx="4684864" cy="27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localhost:3002/documentation/pages/Guides/Workspaces/CSS_SVG/Stylesheets/images/buttonBase.png">
            <a:extLst>
              <a:ext uri="{FF2B5EF4-FFF2-40B4-BE49-F238E27FC236}">
                <a16:creationId xmlns:a16="http://schemas.microsoft.com/office/drawing/2014/main" id="{90C9F25D-33F8-42DB-8CC1-D9D19E200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/>
          <a:stretch/>
        </p:blipFill>
        <p:spPr bwMode="auto">
          <a:xfrm>
            <a:off x="7021741" y="4142531"/>
            <a:ext cx="4684864" cy="138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2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4F1A-1992-45AA-A8E3-ACEE3D74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Style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B501-1AC4-4B18-A4DB-57438E75D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Overwrite Web Theme</a:t>
            </a:r>
          </a:p>
          <a:p>
            <a:r>
              <a:rPr lang="en-US" sz="2000"/>
              <a:t>Stored in the Project</a:t>
            </a:r>
          </a:p>
          <a:p>
            <a:r>
              <a:rPr lang="en-US" sz="2000"/>
              <a:t>Affect the entire Project</a:t>
            </a:r>
          </a:p>
          <a:p>
            <a:r>
              <a:rPr lang="en-US" sz="2000"/>
              <a:t>Can include Sub-themes, CSS, SASS</a:t>
            </a:r>
          </a:p>
          <a:p>
            <a:endParaRPr lang="en-US" sz="20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F0AE9D-6411-418F-9F05-1314ACE508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1801802"/>
            <a:ext cx="4736963" cy="309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863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C61B4-FCE9-47F8-8CB1-9028E5BA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Palettes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929B-8431-403E-B9B1-16E66A08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Overwrite Web Theme</a:t>
            </a:r>
          </a:p>
          <a:p>
            <a:r>
              <a:rPr lang="en-US" sz="2000"/>
              <a:t>Stored in the Project</a:t>
            </a:r>
          </a:p>
          <a:p>
            <a:r>
              <a:rPr lang="en-US" sz="2000"/>
              <a:t>Affect the entire Project</a:t>
            </a:r>
          </a:p>
          <a:p>
            <a:r>
              <a:rPr lang="en-US" sz="2000"/>
              <a:t>Can include Sub-themes, CSS, SASS</a:t>
            </a:r>
          </a:p>
          <a:p>
            <a:endParaRPr lang="en-US" sz="20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3D0B61-B7E6-4F66-B12C-0C883FFBE6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548338"/>
            <a:ext cx="4736963" cy="56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26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21DDC-4EC0-4372-93A5-A4947DE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Inherited Theme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18BD-4877-440B-AE6F-E1BB2DD63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A named Style Tweak</a:t>
            </a:r>
          </a:p>
          <a:p>
            <a:r>
              <a:rPr lang="en-US" sz="1700">
                <a:solidFill>
                  <a:schemeClr val="bg1"/>
                </a:solidFill>
              </a:rPr>
              <a:t>Based on an existing Web Theme</a:t>
            </a:r>
          </a:p>
          <a:p>
            <a:r>
              <a:rPr lang="en-US" sz="1700">
                <a:solidFill>
                  <a:schemeClr val="bg1"/>
                </a:solidFill>
              </a:rPr>
              <a:t>Saved as a Local or Global Web Theme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700">
                <a:solidFill>
                  <a:schemeClr val="bg1"/>
                </a:solidFill>
              </a:rPr>
              <a:t>Local = Project</a:t>
            </a:r>
          </a:p>
          <a:p>
            <a:pPr marL="0" indent="0" algn="ctr">
              <a:buNone/>
            </a:pPr>
            <a:r>
              <a:rPr lang="en-US" sz="1700">
                <a:solidFill>
                  <a:schemeClr val="bg1"/>
                </a:solidFill>
              </a:rPr>
              <a:t>Global = Workspace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F75CFC-5AAC-468D-822D-DB11B75C2351}"/>
              </a:ext>
            </a:extLst>
          </p:cNvPr>
          <p:cNvGrpSpPr/>
          <p:nvPr/>
        </p:nvGrpSpPr>
        <p:grpSpPr>
          <a:xfrm>
            <a:off x="5870272" y="903730"/>
            <a:ext cx="5135296" cy="4472307"/>
            <a:chOff x="6945923" y="1825625"/>
            <a:chExt cx="3926681" cy="341973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B81E9D-E8BE-4B61-B498-DEE24493F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122" y="3121025"/>
              <a:ext cx="3273425" cy="212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780F1BB3-70EA-4A56-8022-DA96B233B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448" y="1825625"/>
              <a:ext cx="3914775" cy="3333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9299B8-A87B-4172-B62E-8933F7D0C229}"/>
                </a:ext>
              </a:extLst>
            </p:cNvPr>
            <p:cNvSpPr/>
            <p:nvPr/>
          </p:nvSpPr>
          <p:spPr>
            <a:xfrm>
              <a:off x="7276122" y="3121025"/>
              <a:ext cx="914400" cy="76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F70DFA-A136-45B4-8002-7569EEE9BE0A}"/>
                </a:ext>
              </a:extLst>
            </p:cNvPr>
            <p:cNvCxnSpPr/>
            <p:nvPr/>
          </p:nvCxnSpPr>
          <p:spPr>
            <a:xfrm flipH="1" flipV="1">
              <a:off x="6945923" y="2161381"/>
              <a:ext cx="330199" cy="9596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E3F76F-A1CB-4B34-89B5-1C8A2D9CE877}"/>
                </a:ext>
              </a:extLst>
            </p:cNvPr>
            <p:cNvCxnSpPr/>
            <p:nvPr/>
          </p:nvCxnSpPr>
          <p:spPr>
            <a:xfrm flipV="1">
              <a:off x="8191317" y="2166145"/>
              <a:ext cx="2681287" cy="952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9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1180-35F0-4055-BD9B-0F479F81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CSS/SASS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E307-9B3E-4790-BA44-7A89EA81C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Stored with the component</a:t>
            </a:r>
          </a:p>
          <a:p>
            <a:r>
              <a:rPr lang="en-US" sz="2000">
                <a:solidFill>
                  <a:schemeClr val="bg1"/>
                </a:solidFill>
              </a:rPr>
              <a:t>Affects entire app only when the Component is loaded</a:t>
            </a:r>
          </a:p>
          <a:p>
            <a:r>
              <a:rPr lang="en-US" sz="2000">
                <a:solidFill>
                  <a:schemeClr val="bg1"/>
                </a:solidFill>
              </a:rPr>
              <a:t>CSS Builder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525CF-FEBF-4624-97F1-5A2D3785A362}"/>
              </a:ext>
            </a:extLst>
          </p:cNvPr>
          <p:cNvGrpSpPr/>
          <p:nvPr/>
        </p:nvGrpSpPr>
        <p:grpSpPr>
          <a:xfrm>
            <a:off x="6279460" y="903730"/>
            <a:ext cx="4316915" cy="4472306"/>
            <a:chOff x="3886200" y="152400"/>
            <a:chExt cx="4876800" cy="5052346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ADF3C40-34D0-4BB5-BD87-D57A62F32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52400"/>
              <a:ext cx="4724400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513C6F6-901B-43B1-96E6-1FCA63614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066800"/>
              <a:ext cx="3276600" cy="4137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735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C9042-240A-4E47-8764-BD3F5F16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CSS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8034-1DA1-4FE0-AC72-1DE8BDC9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List, ViewBox, ControlBar</a:t>
            </a:r>
          </a:p>
          <a:p>
            <a:r>
              <a:rPr lang="en-US" sz="2000">
                <a:solidFill>
                  <a:schemeClr val="bg1"/>
                </a:solidFill>
              </a:rPr>
              <a:t>Stored in the Control’s Definition</a:t>
            </a:r>
          </a:p>
          <a:p>
            <a:r>
              <a:rPr lang="en-US" sz="2000">
                <a:solidFill>
                  <a:schemeClr val="bg1"/>
                </a:solidFill>
              </a:rPr>
              <a:t>Namespaced to the Control – can only affect the control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444860-9408-421D-9282-BD571911C7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7" b="47800"/>
          <a:stretch/>
        </p:blipFill>
        <p:spPr bwMode="auto">
          <a:xfrm>
            <a:off x="6093200" y="903730"/>
            <a:ext cx="4689435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3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D0DA-476C-4886-A8B2-9A29874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Properties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ABA8-19A1-4267-8D5B-6ACA1009A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Defined on the Control</a:t>
            </a:r>
          </a:p>
          <a:p>
            <a:r>
              <a:rPr lang="en-US" sz="2000"/>
              <a:t>Stored with the Control</a:t>
            </a:r>
          </a:p>
          <a:p>
            <a:r>
              <a:rPr lang="en-US" sz="2000"/>
              <a:t>Width, Height, Style, Class</a:t>
            </a:r>
          </a:p>
          <a:p>
            <a:r>
              <a:rPr lang="en-US" sz="2000"/>
              <a:t>In-line Style, Classname</a:t>
            </a:r>
          </a:p>
          <a:p>
            <a:endParaRPr lang="en-US" sz="20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B2B46F-437E-43E5-A54B-DC60C50D63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440624"/>
            <a:ext cx="4935970" cy="348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8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5A2A8-2310-4F21-A9DE-A73AB8B8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5" r="1" b="4368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60237-7938-4B25-9CDA-C0A537B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Useful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CC721-BE5F-4A21-A133-1030974F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b="1">
                <a:effectLst/>
                <a:hlinkClick r:id="rId2"/>
              </a:rPr>
              <a:t>How to Add a Class and Reference it in a Control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3"/>
              </a:rPr>
              <a:t>How to Add Local and Global Shared Styles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4"/>
              </a:rPr>
              <a:t>How to Create and Assign a Sub-theme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5"/>
              </a:rPr>
              <a:t>How to Add a Web Font to Your Project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6"/>
              </a:rPr>
              <a:t>How to Configure the Project Style to use the Compact or Pulse Options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7"/>
              </a:rPr>
              <a:t>How to Define Style Tweaks</a:t>
            </a:r>
            <a:endParaRPr lang="en-US" sz="2000" b="1">
              <a:effectLst/>
            </a:endParaRPr>
          </a:p>
          <a:p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7939A-F668-4E25-B40C-E3C7B19C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b="1">
                <a:effectLst/>
                <a:hlinkClick r:id="rId8"/>
              </a:rPr>
              <a:t>How to Preview Themes in Other Contexts in the Web Theme Builder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9"/>
              </a:rPr>
              <a:t>How to Set the Height of a Container to the Screen Height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10"/>
              </a:rPr>
              <a:t>Alpha Web Theme Builder</a:t>
            </a:r>
            <a:r>
              <a:rPr lang="en-US" sz="2000" b="1">
                <a:effectLst/>
              </a:rPr>
              <a:t> </a:t>
            </a:r>
          </a:p>
          <a:p>
            <a:r>
              <a:rPr lang="en-US" sz="2000" b="1">
                <a:effectLst/>
                <a:hlinkClick r:id="rId11"/>
              </a:rPr>
              <a:t>Customizing Colors and Fonts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12"/>
              </a:rPr>
              <a:t>Inherited Styles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13"/>
              </a:rPr>
              <a:t>The Pulse Effect</a:t>
            </a:r>
            <a:endParaRPr lang="en-US" sz="2000" b="1">
              <a:effectLst/>
            </a:endParaRPr>
          </a:p>
          <a:p>
            <a:r>
              <a:rPr lang="en-US" sz="2000" b="1">
                <a:effectLst/>
                <a:hlinkClick r:id="rId14"/>
              </a:rPr>
              <a:t>Sub-themes</a:t>
            </a:r>
            <a:endParaRPr lang="en-US" sz="2000" b="1">
              <a:effectLst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1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cator flag on a city map">
            <a:extLst>
              <a:ext uri="{FF2B5EF4-FFF2-40B4-BE49-F238E27FC236}">
                <a16:creationId xmlns:a16="http://schemas.microsoft.com/office/drawing/2014/main" id="{7D9DF356-3DD8-4AA7-89B2-DC3C128A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0" b="1220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EEF70D-FD2F-4CF6-B351-7CBFD00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Register at www.alphasoftware.com/devcon2022</a:t>
            </a:r>
          </a:p>
        </p:txBody>
      </p:sp>
    </p:spTree>
    <p:extLst>
      <p:ext uri="{BB962C8B-B14F-4D97-AF65-F5344CB8AC3E}">
        <p14:creationId xmlns:p14="http://schemas.microsoft.com/office/powerpoint/2010/main" val="25663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9AAD47-B326-4F11-9D3F-89BB6ABC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Branding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9943-7682-47DA-9B8E-18F4E5CA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Overview of customizing your application's look and feel in Alpha Anywhere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School and office supplies">
            <a:extLst>
              <a:ext uri="{FF2B5EF4-FFF2-40B4-BE49-F238E27FC236}">
                <a16:creationId xmlns:a16="http://schemas.microsoft.com/office/drawing/2014/main" id="{9AC53E0B-D2B8-4123-8EC6-EFD0DB8E9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r="93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215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035BE-9C72-4D95-9826-50FC3F6E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Terminology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2A250-8861-4DC4-B15D-0A049B9E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Style – the visual design of elements in your app: colors, layouts, and fonts</a:t>
            </a:r>
          </a:p>
          <a:p>
            <a:endParaRPr lang="en-US" sz="2000"/>
          </a:p>
          <a:p>
            <a:r>
              <a:rPr lang="en-US" sz="2000"/>
              <a:t>CSS – Cascading Style Sheets, the language used to define styles</a:t>
            </a:r>
          </a:p>
          <a:p>
            <a:endParaRPr lang="en-US" sz="2000"/>
          </a:p>
          <a:p>
            <a:r>
              <a:rPr lang="en-US" sz="2000"/>
              <a:t>SASS – Syntactically Awesome Style Sheets, an extension for CSS that adds functions, nesting, variables, and more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64176-D9E1-48E7-884D-A024BF05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Web Theme – a collection of SASS, CSS, images, and JavaScript used to style an Alpha Anywhere web or mobile app</a:t>
            </a:r>
          </a:p>
          <a:p>
            <a:endParaRPr lang="en-US" sz="2000"/>
          </a:p>
          <a:p>
            <a:r>
              <a:rPr lang="en-US" sz="2000"/>
              <a:t>SASS Theme – another term for an Alpha Anywhere Web Theme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31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2E4AB4-612B-4801-A7A2-7C5403DF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Web Themes 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8C3DBE-263F-46A1-B171-784E16D0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Style both web and mobile applications.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Alpha Anywhere built-in Web Themes:</a:t>
            </a:r>
          </a:p>
          <a:p>
            <a:pPr lvl="1"/>
            <a:r>
              <a:rPr lang="en-US">
                <a:solidFill>
                  <a:schemeClr val="tx1">
                    <a:alpha val="80000"/>
                  </a:schemeClr>
                </a:solidFill>
              </a:rPr>
              <a:t>Alpha</a:t>
            </a:r>
          </a:p>
          <a:p>
            <a:pPr lvl="1"/>
            <a:r>
              <a:rPr lang="en-US">
                <a:solidFill>
                  <a:schemeClr val="tx1">
                    <a:alpha val="80000"/>
                  </a:schemeClr>
                </a:solidFill>
              </a:rPr>
              <a:t>AndroidLight</a:t>
            </a:r>
          </a:p>
          <a:p>
            <a:pPr lvl="1"/>
            <a:r>
              <a:rPr lang="en-US">
                <a:solidFill>
                  <a:schemeClr val="tx1">
                    <a:alpha val="80000"/>
                  </a:schemeClr>
                </a:solidFill>
              </a:rPr>
              <a:t>AndroidDark</a:t>
            </a:r>
          </a:p>
          <a:p>
            <a:pPr lvl="1"/>
            <a:r>
              <a:rPr lang="en-US">
                <a:solidFill>
                  <a:schemeClr val="tx1">
                    <a:alpha val="80000"/>
                  </a:schemeClr>
                </a:solidFill>
              </a:rPr>
              <a:t>iOS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Alpha theme has 17 variations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7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C0EC-1E2D-4B00-B2EC-F727AB83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How do I Customize Web Themes</a:t>
            </a:r>
          </a:p>
        </p:txBody>
      </p:sp>
      <p:pic>
        <p:nvPicPr>
          <p:cNvPr id="5" name="Picture 4" descr="D-I-Y tools and crafts">
            <a:extLst>
              <a:ext uri="{FF2B5EF4-FFF2-40B4-BE49-F238E27FC236}">
                <a16:creationId xmlns:a16="http://schemas.microsoft.com/office/drawing/2014/main" id="{F8FD695F-B379-42EC-98BC-C8B613EF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" r="52244" b="-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080F-762D-4BDF-885B-5D7E01DE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Web Themes are customized in Alpha Anywhere using CSS and SASS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There are a wide range of tools for making global to local style changes in your app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Some tools provide Builders for creating the CSS/SASS required to customize your app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1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872A-F1A6-4A0D-8617-4A085CB8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Your App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2CFDC1-EA34-4DA6-94B5-A3CE22A7E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45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C4E61-0BE0-4CCD-93EC-05F5A365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Global Theme Changes</a:t>
            </a:r>
          </a:p>
        </p:txBody>
      </p:sp>
      <p:pic>
        <p:nvPicPr>
          <p:cNvPr id="5" name="Picture 4" descr="Hand with pen over a colour palette">
            <a:extLst>
              <a:ext uri="{FF2B5EF4-FFF2-40B4-BE49-F238E27FC236}">
                <a16:creationId xmlns:a16="http://schemas.microsoft.com/office/drawing/2014/main" id="{D4ADBBF3-54C4-401B-B424-161EB9DEB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3" r="33243" b="-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B7AC-344A-44BE-BC4D-C32477AD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Style Tweaks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Color Palettes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Creating an Inherited Theme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Or creating a Custom Theme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70E1F5059244C8AADE6B9A39C1639" ma:contentTypeVersion="2" ma:contentTypeDescription="Create a new document." ma:contentTypeScope="" ma:versionID="94b6af21ced79aafef8607789fd5b0e7">
  <xsd:schema xmlns:xsd="http://www.w3.org/2001/XMLSchema" xmlns:xs="http://www.w3.org/2001/XMLSchema" xmlns:p="http://schemas.microsoft.com/office/2006/metadata/properties" xmlns:ns3="4cd9c1c3-ba2e-4a61-a73a-cd901eafbb68" targetNamespace="http://schemas.microsoft.com/office/2006/metadata/properties" ma:root="true" ma:fieldsID="7e6ec81d1242396c26fadf54426cbc0b" ns3:_="">
    <xsd:import namespace="4cd9c1c3-ba2e-4a61-a73a-cd901eafbb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9c1c3-ba2e-4a61-a73a-cd901eafb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027B1-E2F7-47A9-AE93-58AF48958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9c1c3-ba2e-4a61-a73a-cd901eafb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66F26C-482E-422A-93B6-A8E9DD25A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B9E68-A5BC-490D-8081-2F6A92EC59A7}">
  <ds:schemaRefs>
    <ds:schemaRef ds:uri="4cd9c1c3-ba2e-4a61-a73a-cd901eafbb6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542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Alpha Anywhere Q&amp;A</vt:lpstr>
      <vt:lpstr>PowerPoint Presentation</vt:lpstr>
      <vt:lpstr>Register at www.alphasoftware.com/devcon2022</vt:lpstr>
      <vt:lpstr>Branding</vt:lpstr>
      <vt:lpstr>Terminology</vt:lpstr>
      <vt:lpstr>Web Themes Overview</vt:lpstr>
      <vt:lpstr>How do I Customize Web Themes</vt:lpstr>
      <vt:lpstr>Customizing Your App</vt:lpstr>
      <vt:lpstr>Global Theme Changes</vt:lpstr>
      <vt:lpstr>Anatomy of a Web Theme</vt:lpstr>
      <vt:lpstr>Web Theme Builder</vt:lpstr>
      <vt:lpstr>Web Theme Builder</vt:lpstr>
      <vt:lpstr>Sub-Themes</vt:lpstr>
      <vt:lpstr>Style Tweaks</vt:lpstr>
      <vt:lpstr>Color Palettes</vt:lpstr>
      <vt:lpstr>Inherited Theme</vt:lpstr>
      <vt:lpstr>Component CSS/SASS</vt:lpstr>
      <vt:lpstr>Control CSS</vt:lpstr>
      <vt:lpstr>Control Properties &amp; CSS</vt:lpstr>
      <vt:lpstr>Useful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2</cp:revision>
  <dcterms:created xsi:type="dcterms:W3CDTF">2022-03-01T14:50:55Z</dcterms:created>
  <dcterms:modified xsi:type="dcterms:W3CDTF">2022-03-03T15:18:25Z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0x01010046570E1F5059244C8AADE6B9A39C1639</vt:lpwstr>
  </property>
</Properties>
</file>