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4"/>
  </p:notes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10" autoAdjust="0"/>
  </p:normalViewPr>
  <p:slideViewPr>
    <p:cSldViewPr>
      <p:cViewPr varScale="1">
        <p:scale>
          <a:sx n="89" d="100"/>
          <a:sy n="89" d="100"/>
        </p:scale>
        <p:origin x="51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564BEB-81E7-4EA9-A2BB-F379F0C9353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7F831B2-17A6-4F22-800A-678EFE9A1AF6}">
      <dgm:prSet/>
      <dgm:spPr/>
      <dgm:t>
        <a:bodyPr/>
        <a:lstStyle/>
        <a:p>
          <a:pPr>
            <a:defRPr cap="all"/>
          </a:pPr>
          <a:r>
            <a:rPr lang="en-US"/>
            <a:t>Basic/Bearer Authentication</a:t>
          </a:r>
        </a:p>
      </dgm:t>
    </dgm:pt>
    <dgm:pt modelId="{A3CA18E1-2221-45ED-954D-C813605C5270}" type="parTrans" cxnId="{B1DFA5DC-E3B4-408E-90E8-2ABD12A9630B}">
      <dgm:prSet/>
      <dgm:spPr/>
      <dgm:t>
        <a:bodyPr/>
        <a:lstStyle/>
        <a:p>
          <a:endParaRPr lang="en-US"/>
        </a:p>
      </dgm:t>
    </dgm:pt>
    <dgm:pt modelId="{F117808B-C74C-421F-A914-1AE1382D0068}" type="sibTrans" cxnId="{B1DFA5DC-E3B4-408E-90E8-2ABD12A9630B}">
      <dgm:prSet/>
      <dgm:spPr/>
      <dgm:t>
        <a:bodyPr/>
        <a:lstStyle/>
        <a:p>
          <a:endParaRPr lang="en-US"/>
        </a:p>
      </dgm:t>
    </dgm:pt>
    <dgm:pt modelId="{4C5E8727-0580-4BD3-A5B8-2625E19D31D5}">
      <dgm:prSet/>
      <dgm:spPr/>
      <dgm:t>
        <a:bodyPr/>
        <a:lstStyle/>
        <a:p>
          <a:pPr>
            <a:defRPr cap="all"/>
          </a:pPr>
          <a:r>
            <a:rPr lang="en-US"/>
            <a:t>API Keys</a:t>
          </a:r>
        </a:p>
      </dgm:t>
    </dgm:pt>
    <dgm:pt modelId="{53F217B4-6810-4F43-B781-E4A52DDDE642}" type="parTrans" cxnId="{8FF27B07-6C2C-45CE-AAC6-0B3F514F8A6B}">
      <dgm:prSet/>
      <dgm:spPr/>
      <dgm:t>
        <a:bodyPr/>
        <a:lstStyle/>
        <a:p>
          <a:endParaRPr lang="en-US"/>
        </a:p>
      </dgm:t>
    </dgm:pt>
    <dgm:pt modelId="{A37E87A7-793B-48E1-88F6-AADC9075DDDE}" type="sibTrans" cxnId="{8FF27B07-6C2C-45CE-AAC6-0B3F514F8A6B}">
      <dgm:prSet/>
      <dgm:spPr/>
      <dgm:t>
        <a:bodyPr/>
        <a:lstStyle/>
        <a:p>
          <a:endParaRPr lang="en-US"/>
        </a:p>
      </dgm:t>
    </dgm:pt>
    <dgm:pt modelId="{F96F6A39-86BF-4171-ACF6-37B2E7F81373}">
      <dgm:prSet/>
      <dgm:spPr/>
      <dgm:t>
        <a:bodyPr/>
        <a:lstStyle/>
        <a:p>
          <a:pPr>
            <a:defRPr cap="all"/>
          </a:pPr>
          <a:r>
            <a:rPr lang="en-US"/>
            <a:t>Oauth (2.0)</a:t>
          </a:r>
        </a:p>
      </dgm:t>
    </dgm:pt>
    <dgm:pt modelId="{34322A37-C54F-4ABC-8914-442A8DC5546E}" type="parTrans" cxnId="{0996CC7D-B9CD-4D61-AE36-F8949A7360E1}">
      <dgm:prSet/>
      <dgm:spPr/>
      <dgm:t>
        <a:bodyPr/>
        <a:lstStyle/>
        <a:p>
          <a:endParaRPr lang="en-US"/>
        </a:p>
      </dgm:t>
    </dgm:pt>
    <dgm:pt modelId="{7D11BF7C-C6E2-4762-BA61-AC07F8777CBE}" type="sibTrans" cxnId="{0996CC7D-B9CD-4D61-AE36-F8949A7360E1}">
      <dgm:prSet/>
      <dgm:spPr/>
      <dgm:t>
        <a:bodyPr/>
        <a:lstStyle/>
        <a:p>
          <a:endParaRPr lang="en-US"/>
        </a:p>
      </dgm:t>
    </dgm:pt>
    <dgm:pt modelId="{3209B8B2-4857-49ED-8472-5748B3C6CDBF}" type="pres">
      <dgm:prSet presAssocID="{A4564BEB-81E7-4EA9-A2BB-F379F0C93533}" presName="root" presStyleCnt="0">
        <dgm:presLayoutVars>
          <dgm:dir/>
          <dgm:resizeHandles val="exact"/>
        </dgm:presLayoutVars>
      </dgm:prSet>
      <dgm:spPr/>
    </dgm:pt>
    <dgm:pt modelId="{3792B6CF-1049-4429-85A4-FB426F4F05CE}" type="pres">
      <dgm:prSet presAssocID="{D7F831B2-17A6-4F22-800A-678EFE9A1AF6}" presName="compNode" presStyleCnt="0"/>
      <dgm:spPr/>
    </dgm:pt>
    <dgm:pt modelId="{4C551AFD-E7C0-46DD-930E-12C63A6B256C}" type="pres">
      <dgm:prSet presAssocID="{D7F831B2-17A6-4F22-800A-678EFE9A1AF6}" presName="iconBgRect" presStyleLbl="bgShp" presStyleIdx="0" presStyleCnt="3"/>
      <dgm:spPr/>
    </dgm:pt>
    <dgm:pt modelId="{F5EFC76B-DAFC-4823-9ABA-2F712BC980FD}" type="pres">
      <dgm:prSet presAssocID="{D7F831B2-17A6-4F22-800A-678EFE9A1AF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935D38CE-52FC-44B0-B83A-87710BFB0EA1}" type="pres">
      <dgm:prSet presAssocID="{D7F831B2-17A6-4F22-800A-678EFE9A1AF6}" presName="spaceRect" presStyleCnt="0"/>
      <dgm:spPr/>
    </dgm:pt>
    <dgm:pt modelId="{C116B477-B90E-4EDA-A299-7D665FDDF516}" type="pres">
      <dgm:prSet presAssocID="{D7F831B2-17A6-4F22-800A-678EFE9A1AF6}" presName="textRect" presStyleLbl="revTx" presStyleIdx="0" presStyleCnt="3">
        <dgm:presLayoutVars>
          <dgm:chMax val="1"/>
          <dgm:chPref val="1"/>
        </dgm:presLayoutVars>
      </dgm:prSet>
      <dgm:spPr/>
    </dgm:pt>
    <dgm:pt modelId="{60C95B71-23B2-4BF2-964B-B19F22716629}" type="pres">
      <dgm:prSet presAssocID="{F117808B-C74C-421F-A914-1AE1382D0068}" presName="sibTrans" presStyleCnt="0"/>
      <dgm:spPr/>
    </dgm:pt>
    <dgm:pt modelId="{90E86E4A-C993-457B-8EBC-55989A1CBF9A}" type="pres">
      <dgm:prSet presAssocID="{4C5E8727-0580-4BD3-A5B8-2625E19D31D5}" presName="compNode" presStyleCnt="0"/>
      <dgm:spPr/>
    </dgm:pt>
    <dgm:pt modelId="{D7AC4F17-9029-4B20-B75F-45FBE77906CF}" type="pres">
      <dgm:prSet presAssocID="{4C5E8727-0580-4BD3-A5B8-2625E19D31D5}" presName="iconBgRect" presStyleLbl="bgShp" presStyleIdx="1" presStyleCnt="3"/>
      <dgm:spPr/>
    </dgm:pt>
    <dgm:pt modelId="{46AEB482-30B2-4C01-B7E3-F698516B1AC5}" type="pres">
      <dgm:prSet presAssocID="{4C5E8727-0580-4BD3-A5B8-2625E19D31D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3AE7B694-E1AB-4467-91BC-49811FAA880C}" type="pres">
      <dgm:prSet presAssocID="{4C5E8727-0580-4BD3-A5B8-2625E19D31D5}" presName="spaceRect" presStyleCnt="0"/>
      <dgm:spPr/>
    </dgm:pt>
    <dgm:pt modelId="{BF136350-3C6B-453D-AC82-A13593BA781E}" type="pres">
      <dgm:prSet presAssocID="{4C5E8727-0580-4BD3-A5B8-2625E19D31D5}" presName="textRect" presStyleLbl="revTx" presStyleIdx="1" presStyleCnt="3">
        <dgm:presLayoutVars>
          <dgm:chMax val="1"/>
          <dgm:chPref val="1"/>
        </dgm:presLayoutVars>
      </dgm:prSet>
      <dgm:spPr/>
    </dgm:pt>
    <dgm:pt modelId="{AB313F6D-681D-4CE9-B53C-6E55A6CE4B80}" type="pres">
      <dgm:prSet presAssocID="{A37E87A7-793B-48E1-88F6-AADC9075DDDE}" presName="sibTrans" presStyleCnt="0"/>
      <dgm:spPr/>
    </dgm:pt>
    <dgm:pt modelId="{26EE86B0-F49B-4B44-8345-96C3E91ABCCC}" type="pres">
      <dgm:prSet presAssocID="{F96F6A39-86BF-4171-ACF6-37B2E7F81373}" presName="compNode" presStyleCnt="0"/>
      <dgm:spPr/>
    </dgm:pt>
    <dgm:pt modelId="{19929EC7-BBAC-4D54-A9B1-C1E81681614F}" type="pres">
      <dgm:prSet presAssocID="{F96F6A39-86BF-4171-ACF6-37B2E7F81373}" presName="iconBgRect" presStyleLbl="bgShp" presStyleIdx="2" presStyleCnt="3"/>
      <dgm:spPr/>
    </dgm:pt>
    <dgm:pt modelId="{DFCA52B1-1212-47FE-8411-AB089D08AC9C}" type="pres">
      <dgm:prSet presAssocID="{F96F6A39-86BF-4171-ACF6-37B2E7F8137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fe with solid fill"/>
        </a:ext>
      </dgm:extLst>
    </dgm:pt>
    <dgm:pt modelId="{926E0225-A995-4747-B7FD-CA011F29A445}" type="pres">
      <dgm:prSet presAssocID="{F96F6A39-86BF-4171-ACF6-37B2E7F81373}" presName="spaceRect" presStyleCnt="0"/>
      <dgm:spPr/>
    </dgm:pt>
    <dgm:pt modelId="{CC4B0D73-9A66-4CED-A81E-1876A9FD087B}" type="pres">
      <dgm:prSet presAssocID="{F96F6A39-86BF-4171-ACF6-37B2E7F8137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FF27B07-6C2C-45CE-AAC6-0B3F514F8A6B}" srcId="{A4564BEB-81E7-4EA9-A2BB-F379F0C93533}" destId="{4C5E8727-0580-4BD3-A5B8-2625E19D31D5}" srcOrd="1" destOrd="0" parTransId="{53F217B4-6810-4F43-B781-E4A52DDDE642}" sibTransId="{A37E87A7-793B-48E1-88F6-AADC9075DDDE}"/>
    <dgm:cxn modelId="{2AB41B0E-282A-4A64-860B-C20428431EF5}" type="presOf" srcId="{A4564BEB-81E7-4EA9-A2BB-F379F0C93533}" destId="{3209B8B2-4857-49ED-8472-5748B3C6CDBF}" srcOrd="0" destOrd="0" presId="urn:microsoft.com/office/officeart/2018/5/layout/IconCircleLabelList"/>
    <dgm:cxn modelId="{F6382314-9DCF-4BDA-A3D3-DA7401521160}" type="presOf" srcId="{4C5E8727-0580-4BD3-A5B8-2625E19D31D5}" destId="{BF136350-3C6B-453D-AC82-A13593BA781E}" srcOrd="0" destOrd="0" presId="urn:microsoft.com/office/officeart/2018/5/layout/IconCircleLabelList"/>
    <dgm:cxn modelId="{42D21777-8E74-4588-98E6-F5A3BCCDE672}" type="presOf" srcId="{F96F6A39-86BF-4171-ACF6-37B2E7F81373}" destId="{CC4B0D73-9A66-4CED-A81E-1876A9FD087B}" srcOrd="0" destOrd="0" presId="urn:microsoft.com/office/officeart/2018/5/layout/IconCircleLabelList"/>
    <dgm:cxn modelId="{0996CC7D-B9CD-4D61-AE36-F8949A7360E1}" srcId="{A4564BEB-81E7-4EA9-A2BB-F379F0C93533}" destId="{F96F6A39-86BF-4171-ACF6-37B2E7F81373}" srcOrd="2" destOrd="0" parTransId="{34322A37-C54F-4ABC-8914-442A8DC5546E}" sibTransId="{7D11BF7C-C6E2-4762-BA61-AC07F8777CBE}"/>
    <dgm:cxn modelId="{17CBDFA6-C46F-4BAF-AD42-C91FC0823C3B}" type="presOf" srcId="{D7F831B2-17A6-4F22-800A-678EFE9A1AF6}" destId="{C116B477-B90E-4EDA-A299-7D665FDDF516}" srcOrd="0" destOrd="0" presId="urn:microsoft.com/office/officeart/2018/5/layout/IconCircleLabelList"/>
    <dgm:cxn modelId="{B1DFA5DC-E3B4-408E-90E8-2ABD12A9630B}" srcId="{A4564BEB-81E7-4EA9-A2BB-F379F0C93533}" destId="{D7F831B2-17A6-4F22-800A-678EFE9A1AF6}" srcOrd="0" destOrd="0" parTransId="{A3CA18E1-2221-45ED-954D-C813605C5270}" sibTransId="{F117808B-C74C-421F-A914-1AE1382D0068}"/>
    <dgm:cxn modelId="{D9478516-CC92-4289-AFB7-9734EC12025C}" type="presParOf" srcId="{3209B8B2-4857-49ED-8472-5748B3C6CDBF}" destId="{3792B6CF-1049-4429-85A4-FB426F4F05CE}" srcOrd="0" destOrd="0" presId="urn:microsoft.com/office/officeart/2018/5/layout/IconCircleLabelList"/>
    <dgm:cxn modelId="{175BCC6B-CED7-4B85-B211-9EDB40139267}" type="presParOf" srcId="{3792B6CF-1049-4429-85A4-FB426F4F05CE}" destId="{4C551AFD-E7C0-46DD-930E-12C63A6B256C}" srcOrd="0" destOrd="0" presId="urn:microsoft.com/office/officeart/2018/5/layout/IconCircleLabelList"/>
    <dgm:cxn modelId="{438B87CD-5A61-4960-902D-DA360DE7C148}" type="presParOf" srcId="{3792B6CF-1049-4429-85A4-FB426F4F05CE}" destId="{F5EFC76B-DAFC-4823-9ABA-2F712BC980FD}" srcOrd="1" destOrd="0" presId="urn:microsoft.com/office/officeart/2018/5/layout/IconCircleLabelList"/>
    <dgm:cxn modelId="{0470B831-3E97-44FC-9C3B-775D6359C038}" type="presParOf" srcId="{3792B6CF-1049-4429-85A4-FB426F4F05CE}" destId="{935D38CE-52FC-44B0-B83A-87710BFB0EA1}" srcOrd="2" destOrd="0" presId="urn:microsoft.com/office/officeart/2018/5/layout/IconCircleLabelList"/>
    <dgm:cxn modelId="{947309CA-C77D-4715-B2C2-BABAE2E14212}" type="presParOf" srcId="{3792B6CF-1049-4429-85A4-FB426F4F05CE}" destId="{C116B477-B90E-4EDA-A299-7D665FDDF516}" srcOrd="3" destOrd="0" presId="urn:microsoft.com/office/officeart/2018/5/layout/IconCircleLabelList"/>
    <dgm:cxn modelId="{974330A4-2554-49FA-A51D-FC8A0395E83F}" type="presParOf" srcId="{3209B8B2-4857-49ED-8472-5748B3C6CDBF}" destId="{60C95B71-23B2-4BF2-964B-B19F22716629}" srcOrd="1" destOrd="0" presId="urn:microsoft.com/office/officeart/2018/5/layout/IconCircleLabelList"/>
    <dgm:cxn modelId="{7EA2497B-8535-4BA2-9E3A-1AFC6FF12CF8}" type="presParOf" srcId="{3209B8B2-4857-49ED-8472-5748B3C6CDBF}" destId="{90E86E4A-C993-457B-8EBC-55989A1CBF9A}" srcOrd="2" destOrd="0" presId="urn:microsoft.com/office/officeart/2018/5/layout/IconCircleLabelList"/>
    <dgm:cxn modelId="{74DE0B8E-78A6-4C78-B0A2-640D1B13272F}" type="presParOf" srcId="{90E86E4A-C993-457B-8EBC-55989A1CBF9A}" destId="{D7AC4F17-9029-4B20-B75F-45FBE77906CF}" srcOrd="0" destOrd="0" presId="urn:microsoft.com/office/officeart/2018/5/layout/IconCircleLabelList"/>
    <dgm:cxn modelId="{93BAF2EF-F21A-409D-A3C2-BBC9DFF16792}" type="presParOf" srcId="{90E86E4A-C993-457B-8EBC-55989A1CBF9A}" destId="{46AEB482-30B2-4C01-B7E3-F698516B1AC5}" srcOrd="1" destOrd="0" presId="urn:microsoft.com/office/officeart/2018/5/layout/IconCircleLabelList"/>
    <dgm:cxn modelId="{BA491B58-E9F0-49C8-830D-44EC158E8CBC}" type="presParOf" srcId="{90E86E4A-C993-457B-8EBC-55989A1CBF9A}" destId="{3AE7B694-E1AB-4467-91BC-49811FAA880C}" srcOrd="2" destOrd="0" presId="urn:microsoft.com/office/officeart/2018/5/layout/IconCircleLabelList"/>
    <dgm:cxn modelId="{C4B797ED-7F6C-4E44-AAF3-C2FFFC9E7799}" type="presParOf" srcId="{90E86E4A-C993-457B-8EBC-55989A1CBF9A}" destId="{BF136350-3C6B-453D-AC82-A13593BA781E}" srcOrd="3" destOrd="0" presId="urn:microsoft.com/office/officeart/2018/5/layout/IconCircleLabelList"/>
    <dgm:cxn modelId="{7F1DE894-05A0-447F-8E24-255D95D53BDB}" type="presParOf" srcId="{3209B8B2-4857-49ED-8472-5748B3C6CDBF}" destId="{AB313F6D-681D-4CE9-B53C-6E55A6CE4B80}" srcOrd="3" destOrd="0" presId="urn:microsoft.com/office/officeart/2018/5/layout/IconCircleLabelList"/>
    <dgm:cxn modelId="{96D066F5-8F67-46C8-80E4-F8F88045A42E}" type="presParOf" srcId="{3209B8B2-4857-49ED-8472-5748B3C6CDBF}" destId="{26EE86B0-F49B-4B44-8345-96C3E91ABCCC}" srcOrd="4" destOrd="0" presId="urn:microsoft.com/office/officeart/2018/5/layout/IconCircleLabelList"/>
    <dgm:cxn modelId="{DFF72671-E5DC-4BDF-9CF8-3EA7F56E56B6}" type="presParOf" srcId="{26EE86B0-F49B-4B44-8345-96C3E91ABCCC}" destId="{19929EC7-BBAC-4D54-A9B1-C1E81681614F}" srcOrd="0" destOrd="0" presId="urn:microsoft.com/office/officeart/2018/5/layout/IconCircleLabelList"/>
    <dgm:cxn modelId="{E7D8EC37-6625-4FE8-9446-41AFBE1017D3}" type="presParOf" srcId="{26EE86B0-F49B-4B44-8345-96C3E91ABCCC}" destId="{DFCA52B1-1212-47FE-8411-AB089D08AC9C}" srcOrd="1" destOrd="0" presId="urn:microsoft.com/office/officeart/2018/5/layout/IconCircleLabelList"/>
    <dgm:cxn modelId="{94AD9DB7-4257-4136-B57B-21A94642A675}" type="presParOf" srcId="{26EE86B0-F49B-4B44-8345-96C3E91ABCCC}" destId="{926E0225-A995-4747-B7FD-CA011F29A445}" srcOrd="2" destOrd="0" presId="urn:microsoft.com/office/officeart/2018/5/layout/IconCircleLabelList"/>
    <dgm:cxn modelId="{08B4C8C1-EB53-4F57-A88A-A05154F6A15D}" type="presParOf" srcId="{26EE86B0-F49B-4B44-8345-96C3E91ABCCC}" destId="{CC4B0D73-9A66-4CED-A81E-1876A9FD087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551AFD-E7C0-46DD-930E-12C63A6B256C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EFC76B-DAFC-4823-9ABA-2F712BC980FD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16B477-B90E-4EDA-A299-7D665FDDF516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Basic/Bearer Authentication</a:t>
          </a:r>
        </a:p>
      </dsp:txBody>
      <dsp:txXfrm>
        <a:off x="93445" y="3018902"/>
        <a:ext cx="3206250" cy="720000"/>
      </dsp:txXfrm>
    </dsp:sp>
    <dsp:sp modelId="{D7AC4F17-9029-4B20-B75F-45FBE77906CF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AEB482-30B2-4C01-B7E3-F698516B1AC5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36350-3C6B-453D-AC82-A13593BA781E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API Keys</a:t>
          </a:r>
        </a:p>
      </dsp:txBody>
      <dsp:txXfrm>
        <a:off x="3860789" y="3018902"/>
        <a:ext cx="3206250" cy="720000"/>
      </dsp:txXfrm>
    </dsp:sp>
    <dsp:sp modelId="{19929EC7-BBAC-4D54-A9B1-C1E81681614F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CA52B1-1212-47FE-8411-AB089D08AC9C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B0D73-9A66-4CED-A81E-1876A9FD087B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Oauth (2.0)</a:t>
          </a:r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97180-BB60-4593-9AB4-701754BAF32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D85A0-7AB6-4C2D-A0A1-B30398DF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2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6C7C-24F3-4138-BA3F-737F615A8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91CD5-A691-4D7C-B12C-0C7C07C01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CE67C-C366-423E-9D1C-5E8D2776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974E-40D4-4DFC-BCB8-D775C515157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54F87-2504-46B3-AECD-C479E49B3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A58B4-D177-4B7E-A8B5-9FA59DBB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2633-CFA2-4FA5-9610-406AC0B1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2589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9B03-0DB8-4DBB-AD21-5F78247A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FC9CC-42FF-4480-91D6-D5AC0A4E4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0E887-F1E8-4F12-A8D8-4C2880C3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974E-40D4-4DFC-BCB8-D775C515157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F1539-6091-40E6-A531-0EE2B9E9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94A36-A659-46B1-8F67-E4E58CB9D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2633-CFA2-4FA5-9610-406AC0B1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71617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D7808-D65E-4786-86C0-172DABE5D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D300A-E5F7-4563-935F-75A952A68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474FC-5B3A-4815-8886-011C2FED2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974E-40D4-4DFC-BCB8-D775C515157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82323-6632-40B1-9F6D-91D1CCCF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BF595-8507-4E42-8610-43F028EA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2633-CFA2-4FA5-9610-406AC0B1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06610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670456-42F3-4ABC-BCEA-60DF186A9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514600"/>
            <a:ext cx="8534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634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70B6-1C59-4B00-AFB5-A8C5D26A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240D5-2FFB-476D-8621-7058C4AE6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650F8-0283-4213-BFCC-A1163730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E8B8A-8F19-4EE1-BC96-D73B5DE7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0A7B3-B878-44F2-B10F-C053F06B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2633-CFA2-4FA5-9610-406AC0B1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6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E32C-3AB2-46F9-BE9F-098A7CDE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5C9A2-3BAE-4922-9536-9C2E9D4D2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01DD1-8911-40AB-B192-E15B36CE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D3DDB-8E90-4E1E-8755-0CFB8955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5E0D-C7AD-40B7-92B9-8B862DA7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2633-CFA2-4FA5-9610-406AC0B1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0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8CE5-2360-4651-AA66-71AF3DA3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E5472-40CE-426F-B4D2-0818D0286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5E14C-3B0C-4E6C-BBD5-A5130DA3F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83E00-6DB2-4B9C-8BFA-FF9BF804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B84DF-BC01-45DA-AA7B-42569C74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B2533-8729-4814-B26F-1AD2DD82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2633-CFA2-4FA5-9610-406AC0B1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4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2F7F-8DA8-4144-947F-962A6BFA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04346-C11D-4661-8C98-0200309E6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74AB9-6AA6-4210-82AC-C733FE5A8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BB8A9C-60BB-432B-9614-6E06E2CBC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B2C82-8552-4272-8E81-01CE1B292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83F8D-ADA0-493E-8BFA-E2BEDAA5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702745-D1F0-4516-9BA7-1412CF31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09E2F-CF31-4379-95D8-74A51EF7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2633-CFA2-4FA5-9610-406AC0B1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9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C7A3-2865-4148-9BEF-16218125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5EE4F-7388-4A74-9315-C3A11EC46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A361D-F5D9-49A7-A3D9-656DCE09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B65A3-6B27-4470-83B1-FDBA2285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2633-CFA2-4FA5-9610-406AC0B1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6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A3EB86-3BEF-4F79-9EC4-B8D0C829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E7A999-05F2-475A-8374-88438AAD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6A696-92B0-4B33-A44C-0C9FCA2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2633-CFA2-4FA5-9610-406AC0B1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4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DAA2-0960-4EA4-A04D-AB508D4F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9A1B2-D7FD-4810-880E-5D8402DCF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9CF3E-584E-4B11-A3F1-B0877E1BC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E43BB-1F46-4F76-9075-068C9318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062AC-9EAD-48C3-AC71-AC767EAD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7CA01-A162-4EC3-9B07-BFD61BF57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2633-CFA2-4FA5-9610-406AC0B1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8CBAE-83CC-4B39-A48D-A09C2A90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9E5F74-0A69-420C-90A6-8E9A63A13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B9818-8E0F-4FB8-8D95-0D5DF3CB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2A203-16B5-44F1-A125-C1C13327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4DDE6-C5AA-4444-B46A-75FCE9EA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A1736-6322-42B1-8EC8-C1E0EE8E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2633-CFA2-4FA5-9610-406AC0B1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5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51B9E-908C-4A74-BB38-327669DE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5E484-1DB3-402A-8F79-06605EC2E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91873-1632-434D-BECB-E928D5A26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D974E-40D4-4DFC-BCB8-D775C515157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C213E-4280-4542-9DD5-2E3BF00B9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CAE28-8D17-45A4-A23A-B44F82123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F2633-CFA2-4FA5-9610-406AC0B1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1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672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FF499B9-0371-BAC8-0D27-D8E60A93B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pPr algn="l"/>
            <a:r>
              <a:rPr lang="en-US" sz="8000">
                <a:solidFill>
                  <a:srgbClr val="FFFFFF"/>
                </a:solidFill>
              </a:rPr>
              <a:t>Alpha Anywhere Q&amp;A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March 16, 2022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459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CFCDAF-46CE-4056-866C-5EE9122FD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!!Rectangle">
            <a:extLst>
              <a:ext uri="{FF2B5EF4-FFF2-40B4-BE49-F238E27FC236}">
                <a16:creationId xmlns:a16="http://schemas.microsoft.com/office/drawing/2014/main" id="{9F587EB1-1674-4B8B-88AD-2A81FFFB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Black coffee in a white cup on a wooden table">
            <a:extLst>
              <a:ext uri="{FF2B5EF4-FFF2-40B4-BE49-F238E27FC236}">
                <a16:creationId xmlns:a16="http://schemas.microsoft.com/office/drawing/2014/main" id="{A76E38F0-93E7-4B75-4E7F-00D4FFB5B5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81934"/>
            <a:ext cx="5257801" cy="5181523"/>
          </a:xfrm>
        </p:spPr>
        <p:txBody>
          <a:bodyPr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Key Status Codes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2814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1594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7274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9042" y="698643"/>
            <a:ext cx="4124758" cy="5301467"/>
          </a:xfrm>
        </p:spPr>
        <p:txBody>
          <a:bodyPr anchor="b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200 Success - API Call successful</a:t>
            </a:r>
          </a:p>
          <a:p>
            <a:r>
              <a:rPr lang="en-US" sz="2000">
                <a:solidFill>
                  <a:srgbClr val="FFFFFF"/>
                </a:solidFill>
              </a:rPr>
              <a:t>400 Bad Request - Requst is incorrect</a:t>
            </a:r>
          </a:p>
          <a:p>
            <a:r>
              <a:rPr lang="en-US" sz="2000">
                <a:solidFill>
                  <a:srgbClr val="FFFFFF"/>
                </a:solidFill>
              </a:rPr>
              <a:t>401 Unauthorized - Authentication required but missing</a:t>
            </a:r>
          </a:p>
          <a:p>
            <a:r>
              <a:rPr lang="en-US" sz="2000">
                <a:solidFill>
                  <a:srgbClr val="FFFFFF"/>
                </a:solidFill>
              </a:rPr>
              <a:t>403 Forbidden - Not authorized</a:t>
            </a:r>
          </a:p>
          <a:p>
            <a:r>
              <a:rPr lang="en-US" sz="2000">
                <a:solidFill>
                  <a:srgbClr val="FFFFFF"/>
                </a:solidFill>
              </a:rPr>
              <a:t>418 I'm a teapot - Tried to brew coffee using a teapot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72D1439-572D-4F80-986D-559E323D9945}" type="datetime1">
              <a:rPr lang="en-US">
                <a:solidFill>
                  <a:srgbClr val="FFFFFF">
                    <a:alpha val="60000"/>
                  </a:srgbClr>
                </a:solidFill>
              </a:rPr>
              <a:pPr>
                <a:spcAft>
                  <a:spcPts val="600"/>
                </a:spcAft>
              </a:pPr>
              <a:t>3/16/2022</a:t>
            </a:fld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412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889D5D69-307E-4862-950C-1A7CC8A22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!!Rectangle">
            <a:extLst>
              <a:ext uri="{FF2B5EF4-FFF2-40B4-BE49-F238E27FC236}">
                <a16:creationId xmlns:a16="http://schemas.microsoft.com/office/drawing/2014/main" id="{2100E061-779B-4006-BC39-114A057A7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5" descr="Hand holding keys">
            <a:extLst>
              <a:ext uri="{FF2B5EF4-FFF2-40B4-BE49-F238E27FC236}">
                <a16:creationId xmlns:a16="http://schemas.microsoft.com/office/drawing/2014/main" id="{4966AA65-1CDA-ACC1-7781-FA0D5D6B99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3309" b="2421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5189746"/>
          </a:xfrm>
        </p:spPr>
        <p:txBody>
          <a:bodyPr anchor="t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Previously</a:t>
            </a:r>
          </a:p>
        </p:txBody>
      </p:sp>
      <p:cxnSp>
        <p:nvCxnSpPr>
          <p:cNvPr id="25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9042" y="698643"/>
            <a:ext cx="4124758" cy="5301467"/>
          </a:xfrm>
        </p:spPr>
        <p:txBody>
          <a:bodyPr anchor="b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Generated and tested a Web Service for our data</a:t>
            </a:r>
          </a:p>
          <a:p>
            <a:r>
              <a:rPr lang="en-US" sz="2000">
                <a:solidFill>
                  <a:srgbClr val="FFFFFF"/>
                </a:solidFill>
              </a:rPr>
              <a:t>Created a component for handling API Key request</a:t>
            </a:r>
          </a:p>
          <a:p>
            <a:r>
              <a:rPr lang="en-US" sz="2000">
                <a:solidFill>
                  <a:srgbClr val="FFFFFF"/>
                </a:solidFill>
              </a:rPr>
              <a:t>Generated key using simple UUID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72D1439-572D-4F80-986D-559E323D9945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3/16/2022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85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loseup of a hand holding a key with a house dongle">
            <a:extLst>
              <a:ext uri="{FF2B5EF4-FFF2-40B4-BE49-F238E27FC236}">
                <a16:creationId xmlns:a16="http://schemas.microsoft.com/office/drawing/2014/main" id="{0F5ACD13-0E68-91F2-A97B-ABFD1D4215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615" b="10116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Today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Clean-up key generation</a:t>
            </a:r>
          </a:p>
          <a:p>
            <a:r>
              <a:rPr lang="en-US" sz="2000">
                <a:solidFill>
                  <a:srgbClr val="FFFFFF"/>
                </a:solidFill>
              </a:rPr>
              <a:t>Implement key authentication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3474031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072D1439-572D-4F80-986D-559E323D9945}" type="datetime1">
              <a:rPr lang="en-US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3/16/2022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182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85A2A8-2310-4F21-A9DE-A73AB8B813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25" r="1" b="4368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0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cator flag on a city map">
            <a:extLst>
              <a:ext uri="{FF2B5EF4-FFF2-40B4-BE49-F238E27FC236}">
                <a16:creationId xmlns:a16="http://schemas.microsoft.com/office/drawing/2014/main" id="{7D9DF356-3DD8-4AA7-89B2-DC3C128AAB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30" b="1220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BEEF70D-FD2F-4CF6-B351-7CBFD003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Register at www.alphasoftware.com/devcon2022</a:t>
            </a:r>
          </a:p>
        </p:txBody>
      </p:sp>
    </p:spTree>
    <p:extLst>
      <p:ext uri="{BB962C8B-B14F-4D97-AF65-F5344CB8AC3E}">
        <p14:creationId xmlns:p14="http://schemas.microsoft.com/office/powerpoint/2010/main" val="256634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7F94237-0536-4DB1-8C95-39E355CED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!!Rectangle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CNC lathe processing">
            <a:extLst>
              <a:ext uri="{FF2B5EF4-FFF2-40B4-BE49-F238E27FC236}">
                <a16:creationId xmlns:a16="http://schemas.microsoft.com/office/drawing/2014/main" id="{A975AEF1-5E66-3BD1-0566-2278303EC7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>
                <a:solidFill>
                  <a:srgbClr val="FFFFFF"/>
                </a:solidFill>
              </a:rPr>
              <a:t>API Authentication Part 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208228" y="5972174"/>
            <a:ext cx="8578699" cy="5048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Limiting who can access what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1988" y="1984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6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32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What is Authentication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6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335AF94-810A-4769-B8D4-CFBF1FD70720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3/16/2022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The act of proving an assertion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Example: Login</a:t>
            </a:r>
          </a:p>
          <a:p>
            <a:pPr lvl="1"/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Username, Password, 2FA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53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Why Authenticate your APIs?</a:t>
            </a:r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72D1439-572D-4F80-986D-559E323D9945}" type="datetime1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3/16/2022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Limit who can access your API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Limit what someone can access in your API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Rate Limiting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Auditing</a:t>
            </a:r>
          </a:p>
        </p:txBody>
      </p:sp>
      <p:sp>
        <p:nvSpPr>
          <p:cNvPr id="1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52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Authentication Methods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072D1439-572D-4F80-986D-559E323D9945}" type="datetime1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3/16/2022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3F723AF-A48F-8A41-73AB-24E7DF6446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04746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8482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ED3100-3941-4F9A-9FAB-4A7A9B4A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!!Rectangle">
            <a:extLst>
              <a:ext uri="{FF2B5EF4-FFF2-40B4-BE49-F238E27FC236}">
                <a16:creationId xmlns:a16="http://schemas.microsoft.com/office/drawing/2014/main" id="{8CBEFB3C-8BDC-4A1B-94A5-A6A24CBB6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Closeup of a keyboard">
            <a:extLst>
              <a:ext uri="{FF2B5EF4-FFF2-40B4-BE49-F238E27FC236}">
                <a16:creationId xmlns:a16="http://schemas.microsoft.com/office/drawing/2014/main" id="{82CC2524-32A0-1275-42CF-9C9206D466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13128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69" y="381935"/>
            <a:ext cx="5366040" cy="2344840"/>
          </a:xfrm>
        </p:spPr>
        <p:txBody>
          <a:bodyPr anchor="b">
            <a:normAutofit/>
          </a:bodyPr>
          <a:lstStyle/>
          <a:p>
            <a:r>
              <a:rPr lang="en-US" sz="6800">
                <a:solidFill>
                  <a:srgbClr val="FFFFFF"/>
                </a:solidFill>
              </a:rPr>
              <a:t>API Key Authentication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  <a:solidFill>
            <a:srgbClr val="FFFFFF"/>
          </a:solidFill>
        </p:grpSpPr>
        <p:sp>
          <p:nvSpPr>
            <p:cNvPr id="15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069" y="3175552"/>
            <a:ext cx="5366041" cy="2809114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User request and API Key from your system</a:t>
            </a:r>
          </a:p>
          <a:p>
            <a:r>
              <a:rPr lang="en-US" sz="2000">
                <a:solidFill>
                  <a:srgbClr val="FFFFFF"/>
                </a:solidFill>
              </a:rPr>
              <a:t>You provide a key they then use on all request</a:t>
            </a:r>
          </a:p>
          <a:p>
            <a:r>
              <a:rPr lang="en-US" sz="2000">
                <a:solidFill>
                  <a:srgbClr val="FFFFFF"/>
                </a:solidFill>
              </a:rPr>
              <a:t>API key proves they are permitted access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72D1439-572D-4F80-986D-559E323D9945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3/16/2022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791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HTTP Status Codes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29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72D1439-572D-4F80-986D-559E323D9945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3/16/2022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Five Types:</a:t>
            </a:r>
          </a:p>
          <a:p>
            <a:pPr lvl="1"/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1xx: Informational – Communicates transfer protocol-level information.</a:t>
            </a:r>
          </a:p>
          <a:p>
            <a:pPr lvl="1"/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2xx: Success – Client’s request was successful.</a:t>
            </a:r>
          </a:p>
          <a:p>
            <a:pPr lvl="1"/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3xx: Redirection – Client must take additional action to complete the request</a:t>
            </a:r>
          </a:p>
          <a:p>
            <a:pPr lvl="1"/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4xx: Client Error – The client did something wrong</a:t>
            </a:r>
          </a:p>
          <a:p>
            <a:pPr lvl="1"/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5xx: Server Error – You did something wrong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738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</TotalTime>
  <Words>240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Alpha Anywhere Q&amp;A</vt:lpstr>
      <vt:lpstr>PowerPoint Presentation</vt:lpstr>
      <vt:lpstr>Register at www.alphasoftware.com/devcon2022</vt:lpstr>
      <vt:lpstr>API Authentication Part 2</vt:lpstr>
      <vt:lpstr>What is Authentication</vt:lpstr>
      <vt:lpstr>Why Authenticate your APIs?</vt:lpstr>
      <vt:lpstr>Authentication Methods</vt:lpstr>
      <vt:lpstr>API Key Authentication</vt:lpstr>
      <vt:lpstr>HTTP Status Codes</vt:lpstr>
      <vt:lpstr>Key Status Codes</vt:lpstr>
      <vt:lpstr>Previously</vt:lpstr>
      <vt:lpstr>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Mitchell</dc:creator>
  <cp:lastModifiedBy>Sarah Mitchell</cp:lastModifiedBy>
  <cp:revision>22</cp:revision>
  <dcterms:created xsi:type="dcterms:W3CDTF">2021-07-28T13:30:28Z</dcterms:created>
  <dcterms:modified xsi:type="dcterms:W3CDTF">2022-03-16T16:56:03Z</dcterms:modified>
</cp:coreProperties>
</file>