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0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28" autoAdjust="0"/>
  </p:normalViewPr>
  <p:slideViewPr>
    <p:cSldViewPr>
      <p:cViewPr varScale="1">
        <p:scale>
          <a:sx n="97" d="100"/>
          <a:sy n="97" d="100"/>
        </p:scale>
        <p:origin x="-19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B7424-0C55-4C7F-A83D-31B195F8D08E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9D696-8F25-4603-93DE-251126A6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1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Useful</a:t>
            </a:r>
            <a:r>
              <a:rPr lang="en-US" baseline="0" smtClean="0"/>
              <a:t> properties documentation: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margin: https://developer.mozilla.org/en-US/docs/Web/CSS/margin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padding: https://developer.mozilla.org/en-US/docs/Web/CSS/padding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display: https://developer.mozilla.org/en-US/docs/Web/CSS/display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width: https://developer.mozilla.org/en-US/docs/Web/CSS/width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min-width: https://developer.mozilla.org/en-US/docs/Web/CSS/min-width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max-width: https://developer.mozilla.org/en-US/docs/Web/CSS/max-width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height: https://developer.mozilla.org/en-US/docs/Web/CSS/height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min-height: https://developer.mozilla.org/en-US/docs/Web/CSS/min-height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max-height: https://developer.mozilla.org/en-US/docs/Web/CSS/max-height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9D696-8F25-4603-93DE-251126A685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85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Useful</a:t>
            </a:r>
            <a:r>
              <a:rPr lang="en-US" baseline="0" smtClean="0"/>
              <a:t> properties documentation: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background:</a:t>
            </a:r>
            <a:r>
              <a:rPr lang="en-US" baseline="0" smtClean="0"/>
              <a:t> https://developer.mozilla.org/en-US/docs/Web/CSS/background</a:t>
            </a:r>
            <a:endParaRPr lang="en-US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border: https://developer.mozilla.org/en-US/docs/Web/CSS/border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border-radius: https://developer.mozilla.org/en-US/docs/Web/CSS/border-radius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box-shadow:</a:t>
            </a:r>
            <a:r>
              <a:rPr lang="en-US" baseline="0" smtClean="0"/>
              <a:t> https://developer.mozilla.org/en-US/docs/Web/CSS/box-shadow</a:t>
            </a:r>
            <a:endParaRPr lang="en-US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opacity: https://developer.mozilla.org/en-US/docs/Web/CSS/opacity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9D696-8F25-4603-93DE-251126A685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22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Useful</a:t>
            </a:r>
            <a:r>
              <a:rPr lang="en-US" baseline="0" smtClean="0"/>
              <a:t> properties documentation: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>
                <a:effectLst/>
              </a:rPr>
              <a:t>font-family: https://developer.mozilla.org/en-US/docs/Web/CSS/font-family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font-style: https://developer.mozilla.org/en-US/docs/Web/CSS/font-style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font-weight: https://developer.mozilla.org/en-US/docs/Web/CSS/font-weight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text-decoration: https://developer.mozilla.org/en-US/docs/Web/CSS/text-decoration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color: https://developer.mozilla.org/en-US/docs/Web/CSS/color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overflow: https://developer.mozilla.org/en-US/docs/Web/CSS/overflow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white-space: https://developer.mozilla.org/en-US/docs/Web/CSS/white-space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direction: https://developer.mozilla.org/en-US/docs/Web/CSS/direction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9D696-8F25-4603-93DE-251126A685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4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2128-77EC-4C85-A4DE-CCD71EA64E3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D988-887E-4BCD-96E0-F5D67407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01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2128-77EC-4C85-A4DE-CCD71EA64E3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D988-887E-4BCD-96E0-F5D67407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0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2128-77EC-4C85-A4DE-CCD71EA64E3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D988-887E-4BCD-96E0-F5D67407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1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2128-77EC-4C85-A4DE-CCD71EA64E3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D988-887E-4BCD-96E0-F5D67407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9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2128-77EC-4C85-A4DE-CCD71EA64E3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D988-887E-4BCD-96E0-F5D67407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2128-77EC-4C85-A4DE-CCD71EA64E3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D988-887E-4BCD-96E0-F5D67407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2128-77EC-4C85-A4DE-CCD71EA64E3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D988-887E-4BCD-96E0-F5D67407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8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2128-77EC-4C85-A4DE-CCD71EA64E3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D988-887E-4BCD-96E0-F5D67407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8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2128-77EC-4C85-A4DE-CCD71EA64E3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D988-887E-4BCD-96E0-F5D67407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8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2128-77EC-4C85-A4DE-CCD71EA64E3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D988-887E-4BCD-96E0-F5D67407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4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2128-77EC-4C85-A4DE-CCD71EA64E3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D988-887E-4BCD-96E0-F5D67407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2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obile App Development Software | Alpha Softwar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019800"/>
            <a:ext cx="2781300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72128-77EC-4C85-A4DE-CCD71EA64E3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2D988-887E-4BCD-96E0-F5D67407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7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Cascading Style Sheets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Declaration Properties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1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live-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1276350"/>
            <a:ext cx="357187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27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CSS Resources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CSS-Tricks</a:t>
            </a:r>
          </a:p>
          <a:p>
            <a:pPr marL="457200" lvl="1" indent="0">
              <a:buNone/>
            </a:pPr>
            <a:r>
              <a:rPr lang="en-US" smtClean="0"/>
              <a:t>https://css-tricks.com</a:t>
            </a:r>
          </a:p>
          <a:p>
            <a:r>
              <a:rPr lang="en-US" smtClean="0"/>
              <a:t>MDN</a:t>
            </a:r>
          </a:p>
          <a:p>
            <a:pPr marL="457200" lvl="1" indent="0">
              <a:buNone/>
            </a:pPr>
            <a:r>
              <a:rPr lang="en-US" smtClean="0"/>
              <a:t>https://developer.mozilla.org/en</a:t>
            </a:r>
            <a:r>
              <a:rPr lang="en-US" b="1" smtClean="0"/>
              <a:t>-</a:t>
            </a:r>
            <a:r>
              <a:rPr lang="en-US" smtClean="0"/>
              <a:t>US/docs/Web/CSS</a:t>
            </a:r>
          </a:p>
          <a:p>
            <a:r>
              <a:rPr lang="en-US" smtClean="0"/>
              <a:t>A List Apart</a:t>
            </a:r>
          </a:p>
          <a:p>
            <a:pPr marL="457200" lvl="1" indent="0">
              <a:buNone/>
            </a:pPr>
            <a:r>
              <a:rPr lang="en-US" smtClean="0"/>
              <a:t>https://alistapart.com</a:t>
            </a:r>
          </a:p>
          <a:p>
            <a:r>
              <a:rPr lang="en-US" smtClean="0"/>
              <a:t>Smashing Magazine</a:t>
            </a:r>
          </a:p>
          <a:p>
            <a:pPr marL="457200" lvl="1" indent="0">
              <a:buNone/>
            </a:pPr>
            <a:r>
              <a:rPr lang="en-US" smtClean="0"/>
              <a:t>https://www.smashingmagazine.com</a:t>
            </a:r>
          </a:p>
          <a:p>
            <a:pPr marL="457200" lvl="1" indent="0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275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an App?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Alpha Anywhere Apps are a collection of HTML, CSS, and JavaScript*</a:t>
            </a:r>
          </a:p>
          <a:p>
            <a:r>
              <a:rPr lang="en-US" smtClean="0"/>
              <a:t>HTML </a:t>
            </a:r>
            <a:r>
              <a:rPr lang="en-US" smtClean="0">
                <a:sym typeface="Wingdings" panose="05000000000000000000" pitchFamily="2" charset="2"/>
              </a:rPr>
              <a:t>is the Content</a:t>
            </a:r>
          </a:p>
          <a:p>
            <a:r>
              <a:rPr lang="en-US" smtClean="0">
                <a:sym typeface="Wingdings" panose="05000000000000000000" pitchFamily="2" charset="2"/>
              </a:rPr>
              <a:t>JavaScript is the Interaction</a:t>
            </a:r>
          </a:p>
          <a:p>
            <a:r>
              <a:rPr lang="en-US" smtClean="0">
                <a:sym typeface="Wingdings" panose="05000000000000000000" pitchFamily="2" charset="2"/>
              </a:rPr>
              <a:t>CSS is the Look &amp; Feel</a:t>
            </a:r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962400"/>
            <a:ext cx="2857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 And also Xbasic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3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CSS?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Wikipedia (https</a:t>
            </a:r>
            <a:r>
              <a:rPr lang="en-US"/>
              <a:t>://</a:t>
            </a:r>
            <a:r>
              <a:rPr lang="en-US" smtClean="0"/>
              <a:t>en.wikipedia.org/wiki/CSS)</a:t>
            </a:r>
            <a:endParaRPr lang="en-US"/>
          </a:p>
          <a:p>
            <a:endParaRPr lang="en-US" smtClean="0"/>
          </a:p>
          <a:p>
            <a:pPr marL="365760" lvl="1" indent="0">
              <a:buNone/>
            </a:pPr>
            <a:r>
              <a:rPr lang="en-US" i="1"/>
              <a:t>Cascading Style Sheets (CSS) is a style sheet language used for describing the presentation of a document written in a markup language such as HTML.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29784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05199"/>
          </a:xfrm>
        </p:spPr>
        <p:txBody>
          <a:bodyPr numCol="2">
            <a:normAutofit fontScale="77500" lnSpcReduction="2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smtClean="0"/>
              <a:t>Web Theme Builder</a:t>
            </a:r>
          </a:p>
          <a:p>
            <a:pPr marL="285750" indent="-285750">
              <a:spcAft>
                <a:spcPts val="1200"/>
              </a:spcAft>
            </a:pPr>
            <a:r>
              <a:rPr lang="en-US" smtClean="0"/>
              <a:t>Inherited Styles</a:t>
            </a:r>
          </a:p>
          <a:p>
            <a:pPr marL="285750" indent="-285750">
              <a:spcAft>
                <a:spcPts val="1200"/>
              </a:spcAft>
            </a:pPr>
            <a:r>
              <a:rPr lang="en-US" smtClean="0"/>
              <a:t>Style Tweaks</a:t>
            </a:r>
          </a:p>
          <a:p>
            <a:pPr marL="285750" indent="-285750">
              <a:spcAft>
                <a:spcPts val="1200"/>
              </a:spcAft>
            </a:pPr>
            <a:r>
              <a:rPr lang="en-US" smtClean="0"/>
              <a:t>Color Palettes</a:t>
            </a:r>
          </a:p>
          <a:p>
            <a:pPr marL="285750" indent="-285750">
              <a:spcAft>
                <a:spcPts val="1200"/>
              </a:spcAft>
            </a:pPr>
            <a:r>
              <a:rPr lang="en-US" smtClean="0"/>
              <a:t>Sub-themes</a:t>
            </a:r>
          </a:p>
          <a:p>
            <a:pPr marL="285750" indent="-285750">
              <a:spcAft>
                <a:spcPts val="1200"/>
              </a:spcAft>
            </a:pPr>
            <a:r>
              <a:rPr lang="en-US" smtClean="0"/>
              <a:t>Component CSS</a:t>
            </a:r>
          </a:p>
          <a:p>
            <a:pPr marL="285750" indent="-285750">
              <a:spcAft>
                <a:spcPts val="1200"/>
              </a:spcAft>
            </a:pPr>
            <a:r>
              <a:rPr lang="en-US" smtClean="0"/>
              <a:t>Control Properties</a:t>
            </a:r>
          </a:p>
          <a:p>
            <a:pPr marL="285750" indent="-285750">
              <a:spcAft>
                <a:spcPts val="1200"/>
              </a:spcAft>
            </a:pPr>
            <a:r>
              <a:rPr lang="en-US" smtClean="0"/>
              <a:t>Control CSS</a:t>
            </a:r>
          </a:p>
          <a:p>
            <a:pPr marL="285750" indent="-285750">
              <a:spcAft>
                <a:spcPts val="1200"/>
              </a:spcAft>
            </a:pPr>
            <a:r>
              <a:rPr lang="en-US" smtClean="0"/>
              <a:t>In-line CSS</a:t>
            </a:r>
          </a:p>
          <a:p>
            <a:pPr marL="285750" indent="-285750">
              <a:spcAft>
                <a:spcPts val="1200"/>
              </a:spcAft>
            </a:pPr>
            <a:r>
              <a:rPr lang="en-US" smtClean="0"/>
              <a:t>Externally Linked Stylesheets</a:t>
            </a:r>
            <a:endParaRPr lang="en-US" smtClean="0"/>
          </a:p>
          <a:p>
            <a:pPr marL="285750" indent="-285750">
              <a:spcAft>
                <a:spcPts val="1200"/>
              </a:spcAft>
            </a:pPr>
            <a:endParaRPr lang="en-US" smtClean="0"/>
          </a:p>
          <a:p>
            <a:pPr marL="285750" indent="-285750">
              <a:spcAft>
                <a:spcPts val="1200"/>
              </a:spcAft>
            </a:pPr>
            <a:endParaRPr lang="en-US" smtClean="0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is CSS Used in Alpha Apps?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8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Anatomy of a CSS Rule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791200" cy="365125"/>
          </a:xfrm>
        </p:spPr>
        <p:txBody>
          <a:bodyPr/>
          <a:lstStyle/>
          <a:p>
            <a:r>
              <a:rPr lang="en-US" smtClean="0"/>
              <a:t>Blithley stolen from </a:t>
            </a:r>
            <a:r>
              <a:rPr lang="en-US"/>
              <a:t>https://ironion.com/wp-content/uploads/2015/06/cssanatomy3.png</a:t>
            </a:r>
            <a:endParaRPr lang="en-US"/>
          </a:p>
        </p:txBody>
      </p:sp>
      <p:pic>
        <p:nvPicPr>
          <p:cNvPr id="3074" name="Picture 2" descr="https://ironion.com/wp-content/uploads/2015/06/cssanatomy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734175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29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Adding CSS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Web Theme Builder, Component Styles, Externally linked CSS: specified as selectors with declarations</a:t>
            </a:r>
            <a:endParaRPr lang="en-US" sz="240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 algn="ctr">
              <a:buNone/>
            </a:pPr>
            <a:endParaRPr lang="en-US" sz="190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 algn="ctr">
              <a:buNone/>
            </a:pPr>
            <a:r>
              <a:rPr lang="en-US" sz="190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.blue { color: blue; }</a:t>
            </a:r>
          </a:p>
          <a:p>
            <a:pPr marL="0" indent="0" algn="ctr">
              <a:buNone/>
            </a:pPr>
            <a:endParaRPr lang="en-US" smtClean="0"/>
          </a:p>
          <a:p>
            <a:r>
              <a:rPr lang="en-US" smtClean="0"/>
              <a:t>Control Properties, Control CSS, In-line CSS: specified as declarations or class names</a:t>
            </a:r>
            <a:endParaRPr lang="en-US"/>
          </a:p>
          <a:p>
            <a:pPr marL="0" indent="0">
              <a:buNone/>
            </a:pPr>
            <a:endParaRPr lang="en-US" sz="190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 algn="ctr">
              <a:buNone/>
            </a:pPr>
            <a:r>
              <a:rPr lang="en-US" sz="190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font-weight:bold; color:blue; border: 1px solid black;</a:t>
            </a:r>
          </a:p>
          <a:p>
            <a:pPr marL="0" indent="0" algn="ctr">
              <a:buNone/>
            </a:pPr>
            <a:endParaRPr lang="en-US" sz="190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19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190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sz="190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33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Useful CSS Properties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effectLst/>
              </a:rPr>
              <a:t>margin</a:t>
            </a:r>
          </a:p>
          <a:p>
            <a:r>
              <a:rPr lang="en-US" smtClean="0">
                <a:effectLst/>
              </a:rPr>
              <a:t>padding</a:t>
            </a:r>
          </a:p>
          <a:p>
            <a:r>
              <a:rPr lang="en-US" smtClean="0"/>
              <a:t>display</a:t>
            </a:r>
          </a:p>
          <a:p>
            <a:r>
              <a:rPr lang="en-US" smtClean="0">
                <a:effectLst/>
              </a:rPr>
              <a:t>width</a:t>
            </a:r>
          </a:p>
          <a:p>
            <a:r>
              <a:rPr lang="en-US" smtClean="0"/>
              <a:t>height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7605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Useful CSS Properties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background</a:t>
            </a:r>
          </a:p>
          <a:p>
            <a:r>
              <a:rPr lang="en-US" smtClean="0"/>
              <a:t>border</a:t>
            </a:r>
          </a:p>
          <a:p>
            <a:r>
              <a:rPr lang="en-US" smtClean="0"/>
              <a:t>border-radius</a:t>
            </a:r>
          </a:p>
          <a:p>
            <a:r>
              <a:rPr lang="en-US" smtClean="0"/>
              <a:t>box-shadow</a:t>
            </a:r>
          </a:p>
          <a:p>
            <a:r>
              <a:rPr lang="en-US" smtClean="0"/>
              <a:t>opacity</a:t>
            </a:r>
          </a:p>
          <a:p>
            <a:pPr marL="0" indent="0"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1245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Useful CSS Properties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>
                <a:effectLst/>
              </a:rPr>
              <a:t>font-family</a:t>
            </a:r>
          </a:p>
          <a:p>
            <a:r>
              <a:rPr lang="en-US" smtClean="0"/>
              <a:t>font-style</a:t>
            </a:r>
          </a:p>
          <a:p>
            <a:r>
              <a:rPr lang="en-US" smtClean="0"/>
              <a:t>font-weight</a:t>
            </a:r>
          </a:p>
          <a:p>
            <a:r>
              <a:rPr lang="en-US" smtClean="0"/>
              <a:t>text-decoration</a:t>
            </a:r>
          </a:p>
          <a:p>
            <a:r>
              <a:rPr lang="en-US" smtClean="0"/>
              <a:t>color</a:t>
            </a:r>
          </a:p>
          <a:p>
            <a:r>
              <a:rPr lang="en-US" smtClean="0"/>
              <a:t>overflow</a:t>
            </a:r>
          </a:p>
          <a:p>
            <a:r>
              <a:rPr lang="en-US" smtClean="0"/>
              <a:t>white-space</a:t>
            </a:r>
          </a:p>
          <a:p>
            <a:r>
              <a:rPr lang="en-US" smtClean="0"/>
              <a:t>direction</a:t>
            </a:r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7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lphaStyleWebin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2791</TotalTime>
  <Words>324</Words>
  <Application>Microsoft Office PowerPoint</Application>
  <PresentationFormat>On-screen Show (4:3)</PresentationFormat>
  <Paragraphs>96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Cascading Style Sheets</vt:lpstr>
      <vt:lpstr>What is an App?</vt:lpstr>
      <vt:lpstr>What is CSS?</vt:lpstr>
      <vt:lpstr>Where is CSS Used in Alpha Apps?</vt:lpstr>
      <vt:lpstr>Anatomy of a CSS Rule</vt:lpstr>
      <vt:lpstr>Adding CSS</vt:lpstr>
      <vt:lpstr>Some Useful CSS Properties</vt:lpstr>
      <vt:lpstr>Some Useful CSS Properties</vt:lpstr>
      <vt:lpstr>Some Useful CSS Properties</vt:lpstr>
      <vt:lpstr>PowerPoint Presentation</vt:lpstr>
      <vt:lpstr>CSS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Sheets</dc:title>
  <dc:creator>Sarah Mitchell</dc:creator>
  <cp:lastModifiedBy>Sarah Mitchell</cp:lastModifiedBy>
  <cp:revision>20</cp:revision>
  <dcterms:created xsi:type="dcterms:W3CDTF">2021-02-26T15:32:16Z</dcterms:created>
  <dcterms:modified xsi:type="dcterms:W3CDTF">2021-03-04T14:55:52Z</dcterms:modified>
</cp:coreProperties>
</file>