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5D92E-E2CE-9E6B-1CCC-A2814F451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0ADA00-32C0-E1F7-2DE2-9CB07959D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1D24A-2F36-6CAA-2F32-019C05E3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B0578-E606-C510-7C63-09EFBE47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CECD2-1EC2-6721-3937-96A957C7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6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E0B0A-12A4-C456-4E2F-8DBBD6E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B08D03-9086-AFD8-A727-DA7321F69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9066E-3D24-537C-74D9-DA8921C8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0DCF5-9CAB-70AE-39CC-C23D111B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CBAD00-446D-BC16-EA97-AF7A75F7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6C3BBC-9D7F-FB46-4577-29F2AB17F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5D297B-1294-7C84-9C5D-432B4639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68EF6-0768-55EA-BE7A-ECED343A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E7A17-57DD-4858-00C2-CB54949F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9F293-9834-2384-1018-BC5DB478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2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9E2BA-BC0E-2C04-48D1-D299EDDF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F5F7E-69AA-D6E1-00CB-46A571BA8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05C586-20EC-95AB-1A38-5B155595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C5388-1E98-E190-0203-648F902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FC341-6A13-64AF-0B91-2544253D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F398-59B6-D436-B005-0102D1C3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568A2-4918-DB25-8D43-C18147A3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006D2A-2FAD-F120-DC9C-AAE5E8E6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2D9688-D751-D522-92F8-0C8B9558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56291-5647-7043-232A-0E4E4439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76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0DFC7-4BF1-B968-A41E-30157D1B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BEBFD-CCA8-D3C6-92D0-97E32ED25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E9866C-8091-C80E-20A7-CE8EB0789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68C39-2D18-D8A0-0561-E84C4B58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CD2A85-748A-CDB3-62FF-903AC6E3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3B99C-7694-79A9-3CB2-47C7DC8E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5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D9C65-E0CC-4927-0895-F6105487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F60DB5-6809-ACF8-D0B2-B50AA50C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48BB8D-6B7C-8B2E-4181-4D4BB95C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D10D6B-5921-2BFB-4671-7CF141EA0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412081-BCA9-015E-948A-9B078ADD0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EAEC4-8F1E-87AC-5705-D276D3DA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08F732-F933-2026-8ACB-2B88D0FE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5DACBB-AE43-12BA-0538-4DCC2C07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7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C9D23-0025-9C75-124C-0A557FCD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FBC9ED-FB03-B542-60BE-1B6AAFD0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91E17-56F9-14C2-ACE9-9989B593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BC2FB4-F2C6-2927-8DCB-72EF22D8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00CEF2-B3B6-3B48-3870-A5BF1654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B04902-BD0C-77D5-C5FC-7BA8DE21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8F7340-D869-5081-8EE5-6B857493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5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15EA5-172B-98E0-2A1F-E626F9C9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7B7EF-ED5C-4164-A55F-CB3809FD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BA8AE5-8BE1-893E-2665-7A753BC1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6C10A-62DD-5D8E-5AA2-AFEB0D58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F03FEB-0DC4-3304-90FA-34AA758D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9970C6-0CCC-BAE1-A992-89F22A8C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2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86ED6-1A21-040C-912C-4088D470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966E4-C16F-C469-064E-D1DB6F669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32438-556C-8DB6-11F3-53C8C5DB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074749-9AB4-7DD3-732F-EBA66884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CFAABB-62B3-7558-FDAF-F808DFEA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990EAF-F230-AAF5-2FFD-CC4EAF93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8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A2D9FD-B040-1750-59C9-0EA44F9E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2BDC8F-DE5F-4CB9-6BA2-C2D5DF06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41AEB-09A1-4993-4C27-838580292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B59E-ADDC-4454-9100-789F1C7B69F0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FB37A5-DE4E-DC94-8BD1-4723638C1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6B0AE-2DE4-F670-8475-E8D8E1F9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ABC2-E777-456D-976C-102D04349A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9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2A9A9CB-5809-C7DE-A758-12C4C2A5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244"/>
            <a:ext cx="12192000" cy="43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14E5CBA-513B-5E98-3CFE-7335FA1B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799"/>
            <a:ext cx="12192000" cy="48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Rensch Leon (inf21011)</dc:creator>
  <cp:lastModifiedBy>Rensch Leon (inf21011)</cp:lastModifiedBy>
  <cp:revision>1</cp:revision>
  <dcterms:created xsi:type="dcterms:W3CDTF">2023-05-08T15:37:36Z</dcterms:created>
  <dcterms:modified xsi:type="dcterms:W3CDTF">2023-05-08T16:04:47Z</dcterms:modified>
</cp:coreProperties>
</file>